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8" r:id="rId1"/>
  </p:sldMasterIdLst>
  <p:notesMasterIdLst>
    <p:notesMasterId r:id="rId16"/>
  </p:notesMasterIdLst>
  <p:sldIdLst>
    <p:sldId id="257" r:id="rId2"/>
    <p:sldId id="271" r:id="rId3"/>
    <p:sldId id="279" r:id="rId4"/>
    <p:sldId id="280" r:id="rId5"/>
    <p:sldId id="281" r:id="rId6"/>
    <p:sldId id="282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83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0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72D4EF-E74B-FCE7-36EF-3518C55C0749}" v="371" dt="2024-12-09T14:04:13.799"/>
    <p1510:client id="{C1B7273E-A435-0D8A-8051-99F279D3B6EB}" v="253" dt="2024-12-09T13:35:26.306"/>
    <p1510:client id="{E31C93B6-7313-4DAF-3121-CEA9A3796653}" v="206" dt="2024-12-09T13:08:24.238"/>
    <p1510:client id="{EC9EBC51-9575-B029-4158-009C9269349C}" v="477" dt="2024-12-09T12:47:36.123"/>
    <p1510:client id="{F18B896E-1C89-7A4A-26FF-37E4281B2392}" v="19" dt="2024-12-09T13:50:37.958"/>
    <p1510:client id="{F4F33E34-9D17-3DFC-82CB-190429015958}" v="36" dt="2024-12-09T13:48:39.5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52622dcb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52622dcb6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52622dcb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52622dcb6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45802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52622dcb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52622dcb6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08106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52622dcb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52622dcb6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19073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52622dcb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52622dcb6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5237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52622dcb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52622dcb6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9238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52622dcb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52622dcb6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8927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52622dcb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52622dcb6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2885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52622dcb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52622dcb6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3220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52622dcb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52622dcb6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769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52622dcb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52622dcb6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9154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52622dcb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52622dcb6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6302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52622dcb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52622dcb6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0610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52622dcb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52622dcb6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8374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6443" y="841772"/>
            <a:ext cx="5691116" cy="1965866"/>
          </a:xfrm>
        </p:spPr>
        <p:txBody>
          <a:bodyPr anchor="b">
            <a:normAutofit/>
          </a:bodyPr>
          <a:lstStyle>
            <a:lvl1pPr algn="ctr">
              <a:defRPr sz="711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6443" y="2882782"/>
            <a:ext cx="5691116" cy="1060568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812810" indent="0" algn="ctr">
              <a:buNone/>
              <a:defRPr sz="3200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0979-F579-4E9B-A675-1F5ABBFF00DB}" type="datetimeFigureOut">
              <a:rPr lang="en-US" dirty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079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1620" userDrawn="1">
          <p15:clr>
            <a:srgbClr val="FBAE40"/>
          </p15:clr>
        </p15:guide>
        <p15:guide id="6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486" y="411480"/>
            <a:ext cx="7886700" cy="84919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9486" y="1260674"/>
            <a:ext cx="7886700" cy="33720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6D0F-5A12-4D0A-80B0-1A6122B61E7B}" type="datetimeFigureOut">
              <a:rPr lang="en-US" dirty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7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26166" y="433873"/>
            <a:ext cx="1535278" cy="4198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433873"/>
            <a:ext cx="6597516" cy="41988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8C84-89CA-44AB-B0BE-5C91BAF75478}" type="datetimeFigureOut">
              <a:rPr lang="en-US" dirty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98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156E-175E-4DBA-9D21-B772C320F342}" type="datetimeFigureOut">
              <a:rPr lang="en-US" dirty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536" y="415212"/>
            <a:ext cx="6204855" cy="3006644"/>
          </a:xfrm>
        </p:spPr>
        <p:txBody>
          <a:bodyPr anchor="t">
            <a:normAutofit/>
          </a:bodyPr>
          <a:lstStyle>
            <a:lvl1pPr>
              <a:defRPr sz="96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2535" y="3442098"/>
            <a:ext cx="6204855" cy="1038463"/>
          </a:xfrm>
        </p:spPr>
        <p:txBody>
          <a:bodyPr anchor="b">
            <a:normAutofit/>
          </a:bodyPr>
          <a:lstStyle>
            <a:lvl1pPr marL="0" indent="0">
              <a:buNone/>
              <a:defRPr sz="3556">
                <a:solidFill>
                  <a:schemeClr val="tx1"/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5F6E-3D02-4292-95D1-C62B3126321B}" type="datetimeFigureOut">
              <a:rPr lang="en-US" dirty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26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486" y="411480"/>
            <a:ext cx="8055864" cy="84919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9486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5ACB-D10C-44A8-9570-124370F4CB38}" type="datetimeFigureOut">
              <a:rPr lang="en-US" dirty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54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10547"/>
            <a:ext cx="8059341" cy="8574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1" y="1264301"/>
            <a:ext cx="3868340" cy="419876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556" b="1" cap="all" baseline="0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1" y="1790171"/>
            <a:ext cx="3868340" cy="28238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4301"/>
            <a:ext cx="3887391" cy="419876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556" b="1" cap="all" baseline="0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790171"/>
            <a:ext cx="3887392" cy="28238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84F4-0E7A-4BDE-98C6-AE68FB974645}" type="datetimeFigureOut">
              <a:rPr lang="en-US" dirty="0"/>
              <a:t>12/9/2024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99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F1D8-9801-4C4B-92F3-66C9A863BD74}" type="datetimeFigureOut">
              <a:rPr lang="en-US" dirty="0"/>
              <a:t>12/9/2024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54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E8FD-B23E-4E1A-83EF-0847EBEA0105}" type="datetimeFigureOut">
              <a:rPr lang="en-US" dirty="0"/>
              <a:t>12/9/2024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94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870" y="415212"/>
            <a:ext cx="2696726" cy="1318129"/>
          </a:xfrm>
        </p:spPr>
        <p:txBody>
          <a:bodyPr anchor="t">
            <a:normAutofit/>
          </a:bodyPr>
          <a:lstStyle>
            <a:lvl1pPr>
              <a:defRPr sz="497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1031" y="415212"/>
            <a:ext cx="4709806" cy="4114800"/>
          </a:xfrm>
        </p:spPr>
        <p:txBody>
          <a:bodyPr>
            <a:normAutofit/>
          </a:bodyPr>
          <a:lstStyle>
            <a:lvl1pPr>
              <a:defRPr sz="4978"/>
            </a:lvl1pPr>
            <a:lvl2pPr>
              <a:defRPr sz="4267"/>
            </a:lvl2pPr>
            <a:lvl3pPr>
              <a:defRPr sz="3556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7870" y="1733341"/>
            <a:ext cx="2696726" cy="2796671"/>
          </a:xfrm>
        </p:spPr>
        <p:txBody>
          <a:bodyPr anchor="t">
            <a:normAutofit/>
          </a:bodyPr>
          <a:lstStyle>
            <a:lvl1pPr marL="0" indent="0">
              <a:buNone/>
              <a:defRPr sz="3200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1E-A7C2-465C-AD39-8EDCB0F58E3C}" type="datetimeFigureOut">
              <a:rPr lang="en-US" dirty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58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70" y="418338"/>
            <a:ext cx="2696726" cy="1659235"/>
          </a:xfrm>
        </p:spPr>
        <p:txBody>
          <a:bodyPr anchor="t">
            <a:normAutofit/>
          </a:bodyPr>
          <a:lstStyle>
            <a:lvl1pPr>
              <a:defRPr sz="497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3797490" y="492827"/>
            <a:ext cx="4862765" cy="4166928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1" y="2119603"/>
            <a:ext cx="2689190" cy="2575979"/>
          </a:xfrm>
        </p:spPr>
        <p:txBody>
          <a:bodyPr anchor="b"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93E5-AFB6-485C-8E3C-32F92A07875F}" type="datetimeFigureOut">
              <a:rPr lang="en-US" dirty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37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486" y="411480"/>
            <a:ext cx="7990184" cy="8491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9486" y="1286649"/>
            <a:ext cx="7990184" cy="3445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870" y="4839752"/>
            <a:ext cx="262073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fld id="{3A332BE1-279E-4118-9FE3-7952B079A510}" type="datetimeFigureOut">
              <a:rPr lang="en-US" dirty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57391" y="4839752"/>
            <a:ext cx="21040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24122" y="4839752"/>
            <a:ext cx="32190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65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1620" userDrawn="1">
          <p15:clr>
            <a:srgbClr val="F26B43"/>
          </p15:clr>
        </p15:guide>
        <p15:guide id="6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umsoo1/webpg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 flipV="1">
            <a:off x="641638" y="2539267"/>
            <a:ext cx="8224555" cy="5329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3010766" y="1194955"/>
            <a:ext cx="3278481" cy="659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latin typeface="Nanum Myeongjo"/>
              </a:rPr>
              <a:t>(</a:t>
            </a:r>
            <a:r>
              <a:rPr lang="ko-KR" altLang="en" sz="4000" b="1" err="1">
                <a:latin typeface="Nanum Myeongjo"/>
              </a:rPr>
              <a:t>깃허브정리</a:t>
            </a:r>
            <a:r>
              <a:rPr lang="en" altLang="ko-KR" sz="4000" b="1">
                <a:latin typeface="Nanum Myeongjo"/>
              </a:rPr>
              <a:t>)</a:t>
            </a:r>
            <a:endParaRPr lang="ko-KR" altLang="en" sz="4000" b="1">
              <a:latin typeface="Nanum Myeongjo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2166506" y="1965354"/>
            <a:ext cx="5166652" cy="410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https://github.com/bumsoo1/webpgm</a:t>
            </a:r>
            <a:endParaRPr lang="en" altLang="ko-KR" sz="2000">
              <a:solidFill>
                <a:schemeClr val="tx1"/>
              </a:solidFill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6189819" y="2721561"/>
            <a:ext cx="2669072" cy="847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altLang="ko-KR" sz="2000" err="1">
                <a:solidFill>
                  <a:schemeClr val="dk1"/>
                </a:solidFill>
                <a:latin typeface="Aptos Display"/>
              </a:rPr>
              <a:t>학번</a:t>
            </a:r>
            <a:r>
              <a:rPr lang="en" altLang="ko-KR" sz="2000">
                <a:solidFill>
                  <a:schemeClr val="dk1"/>
                </a:solidFill>
                <a:latin typeface="Aptos Display"/>
              </a:rPr>
              <a:t> : 2021763063 </a:t>
            </a:r>
          </a:p>
          <a:p>
            <a:pPr>
              <a:lnSpc>
                <a:spcPct val="114999"/>
              </a:lnSpc>
            </a:pPr>
            <a:r>
              <a:rPr lang="en" altLang="ko-KR" sz="2000" err="1">
                <a:solidFill>
                  <a:schemeClr val="dk1"/>
                </a:solidFill>
                <a:latin typeface="Aptos Display"/>
              </a:rPr>
              <a:t>이름</a:t>
            </a:r>
            <a:r>
              <a:rPr lang="en" altLang="ko-KR" sz="2000">
                <a:solidFill>
                  <a:schemeClr val="dk1"/>
                </a:solidFill>
                <a:latin typeface="Aptos Display"/>
              </a:rPr>
              <a:t> : </a:t>
            </a:r>
            <a:r>
              <a:rPr lang="en" altLang="ko-KR" sz="2000" err="1">
                <a:solidFill>
                  <a:schemeClr val="dk1"/>
                </a:solidFill>
                <a:latin typeface="Aptos Display"/>
              </a:rPr>
              <a:t>정범수</a:t>
            </a:r>
            <a:endParaRPr lang="en" altLang="ko-KR" sz="2000">
              <a:solidFill>
                <a:schemeClr val="dk1"/>
              </a:solidFill>
              <a:latin typeface="Aptos Display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AFDDEF-0598-2B7B-F6C1-2459FFBA3908}"/>
              </a:ext>
            </a:extLst>
          </p:cNvPr>
          <p:cNvSpPr txBox="1"/>
          <p:nvPr/>
        </p:nvSpPr>
        <p:spPr>
          <a:xfrm>
            <a:off x="2523258" y="534266"/>
            <a:ext cx="409921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4800"/>
              <a:t>웹프로그래밍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E3880BF7-1D56-0CFC-90D0-F857FA466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344" y="1634028"/>
            <a:ext cx="3762375" cy="2517306"/>
          </a:xfrm>
          <a:prstGeom prst="rect">
            <a:avLst/>
          </a:prstGeom>
        </p:spPr>
      </p:pic>
      <p:pic>
        <p:nvPicPr>
          <p:cNvPr id="10" name="그림 9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392069E4-A3BC-ED92-251E-E26FCE5045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3082" y="167359"/>
            <a:ext cx="3534459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51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887B9C52-7444-3008-DD5D-D25E6C010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44" y="1344167"/>
            <a:ext cx="4029075" cy="2835974"/>
          </a:xfrm>
          <a:prstGeom prst="rect">
            <a:avLst/>
          </a:prstGeom>
        </p:spPr>
      </p:pic>
      <p:pic>
        <p:nvPicPr>
          <p:cNvPr id="11" name="그림 10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86BF6DCF-7A22-B488-1E76-7AB1F3B682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8892" y="207268"/>
            <a:ext cx="4552950" cy="345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857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8B1AB9E8-A8DA-1221-A9A9-ED6D3380A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314" y="1671726"/>
            <a:ext cx="3705225" cy="2571330"/>
          </a:xfrm>
          <a:prstGeom prst="rect">
            <a:avLst/>
          </a:prstGeom>
        </p:spPr>
      </p:pic>
      <p:pic>
        <p:nvPicPr>
          <p:cNvPr id="7" name="그림 6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8BD16751-ED58-BF00-27A2-CDCDBCF86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9145" y="695904"/>
            <a:ext cx="3598689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752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9C62DBAF-8494-6875-1443-17A1288E9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687" y="1574718"/>
            <a:ext cx="4162425" cy="2727490"/>
          </a:xfrm>
          <a:prstGeom prst="rect">
            <a:avLst/>
          </a:prstGeom>
        </p:spPr>
      </p:pic>
      <p:pic>
        <p:nvPicPr>
          <p:cNvPr id="11" name="그림 10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DFF70613-67BF-731F-15AB-D11688566C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7826" y="504962"/>
            <a:ext cx="3648075" cy="293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134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 flipV="1">
            <a:off x="461721" y="1099934"/>
            <a:ext cx="8224555" cy="5329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76E329-9AC7-F260-968E-3F43F26B5D97}"/>
              </a:ext>
            </a:extLst>
          </p:cNvPr>
          <p:cNvSpPr txBox="1"/>
          <p:nvPr/>
        </p:nvSpPr>
        <p:spPr>
          <a:xfrm>
            <a:off x="465666" y="306916"/>
            <a:ext cx="221191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200"/>
              <a:t>점수 : 16점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7D6D1E-91A2-1D20-406C-55F0DFA49450}"/>
              </a:ext>
            </a:extLst>
          </p:cNvPr>
          <p:cNvSpPr txBox="1"/>
          <p:nvPr/>
        </p:nvSpPr>
        <p:spPr>
          <a:xfrm>
            <a:off x="468452" y="1726197"/>
            <a:ext cx="4983078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000"/>
              <a:t>왜냐하면 각 주 마다 수업이 끝나면 나오는 레포트들을 </a:t>
            </a:r>
            <a:r>
              <a:rPr lang="ko-KR" altLang="en-US" sz="2000" err="1"/>
              <a:t>한것도있고</a:t>
            </a:r>
            <a:r>
              <a:rPr lang="ko-KR" altLang="en-US" sz="2000"/>
              <a:t> </a:t>
            </a:r>
            <a:r>
              <a:rPr lang="ko-KR" altLang="en-US" sz="2000" err="1"/>
              <a:t>안한것도있고</a:t>
            </a:r>
            <a:r>
              <a:rPr lang="ko-KR" altLang="en-US" sz="2000"/>
              <a:t> 과제의 완성도를 보았을 때 거의 완벽하게 </a:t>
            </a:r>
            <a:r>
              <a:rPr lang="ko-KR" altLang="en-US" sz="2000" err="1"/>
              <a:t>했던것이</a:t>
            </a:r>
            <a:r>
              <a:rPr lang="ko-KR" altLang="en-US" sz="2000"/>
              <a:t> 없었던 것 같았기 때문입니다.</a:t>
            </a:r>
          </a:p>
        </p:txBody>
      </p:sp>
    </p:spTree>
    <p:extLst>
      <p:ext uri="{BB962C8B-B14F-4D97-AF65-F5344CB8AC3E}">
        <p14:creationId xmlns:p14="http://schemas.microsoft.com/office/powerpoint/2010/main" val="2316283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 flipV="1">
            <a:off x="461721" y="1099934"/>
            <a:ext cx="8224555" cy="5329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76E329-9AC7-F260-968E-3F43F26B5D97}"/>
              </a:ext>
            </a:extLst>
          </p:cNvPr>
          <p:cNvSpPr txBox="1"/>
          <p:nvPr/>
        </p:nvSpPr>
        <p:spPr>
          <a:xfrm>
            <a:off x="465666" y="306916"/>
            <a:ext cx="221191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3200"/>
              <a:t>목차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F422BC-0A58-EB25-6BE3-F3CDFF4EC8DD}"/>
              </a:ext>
            </a:extLst>
          </p:cNvPr>
          <p:cNvSpPr txBox="1"/>
          <p:nvPr/>
        </p:nvSpPr>
        <p:spPr>
          <a:xfrm>
            <a:off x="4053417" y="1693334"/>
            <a:ext cx="423333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3200" err="1"/>
              <a:t>가고싶은</a:t>
            </a:r>
            <a:r>
              <a:rPr lang="ko-KR" altLang="en-US" sz="3200"/>
              <a:t> 회사 소개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9A7B03-33E0-17CC-9AB2-86C811E95AC0}"/>
              </a:ext>
            </a:extLst>
          </p:cNvPr>
          <p:cNvSpPr txBox="1"/>
          <p:nvPr/>
        </p:nvSpPr>
        <p:spPr>
          <a:xfrm>
            <a:off x="4056880" y="3181634"/>
            <a:ext cx="455872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200"/>
              <a:t>2. 학기동안 정리한 내용</a:t>
            </a:r>
          </a:p>
        </p:txBody>
      </p:sp>
    </p:spTree>
    <p:extLst>
      <p:ext uri="{BB962C8B-B14F-4D97-AF65-F5344CB8AC3E}">
        <p14:creationId xmlns:p14="http://schemas.microsoft.com/office/powerpoint/2010/main" val="2734019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번호이(가) 표시된 사진">
            <a:extLst>
              <a:ext uri="{FF2B5EF4-FFF2-40B4-BE49-F238E27FC236}">
                <a16:creationId xmlns:a16="http://schemas.microsoft.com/office/drawing/2014/main" id="{248C1299-8677-7484-4548-FECA616BA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1828" y="-81584"/>
            <a:ext cx="9204156" cy="522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85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, 스크린샷, 폰트, 번호이(가) 표시된 사진">
            <a:extLst>
              <a:ext uri="{FF2B5EF4-FFF2-40B4-BE49-F238E27FC236}">
                <a16:creationId xmlns:a16="http://schemas.microsoft.com/office/drawing/2014/main" id="{84DE28AF-A07A-E0DA-3AFE-48C559B76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40033"/>
            <a:ext cx="9249833" cy="528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08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6A0C49E7-B054-D865-BC9B-D73572684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5833" y="-132412"/>
            <a:ext cx="9323916" cy="539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229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24E0D0FF-D2F3-7911-290A-F0F3E6FB3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85203"/>
            <a:ext cx="9281583" cy="522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107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스크린샷, 번호, 소프트웨어이(가) 표시된 사진">
            <a:extLst>
              <a:ext uri="{FF2B5EF4-FFF2-40B4-BE49-F238E27FC236}">
                <a16:creationId xmlns:a16="http://schemas.microsoft.com/office/drawing/2014/main" id="{B5B03E3D-1C43-DDF7-547F-9A1074A23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" y="307342"/>
            <a:ext cx="7734300" cy="361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866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스크린샷, 폰트, 번호이(가) 표시된 사진">
            <a:extLst>
              <a:ext uri="{FF2B5EF4-FFF2-40B4-BE49-F238E27FC236}">
                <a16:creationId xmlns:a16="http://schemas.microsoft.com/office/drawing/2014/main" id="{53BBEFCB-23C7-37EB-B5B2-076CAF576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047" y="1732585"/>
            <a:ext cx="4572000" cy="2259638"/>
          </a:xfrm>
          <a:prstGeom prst="rect">
            <a:avLst/>
          </a:prstGeom>
        </p:spPr>
      </p:pic>
      <p:pic>
        <p:nvPicPr>
          <p:cNvPr id="10" name="그림 9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FA2F3747-257C-12F3-2A00-F546BB6C9D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91" y="544400"/>
            <a:ext cx="5305243" cy="213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457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474F3173-477B-2BE8-38B7-94219C137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78" y="1447186"/>
            <a:ext cx="4572000" cy="2762865"/>
          </a:xfrm>
          <a:prstGeom prst="rect">
            <a:avLst/>
          </a:prstGeom>
        </p:spPr>
      </p:pic>
      <p:pic>
        <p:nvPicPr>
          <p:cNvPr id="10" name="그림 9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849D50B7-F9EE-60D8-1100-E5DA53AA03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0273" y="146493"/>
            <a:ext cx="2383137" cy="2601830"/>
          </a:xfrm>
          <a:prstGeom prst="rect">
            <a:avLst/>
          </a:prstGeom>
        </p:spPr>
      </p:pic>
      <p:pic>
        <p:nvPicPr>
          <p:cNvPr id="12" name="그림 11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5090866D-59FF-5170-C02F-F6F27448DD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0171" y="2826256"/>
            <a:ext cx="2762771" cy="191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628549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VTI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VanillaVTI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Vanilla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AACC6CF0-9F86-48CC-9C4E-CA578EE0A0A0}" vid="{3BDE51FE-56D6-4100-AFB5-5B4AEDCE2EF6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화면 슬라이드 쇼(16:9)</PresentationFormat>
  <Slides>14</Slides>
  <Notes>14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VanillaVTI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4</cp:revision>
  <dcterms:modified xsi:type="dcterms:W3CDTF">2024-12-09T14:05:10Z</dcterms:modified>
</cp:coreProperties>
</file>