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17E0D-7F65-0DCF-9266-64F0414CF922}" v="100" dt="2024-11-04T13:23:41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범수" userId="S::marshlyn1@kyungsung.ac.kr::3b9a409b-ec58-41cf-aab7-532750dc94da" providerId="AD" clId="Web-{6DB17E0D-7F65-0DCF-9266-64F0414CF922}"/>
    <pc:docChg chg="addSld delSld modSld">
      <pc:chgData name="정범수" userId="S::marshlyn1@kyungsung.ac.kr::3b9a409b-ec58-41cf-aab7-532750dc94da" providerId="AD" clId="Web-{6DB17E0D-7F65-0DCF-9266-64F0414CF922}" dt="2024-11-04T13:23:41.091" v="92" actId="14100"/>
      <pc:docMkLst>
        <pc:docMk/>
      </pc:docMkLst>
      <pc:sldChg chg="addSp modSp">
        <pc:chgData name="정범수" userId="S::marshlyn1@kyungsung.ac.kr::3b9a409b-ec58-41cf-aab7-532750dc94da" providerId="AD" clId="Web-{6DB17E0D-7F65-0DCF-9266-64F0414CF922}" dt="2024-11-04T13:16:21.345" v="17" actId="1076"/>
        <pc:sldMkLst>
          <pc:docMk/>
          <pc:sldMk cId="3569210928" sldId="256"/>
        </pc:sldMkLst>
        <pc:picChg chg="add mod">
          <ac:chgData name="정범수" userId="S::marshlyn1@kyungsung.ac.kr::3b9a409b-ec58-41cf-aab7-532750dc94da" providerId="AD" clId="Web-{6DB17E0D-7F65-0DCF-9266-64F0414CF922}" dt="2024-11-04T13:16:21.345" v="17" actId="1076"/>
          <ac:picMkLst>
            <pc:docMk/>
            <pc:sldMk cId="3569210928" sldId="256"/>
            <ac:picMk id="4" creationId="{83989BE0-DFA5-3115-388B-CF7C2AC4C6B2}"/>
          </ac:picMkLst>
        </pc:picChg>
      </pc:sldChg>
      <pc:sldChg chg="addSp delSp modSp new">
        <pc:chgData name="정범수" userId="S::marshlyn1@kyungsung.ac.kr::3b9a409b-ec58-41cf-aab7-532750dc94da" providerId="AD" clId="Web-{6DB17E0D-7F65-0DCF-9266-64F0414CF922}" dt="2024-11-04T13:17:41.301" v="25" actId="1076"/>
        <pc:sldMkLst>
          <pc:docMk/>
          <pc:sldMk cId="1871438470" sldId="257"/>
        </pc:sldMkLst>
        <pc:spChg chg="del">
          <ac:chgData name="정범수" userId="S::marshlyn1@kyungsung.ac.kr::3b9a409b-ec58-41cf-aab7-532750dc94da" providerId="AD" clId="Web-{6DB17E0D-7F65-0DCF-9266-64F0414CF922}" dt="2024-11-04T13:16:48.534" v="19"/>
          <ac:spMkLst>
            <pc:docMk/>
            <pc:sldMk cId="1871438470" sldId="257"/>
            <ac:spMk id="2" creationId="{C8E6D03A-EFE8-517D-D318-D6A5D771F05E}"/>
          </ac:spMkLst>
        </pc:spChg>
        <pc:spChg chg="del">
          <ac:chgData name="정범수" userId="S::marshlyn1@kyungsung.ac.kr::3b9a409b-ec58-41cf-aab7-532750dc94da" providerId="AD" clId="Web-{6DB17E0D-7F65-0DCF-9266-64F0414CF922}" dt="2024-11-04T13:16:50.487" v="20"/>
          <ac:spMkLst>
            <pc:docMk/>
            <pc:sldMk cId="1871438470" sldId="257"/>
            <ac:spMk id="3" creationId="{12FDB1FA-339D-1EA4-FFD1-4E67AAE1267C}"/>
          </ac:spMkLst>
        </pc:spChg>
        <pc:picChg chg="add mod">
          <ac:chgData name="정범수" userId="S::marshlyn1@kyungsung.ac.kr::3b9a409b-ec58-41cf-aab7-532750dc94da" providerId="AD" clId="Web-{6DB17E0D-7F65-0DCF-9266-64F0414CF922}" dt="2024-11-04T13:17:41.301" v="25" actId="1076"/>
          <ac:picMkLst>
            <pc:docMk/>
            <pc:sldMk cId="1871438470" sldId="257"/>
            <ac:picMk id="4" creationId="{281F1503-9707-FF83-51A8-4CC786F0C250}"/>
          </ac:picMkLst>
        </pc:picChg>
      </pc:sldChg>
      <pc:sldChg chg="delSp new del">
        <pc:chgData name="정범수" userId="S::marshlyn1@kyungsung.ac.kr::3b9a409b-ec58-41cf-aab7-532750dc94da" providerId="AD" clId="Web-{6DB17E0D-7F65-0DCF-9266-64F0414CF922}" dt="2024-11-04T13:18:33.427" v="33"/>
        <pc:sldMkLst>
          <pc:docMk/>
          <pc:sldMk cId="50454713" sldId="258"/>
        </pc:sldMkLst>
        <pc:spChg chg="del">
          <ac:chgData name="정범수" userId="S::marshlyn1@kyungsung.ac.kr::3b9a409b-ec58-41cf-aab7-532750dc94da" providerId="AD" clId="Web-{6DB17E0D-7F65-0DCF-9266-64F0414CF922}" dt="2024-11-04T13:18:03.145" v="27"/>
          <ac:spMkLst>
            <pc:docMk/>
            <pc:sldMk cId="50454713" sldId="258"/>
            <ac:spMk id="2" creationId="{176BBBD5-DD0E-26AC-9077-2FECC01F06EB}"/>
          </ac:spMkLst>
        </pc:spChg>
        <pc:spChg chg="del">
          <ac:chgData name="정범수" userId="S::marshlyn1@kyungsung.ac.kr::3b9a409b-ec58-41cf-aab7-532750dc94da" providerId="AD" clId="Web-{6DB17E0D-7F65-0DCF-9266-64F0414CF922}" dt="2024-11-04T13:18:05.114" v="28"/>
          <ac:spMkLst>
            <pc:docMk/>
            <pc:sldMk cId="50454713" sldId="258"/>
            <ac:spMk id="3" creationId="{9CE8E337-ABC3-386B-A159-A2BA64F57547}"/>
          </ac:spMkLst>
        </pc:spChg>
      </pc:sldChg>
      <pc:sldChg chg="addSp delSp modSp new">
        <pc:chgData name="정범수" userId="S::marshlyn1@kyungsung.ac.kr::3b9a409b-ec58-41cf-aab7-532750dc94da" providerId="AD" clId="Web-{6DB17E0D-7F65-0DCF-9266-64F0414CF922}" dt="2024-11-04T13:18:56.428" v="38" actId="1076"/>
        <pc:sldMkLst>
          <pc:docMk/>
          <pc:sldMk cId="3777414280" sldId="259"/>
        </pc:sldMkLst>
        <pc:spChg chg="del">
          <ac:chgData name="정범수" userId="S::marshlyn1@kyungsung.ac.kr::3b9a409b-ec58-41cf-aab7-532750dc94da" providerId="AD" clId="Web-{6DB17E0D-7F65-0DCF-9266-64F0414CF922}" dt="2024-11-04T13:18:31.474" v="32"/>
          <ac:spMkLst>
            <pc:docMk/>
            <pc:sldMk cId="3777414280" sldId="259"/>
            <ac:spMk id="2" creationId="{9F95A2F5-F898-422E-7284-66D308A4FE63}"/>
          </ac:spMkLst>
        </pc:spChg>
        <pc:spChg chg="del">
          <ac:chgData name="정범수" userId="S::marshlyn1@kyungsung.ac.kr::3b9a409b-ec58-41cf-aab7-532750dc94da" providerId="AD" clId="Web-{6DB17E0D-7F65-0DCF-9266-64F0414CF922}" dt="2024-11-04T13:18:22.552" v="30"/>
          <ac:spMkLst>
            <pc:docMk/>
            <pc:sldMk cId="3777414280" sldId="259"/>
            <ac:spMk id="3" creationId="{9E0CA6D9-1730-FA80-E663-705A88348084}"/>
          </ac:spMkLst>
        </pc:spChg>
        <pc:picChg chg="add mod">
          <ac:chgData name="정범수" userId="S::marshlyn1@kyungsung.ac.kr::3b9a409b-ec58-41cf-aab7-532750dc94da" providerId="AD" clId="Web-{6DB17E0D-7F65-0DCF-9266-64F0414CF922}" dt="2024-11-04T13:18:56.428" v="38" actId="1076"/>
          <ac:picMkLst>
            <pc:docMk/>
            <pc:sldMk cId="3777414280" sldId="259"/>
            <ac:picMk id="4" creationId="{BCCF3763-13B5-61C6-4DF4-1CF6B232B57C}"/>
          </ac:picMkLst>
        </pc:picChg>
      </pc:sldChg>
      <pc:sldChg chg="addSp delSp modSp new">
        <pc:chgData name="정범수" userId="S::marshlyn1@kyungsung.ac.kr::3b9a409b-ec58-41cf-aab7-532750dc94da" providerId="AD" clId="Web-{6DB17E0D-7F65-0DCF-9266-64F0414CF922}" dt="2024-11-04T13:20:01.007" v="45" actId="1076"/>
        <pc:sldMkLst>
          <pc:docMk/>
          <pc:sldMk cId="2260044486" sldId="260"/>
        </pc:sldMkLst>
        <pc:spChg chg="del">
          <ac:chgData name="정범수" userId="S::marshlyn1@kyungsung.ac.kr::3b9a409b-ec58-41cf-aab7-532750dc94da" providerId="AD" clId="Web-{6DB17E0D-7F65-0DCF-9266-64F0414CF922}" dt="2024-11-04T13:19:41.694" v="40"/>
          <ac:spMkLst>
            <pc:docMk/>
            <pc:sldMk cId="2260044486" sldId="260"/>
            <ac:spMk id="2" creationId="{0EBDE27F-B0E9-FB28-752E-6CED4D7CAEED}"/>
          </ac:spMkLst>
        </pc:spChg>
        <pc:spChg chg="del">
          <ac:chgData name="정범수" userId="S::marshlyn1@kyungsung.ac.kr::3b9a409b-ec58-41cf-aab7-532750dc94da" providerId="AD" clId="Web-{6DB17E0D-7F65-0DCF-9266-64F0414CF922}" dt="2024-11-04T13:19:50.195" v="41"/>
          <ac:spMkLst>
            <pc:docMk/>
            <pc:sldMk cId="2260044486" sldId="260"/>
            <ac:spMk id="3" creationId="{21E30DCF-2E13-095C-5983-7218E66E7813}"/>
          </ac:spMkLst>
        </pc:spChg>
        <pc:picChg chg="add mod ord">
          <ac:chgData name="정범수" userId="S::marshlyn1@kyungsung.ac.kr::3b9a409b-ec58-41cf-aab7-532750dc94da" providerId="AD" clId="Web-{6DB17E0D-7F65-0DCF-9266-64F0414CF922}" dt="2024-11-04T13:20:01.007" v="45" actId="1076"/>
          <ac:picMkLst>
            <pc:docMk/>
            <pc:sldMk cId="2260044486" sldId="260"/>
            <ac:picMk id="4" creationId="{6802A51F-FBAA-D56D-A4DD-4F07C0778A5E}"/>
          </ac:picMkLst>
        </pc:picChg>
      </pc:sldChg>
      <pc:sldChg chg="addSp delSp modSp new">
        <pc:chgData name="정범수" userId="S::marshlyn1@kyungsung.ac.kr::3b9a409b-ec58-41cf-aab7-532750dc94da" providerId="AD" clId="Web-{6DB17E0D-7F65-0DCF-9266-64F0414CF922}" dt="2024-11-04T13:20:53.696" v="53" actId="14100"/>
        <pc:sldMkLst>
          <pc:docMk/>
          <pc:sldMk cId="3635882500" sldId="261"/>
        </pc:sldMkLst>
        <pc:spChg chg="del">
          <ac:chgData name="정범수" userId="S::marshlyn1@kyungsung.ac.kr::3b9a409b-ec58-41cf-aab7-532750dc94da" providerId="AD" clId="Web-{6DB17E0D-7F65-0DCF-9266-64F0414CF922}" dt="2024-11-04T13:20:18.180" v="47"/>
          <ac:spMkLst>
            <pc:docMk/>
            <pc:sldMk cId="3635882500" sldId="261"/>
            <ac:spMk id="2" creationId="{765CE8A7-4E6F-6544-188B-AC0AA209F1C3}"/>
          </ac:spMkLst>
        </pc:spChg>
        <pc:spChg chg="del">
          <ac:chgData name="정범수" userId="S::marshlyn1@kyungsung.ac.kr::3b9a409b-ec58-41cf-aab7-532750dc94da" providerId="AD" clId="Web-{6DB17E0D-7F65-0DCF-9266-64F0414CF922}" dt="2024-11-04T13:20:22.164" v="48"/>
          <ac:spMkLst>
            <pc:docMk/>
            <pc:sldMk cId="3635882500" sldId="261"/>
            <ac:spMk id="3" creationId="{3FA8C77E-405A-AB27-7902-06DA1647694F}"/>
          </ac:spMkLst>
        </pc:spChg>
        <pc:picChg chg="add mod ord">
          <ac:chgData name="정범수" userId="S::marshlyn1@kyungsung.ac.kr::3b9a409b-ec58-41cf-aab7-532750dc94da" providerId="AD" clId="Web-{6DB17E0D-7F65-0DCF-9266-64F0414CF922}" dt="2024-11-04T13:20:53.696" v="53" actId="14100"/>
          <ac:picMkLst>
            <pc:docMk/>
            <pc:sldMk cId="3635882500" sldId="261"/>
            <ac:picMk id="4" creationId="{AAC1F7F6-FEBE-5835-49D8-E2BB71918830}"/>
          </ac:picMkLst>
        </pc:picChg>
      </pc:sldChg>
      <pc:sldChg chg="addSp delSp modSp new">
        <pc:chgData name="정범수" userId="S::marshlyn1@kyungsung.ac.kr::3b9a409b-ec58-41cf-aab7-532750dc94da" providerId="AD" clId="Web-{6DB17E0D-7F65-0DCF-9266-64F0414CF922}" dt="2024-11-04T13:21:55.245" v="61" actId="1076"/>
        <pc:sldMkLst>
          <pc:docMk/>
          <pc:sldMk cId="1345725288" sldId="262"/>
        </pc:sldMkLst>
        <pc:spChg chg="del">
          <ac:chgData name="정범수" userId="S::marshlyn1@kyungsung.ac.kr::3b9a409b-ec58-41cf-aab7-532750dc94da" providerId="AD" clId="Web-{6DB17E0D-7F65-0DCF-9266-64F0414CF922}" dt="2024-11-04T13:21:24.041" v="55"/>
          <ac:spMkLst>
            <pc:docMk/>
            <pc:sldMk cId="1345725288" sldId="262"/>
            <ac:spMk id="2" creationId="{B5D13D23-0991-D3CA-A788-10D0F1F88D53}"/>
          </ac:spMkLst>
        </pc:spChg>
        <pc:spChg chg="del">
          <ac:chgData name="정범수" userId="S::marshlyn1@kyungsung.ac.kr::3b9a409b-ec58-41cf-aab7-532750dc94da" providerId="AD" clId="Web-{6DB17E0D-7F65-0DCF-9266-64F0414CF922}" dt="2024-11-04T13:21:34.791" v="56"/>
          <ac:spMkLst>
            <pc:docMk/>
            <pc:sldMk cId="1345725288" sldId="262"/>
            <ac:spMk id="3" creationId="{159B755F-8492-1885-9F86-B6D84C589BBA}"/>
          </ac:spMkLst>
        </pc:spChg>
        <pc:picChg chg="add mod ord">
          <ac:chgData name="정범수" userId="S::marshlyn1@kyungsung.ac.kr::3b9a409b-ec58-41cf-aab7-532750dc94da" providerId="AD" clId="Web-{6DB17E0D-7F65-0DCF-9266-64F0414CF922}" dt="2024-11-04T13:21:55.245" v="61" actId="1076"/>
          <ac:picMkLst>
            <pc:docMk/>
            <pc:sldMk cId="1345725288" sldId="262"/>
            <ac:picMk id="4" creationId="{DFB39355-EA01-CB1E-40CF-1803EECE58F5}"/>
          </ac:picMkLst>
        </pc:picChg>
      </pc:sldChg>
      <pc:sldChg chg="addSp delSp modSp new">
        <pc:chgData name="정범수" userId="S::marshlyn1@kyungsung.ac.kr::3b9a409b-ec58-41cf-aab7-532750dc94da" providerId="AD" clId="Web-{6DB17E0D-7F65-0DCF-9266-64F0414CF922}" dt="2024-11-04T13:23:41.091" v="92" actId="14100"/>
        <pc:sldMkLst>
          <pc:docMk/>
          <pc:sldMk cId="429663186" sldId="263"/>
        </pc:sldMkLst>
        <pc:spChg chg="del">
          <ac:chgData name="정범수" userId="S::marshlyn1@kyungsung.ac.kr::3b9a409b-ec58-41cf-aab7-532750dc94da" providerId="AD" clId="Web-{6DB17E0D-7F65-0DCF-9266-64F0414CF922}" dt="2024-11-04T13:23:20.247" v="86"/>
          <ac:spMkLst>
            <pc:docMk/>
            <pc:sldMk cId="429663186" sldId="263"/>
            <ac:spMk id="2" creationId="{4225577E-A023-868A-2DEB-89AAD4C424A2}"/>
          </ac:spMkLst>
        </pc:spChg>
        <pc:spChg chg="del">
          <ac:chgData name="정범수" userId="S::marshlyn1@kyungsung.ac.kr::3b9a409b-ec58-41cf-aab7-532750dc94da" providerId="AD" clId="Web-{6DB17E0D-7F65-0DCF-9266-64F0414CF922}" dt="2024-11-04T13:23:23.794" v="87"/>
          <ac:spMkLst>
            <pc:docMk/>
            <pc:sldMk cId="429663186" sldId="263"/>
            <ac:spMk id="3" creationId="{F72142F4-AAAA-FFE5-CD84-54847B87989D}"/>
          </ac:spMkLst>
        </pc:spChg>
        <pc:picChg chg="add mod ord">
          <ac:chgData name="정범수" userId="S::marshlyn1@kyungsung.ac.kr::3b9a409b-ec58-41cf-aab7-532750dc94da" providerId="AD" clId="Web-{6DB17E0D-7F65-0DCF-9266-64F0414CF922}" dt="2024-11-04T13:23:41.091" v="92" actId="14100"/>
          <ac:picMkLst>
            <pc:docMk/>
            <pc:sldMk cId="429663186" sldId="263"/>
            <ac:picMk id="4" creationId="{E9214AC0-8D77-B3CB-38C0-6979EB8A3ED5}"/>
          </ac:picMkLst>
        </pc:picChg>
      </pc:sldChg>
      <pc:sldChg chg="addSp delSp modSp new del">
        <pc:chgData name="정범수" userId="S::marshlyn1@kyungsung.ac.kr::3b9a409b-ec58-41cf-aab7-532750dc94da" providerId="AD" clId="Web-{6DB17E0D-7F65-0DCF-9266-64F0414CF922}" dt="2024-11-04T13:23:14.715" v="84"/>
        <pc:sldMkLst>
          <pc:docMk/>
          <pc:sldMk cId="2933301543" sldId="263"/>
        </pc:sldMkLst>
        <pc:spChg chg="del">
          <ac:chgData name="정범수" userId="S::marshlyn1@kyungsung.ac.kr::3b9a409b-ec58-41cf-aab7-532750dc94da" providerId="AD" clId="Web-{6DB17E0D-7F65-0DCF-9266-64F0414CF922}" dt="2024-11-04T13:22:29.261" v="63"/>
          <ac:spMkLst>
            <pc:docMk/>
            <pc:sldMk cId="2933301543" sldId="263"/>
            <ac:spMk id="2" creationId="{74C2216A-BC17-1A2E-AD62-4EF0452C0C61}"/>
          </ac:spMkLst>
        </pc:spChg>
        <pc:spChg chg="del">
          <ac:chgData name="정범수" userId="S::marshlyn1@kyungsung.ac.kr::3b9a409b-ec58-41cf-aab7-532750dc94da" providerId="AD" clId="Web-{6DB17E0D-7F65-0DCF-9266-64F0414CF922}" dt="2024-11-04T13:22:36.636" v="64"/>
          <ac:spMkLst>
            <pc:docMk/>
            <pc:sldMk cId="2933301543" sldId="263"/>
            <ac:spMk id="3" creationId="{45664CD5-7700-DE08-141B-F385C73DF374}"/>
          </ac:spMkLst>
        </pc:spChg>
        <pc:picChg chg="add mod ord">
          <ac:chgData name="정범수" userId="S::marshlyn1@kyungsung.ac.kr::3b9a409b-ec58-41cf-aab7-532750dc94da" providerId="AD" clId="Web-{6DB17E0D-7F65-0DCF-9266-64F0414CF922}" dt="2024-11-04T13:23:12.512" v="83" actId="1076"/>
          <ac:picMkLst>
            <pc:docMk/>
            <pc:sldMk cId="2933301543" sldId="263"/>
            <ac:picMk id="4" creationId="{3E3BCBB0-3DD0-76EA-BA07-DE95D4A431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989BE0-DFA5-3115-388B-CF7C2AC4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6130" y="-1291"/>
            <a:ext cx="15973244" cy="68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그래픽 디자인, 사람이(가) 표시된 사진&#10;&#10;자동 생성된 설명">
            <a:extLst>
              <a:ext uri="{FF2B5EF4-FFF2-40B4-BE49-F238E27FC236}">
                <a16:creationId xmlns:a16="http://schemas.microsoft.com/office/drawing/2014/main" id="{281F1503-9707-FF83-51A8-4CC786F0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9056" y="5608"/>
            <a:ext cx="16275169" cy="71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BCCF3763-13B5-61C6-4DF4-1CF6B232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3434" y="-51902"/>
            <a:ext cx="15958867" cy="6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1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디자인, 그래픽 디자인이(가) 표시된 사진&#10;&#10;자동 생성된 설명">
            <a:extLst>
              <a:ext uri="{FF2B5EF4-FFF2-40B4-BE49-F238E27FC236}">
                <a16:creationId xmlns:a16="http://schemas.microsoft.com/office/drawing/2014/main" id="{6802A51F-FBAA-D56D-A4DD-4F07C077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21057" y="-299"/>
            <a:ext cx="16019736" cy="6996771"/>
          </a:xfrm>
        </p:spPr>
      </p:pic>
    </p:spTree>
    <p:extLst>
      <p:ext uri="{BB962C8B-B14F-4D97-AF65-F5344CB8AC3E}">
        <p14:creationId xmlns:p14="http://schemas.microsoft.com/office/powerpoint/2010/main" val="226004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AAC1F7F6-FEBE-5835-49D8-E2BB71918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62906" y="-299"/>
            <a:ext cx="15703434" cy="6968015"/>
          </a:xfrm>
        </p:spPr>
      </p:pic>
    </p:spTree>
    <p:extLst>
      <p:ext uri="{BB962C8B-B14F-4D97-AF65-F5344CB8AC3E}">
        <p14:creationId xmlns:p14="http://schemas.microsoft.com/office/powerpoint/2010/main" val="363588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FB39355-EA01-CB1E-40CF-1803EECE5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35435" y="-299"/>
            <a:ext cx="16062868" cy="7011148"/>
          </a:xfrm>
        </p:spPr>
      </p:pic>
    </p:spTree>
    <p:extLst>
      <p:ext uri="{BB962C8B-B14F-4D97-AF65-F5344CB8AC3E}">
        <p14:creationId xmlns:p14="http://schemas.microsoft.com/office/powerpoint/2010/main" val="134572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E9214AC0-8D77-B3CB-38C0-6979EB8A3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77283" y="-299"/>
            <a:ext cx="15732189" cy="6968015"/>
          </a:xfrm>
        </p:spPr>
      </p:pic>
    </p:spTree>
    <p:extLst>
      <p:ext uri="{BB962C8B-B14F-4D97-AF65-F5344CB8AC3E}">
        <p14:creationId xmlns:p14="http://schemas.microsoft.com/office/powerpoint/2010/main" val="42966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60</cp:revision>
  <dcterms:created xsi:type="dcterms:W3CDTF">2024-11-04T13:15:11Z</dcterms:created>
  <dcterms:modified xsi:type="dcterms:W3CDTF">2024-11-04T13:23:41Z</dcterms:modified>
</cp:coreProperties>
</file>