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F3E774-F084-79AB-DC0D-5C32FAF4E23E}" v="289" dt="2024-11-04T12:54:25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563C-D382-4818-8E19-4DB183699C48}" type="datetimeFigureOut">
              <a:t>2024-11-04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D1E3C-4678-4BB8-B1E7-F620130B8407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758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2622dcb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2622dcb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2622dcb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2622dcb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29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2622dcb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2622dcb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849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2622dcb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2622dcb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950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2622dcb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2622dcb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289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2622dcb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2622dcb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75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800100" y="2209833"/>
            <a:ext cx="3276800" cy="9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5" name="Google Shape;65;p14"/>
          <p:cNvSpPr txBox="1"/>
          <p:nvPr/>
        </p:nvSpPr>
        <p:spPr>
          <a:xfrm>
            <a:off x="813707" y="876300"/>
            <a:ext cx="3276800" cy="8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600" dirty="0">
                <a:latin typeface="Nanum Myeongjo"/>
              </a:rPr>
              <a:t>Node </a:t>
            </a:r>
            <a:r>
              <a:rPr lang="en" sz="3600" dirty="0" err="1">
                <a:latin typeface="Nanum Myeongjo"/>
              </a:rPr>
              <a:t>Js</a:t>
            </a:r>
            <a:r>
              <a:rPr lang="en" sz="3600" dirty="0">
                <a:latin typeface="Nanum Myeongjo"/>
              </a:rPr>
              <a:t> </a:t>
            </a:r>
            <a:r>
              <a:rPr lang="ko-KR" altLang="en" sz="3600" dirty="0" err="1">
                <a:latin typeface="Nanum Myeongjo"/>
              </a:rPr>
              <a:t>소개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800100" y="1719976"/>
            <a:ext cx="3276800" cy="9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5" name="Google Shape;65;p14"/>
          <p:cNvSpPr txBox="1"/>
          <p:nvPr/>
        </p:nvSpPr>
        <p:spPr>
          <a:xfrm>
            <a:off x="800100" y="876300"/>
            <a:ext cx="5644442" cy="8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600" dirty="0">
                <a:latin typeface="Nanum Myeongjo"/>
              </a:rPr>
              <a:t>Node </a:t>
            </a:r>
            <a:r>
              <a:rPr lang="en" sz="3600" dirty="0" err="1">
                <a:latin typeface="Nanum Myeongjo"/>
              </a:rPr>
              <a:t>Js</a:t>
            </a:r>
            <a:r>
              <a:rPr lang="ko-KR" altLang="en" sz="3600" dirty="0">
                <a:latin typeface="Nanum Myeongjo"/>
              </a:rPr>
              <a:t>란</a:t>
            </a:r>
            <a:r>
              <a:rPr lang="en" sz="3600" dirty="0">
                <a:latin typeface="Nanum Myeongjo"/>
              </a:rPr>
              <a:t> </a:t>
            </a:r>
            <a:r>
              <a:rPr lang="ko-KR" altLang="en" sz="3600" dirty="0">
                <a:latin typeface="Nanum Myeongjo"/>
              </a:rPr>
              <a:t>무엇인가요?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853011-F531-C193-909A-83DB8D3CD61A}"/>
              </a:ext>
            </a:extLst>
          </p:cNvPr>
          <p:cNvSpPr txBox="1"/>
          <p:nvPr/>
        </p:nvSpPr>
        <p:spPr>
          <a:xfrm>
            <a:off x="802821" y="3184071"/>
            <a:ext cx="997403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err="1">
                <a:ea typeface="맑은 고딕"/>
              </a:rPr>
              <a:t>Node.js는</a:t>
            </a:r>
            <a:r>
              <a:rPr lang="ko-KR" altLang="en-US" sz="3200" dirty="0">
                <a:ea typeface="맑은 고딕"/>
              </a:rPr>
              <a:t> 크롬의 V8 </a:t>
            </a:r>
            <a:r>
              <a:rPr lang="ko-KR" altLang="en-US" sz="3200" err="1">
                <a:ea typeface="맑은 고딕"/>
              </a:rPr>
              <a:t>JavaScript</a:t>
            </a:r>
            <a:r>
              <a:rPr lang="ko-KR" altLang="en-US" sz="3200" dirty="0">
                <a:ea typeface="맑은 고딕"/>
              </a:rPr>
              <a:t> 엔진을 기반으로 구축된 </a:t>
            </a:r>
            <a:r>
              <a:rPr lang="ko-KR" altLang="en-US" sz="3200" err="1">
                <a:ea typeface="맑은 고딕"/>
              </a:rPr>
              <a:t>JavaScript</a:t>
            </a:r>
            <a:r>
              <a:rPr lang="ko-KR" altLang="en-US" sz="3200" dirty="0">
                <a:ea typeface="맑은 고딕"/>
              </a:rPr>
              <a:t> 런타임으로, 개발자가 서버 측에서 </a:t>
            </a:r>
            <a:r>
              <a:rPr lang="ko-KR" altLang="en-US" sz="3200" err="1">
                <a:ea typeface="맑은 고딕"/>
              </a:rPr>
              <a:t>JavaScript를</a:t>
            </a:r>
            <a:r>
              <a:rPr lang="ko-KR" altLang="en-US" sz="3200" dirty="0">
                <a:ea typeface="맑은 고딕"/>
              </a:rPr>
              <a:t> 실행할 수 있도록 해준다.</a:t>
            </a:r>
          </a:p>
        </p:txBody>
      </p:sp>
    </p:spTree>
    <p:extLst>
      <p:ext uri="{BB962C8B-B14F-4D97-AF65-F5344CB8AC3E}">
        <p14:creationId xmlns:p14="http://schemas.microsoft.com/office/powerpoint/2010/main" val="224692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800100" y="1719976"/>
            <a:ext cx="3276800" cy="9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5" name="Google Shape;65;p14"/>
          <p:cNvSpPr txBox="1"/>
          <p:nvPr/>
        </p:nvSpPr>
        <p:spPr>
          <a:xfrm>
            <a:off x="800100" y="876300"/>
            <a:ext cx="5644442" cy="8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" sz="3600" dirty="0">
                <a:latin typeface="Nanum Myeongjo"/>
              </a:rPr>
              <a:t>비동기 </a:t>
            </a:r>
            <a:r>
              <a:rPr lang="ko-KR" altLang="en" sz="3600" dirty="0" err="1">
                <a:latin typeface="Nanum Myeongjo"/>
              </a:rPr>
              <a:t>I</a:t>
            </a:r>
            <a:r>
              <a:rPr lang="ko-KR" altLang="en" sz="3600" dirty="0">
                <a:latin typeface="Nanum Myeongjo"/>
              </a:rPr>
              <a:t>/</a:t>
            </a:r>
            <a:r>
              <a:rPr lang="ko-KR" altLang="en" sz="3600" dirty="0" err="1">
                <a:latin typeface="Nanum Myeongjo"/>
              </a:rPr>
              <a:t>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853011-F531-C193-909A-83DB8D3CD61A}"/>
              </a:ext>
            </a:extLst>
          </p:cNvPr>
          <p:cNvSpPr txBox="1"/>
          <p:nvPr/>
        </p:nvSpPr>
        <p:spPr>
          <a:xfrm>
            <a:off x="802821" y="3184071"/>
            <a:ext cx="997403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dirty="0" err="1">
                <a:ea typeface="맑은 고딕"/>
              </a:rPr>
              <a:t>Node.js는</a:t>
            </a:r>
            <a:r>
              <a:rPr lang="ko-KR" altLang="en-US" sz="3200" dirty="0">
                <a:ea typeface="맑은 고딕"/>
              </a:rPr>
              <a:t> 이벤트 기반, </a:t>
            </a:r>
            <a:r>
              <a:rPr lang="ko-KR" altLang="en-US" sz="3200" dirty="0" err="1">
                <a:ea typeface="맑은 고딕"/>
              </a:rPr>
              <a:t>비차단</a:t>
            </a:r>
            <a:r>
              <a:rPr lang="ko-KR" altLang="en-US" sz="3200" dirty="0">
                <a:ea typeface="맑은 고딕"/>
              </a:rPr>
              <a:t> </a:t>
            </a:r>
            <a:r>
              <a:rPr lang="ko-KR" altLang="en-US" sz="3200" dirty="0" err="1">
                <a:ea typeface="맑은 고딕"/>
              </a:rPr>
              <a:t>I</a:t>
            </a:r>
            <a:r>
              <a:rPr lang="ko-KR" altLang="en-US" sz="3200" dirty="0">
                <a:ea typeface="맑은 고딕"/>
              </a:rPr>
              <a:t>/</a:t>
            </a:r>
            <a:r>
              <a:rPr lang="ko-KR" altLang="en-US" sz="3200" dirty="0" err="1">
                <a:ea typeface="맑은 고딕"/>
              </a:rPr>
              <a:t>O</a:t>
            </a:r>
            <a:r>
              <a:rPr lang="ko-KR" altLang="en-US" sz="3200" dirty="0">
                <a:ea typeface="맑은 고딕"/>
              </a:rPr>
              <a:t> 모델을 사용하므로 빠르고 실시간 애플리케이션을 구축하는 데 효율적이고 확장 가능합니다.</a:t>
            </a:r>
          </a:p>
        </p:txBody>
      </p:sp>
    </p:spTree>
    <p:extLst>
      <p:ext uri="{BB962C8B-B14F-4D97-AF65-F5344CB8AC3E}">
        <p14:creationId xmlns:p14="http://schemas.microsoft.com/office/powerpoint/2010/main" val="393808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800100" y="1719976"/>
            <a:ext cx="3276800" cy="9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5" name="Google Shape;65;p14"/>
          <p:cNvSpPr txBox="1"/>
          <p:nvPr/>
        </p:nvSpPr>
        <p:spPr>
          <a:xfrm>
            <a:off x="800100" y="876300"/>
            <a:ext cx="5644442" cy="8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" sz="3600" dirty="0">
                <a:latin typeface="Nanum Myeongjo"/>
              </a:rPr>
              <a:t>이벤트 기반 아키텍처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853011-F531-C193-909A-83DB8D3CD61A}"/>
              </a:ext>
            </a:extLst>
          </p:cNvPr>
          <p:cNvSpPr txBox="1"/>
          <p:nvPr/>
        </p:nvSpPr>
        <p:spPr>
          <a:xfrm>
            <a:off x="802821" y="3184071"/>
            <a:ext cx="997403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dirty="0" err="1">
                <a:ea typeface="맑은 고딕"/>
              </a:rPr>
              <a:t>Node.js는</a:t>
            </a:r>
            <a:r>
              <a:rPr lang="ko-KR" altLang="en-US" sz="3200" dirty="0">
                <a:ea typeface="맑은 고딕"/>
              </a:rPr>
              <a:t> 이벤트 기반 아키텍처를 따르며, 이벤트를 사용하여 </a:t>
            </a:r>
            <a:r>
              <a:rPr lang="ko-KR" altLang="en-US" sz="3200" dirty="0" err="1">
                <a:ea typeface="맑은 고딕"/>
              </a:rPr>
              <a:t>콜백</a:t>
            </a:r>
            <a:r>
              <a:rPr lang="ko-KR" altLang="en-US" sz="3200" dirty="0">
                <a:ea typeface="맑은 고딕"/>
              </a:rPr>
              <a:t> 함수를 트리거하고 동시 연결을 효율적으로 처리할 수 있습니다.</a:t>
            </a:r>
          </a:p>
        </p:txBody>
      </p:sp>
    </p:spTree>
    <p:extLst>
      <p:ext uri="{BB962C8B-B14F-4D97-AF65-F5344CB8AC3E}">
        <p14:creationId xmlns:p14="http://schemas.microsoft.com/office/powerpoint/2010/main" val="248414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800100" y="1719976"/>
            <a:ext cx="3276800" cy="9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5" name="Google Shape;65;p14"/>
          <p:cNvSpPr txBox="1"/>
          <p:nvPr/>
        </p:nvSpPr>
        <p:spPr>
          <a:xfrm>
            <a:off x="800100" y="876300"/>
            <a:ext cx="5644442" cy="8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" sz="3600" dirty="0">
                <a:latin typeface="Nanum Myeongjo"/>
              </a:rPr>
              <a:t>NPM - 노드 패키지 관리자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853011-F531-C193-909A-83DB8D3CD61A}"/>
              </a:ext>
            </a:extLst>
          </p:cNvPr>
          <p:cNvSpPr txBox="1"/>
          <p:nvPr/>
        </p:nvSpPr>
        <p:spPr>
          <a:xfrm>
            <a:off x="802821" y="3184071"/>
            <a:ext cx="997403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dirty="0" err="1">
                <a:ea typeface="맑은 고딕"/>
              </a:rPr>
              <a:t>Node.js에는</a:t>
            </a:r>
            <a:r>
              <a:rPr lang="ko-KR" altLang="en-US" sz="3200" dirty="0">
                <a:ea typeface="맑은 고딕"/>
              </a:rPr>
              <a:t> 강력한 패키지 관리자인 </a:t>
            </a:r>
            <a:r>
              <a:rPr lang="ko-KR" altLang="en-US" sz="3200" dirty="0" err="1">
                <a:ea typeface="맑은 고딕"/>
              </a:rPr>
              <a:t>NPM이</a:t>
            </a:r>
            <a:r>
              <a:rPr lang="ko-KR" altLang="en-US" sz="3200" dirty="0">
                <a:ea typeface="맑은 고딕"/>
              </a:rPr>
              <a:t> 함께 제공되며, 이를 통해 광범위한 오픈소스 라이브러리 및 도구 생태계에 접근할 수 있습니다.</a:t>
            </a:r>
          </a:p>
        </p:txBody>
      </p:sp>
    </p:spTree>
    <p:extLst>
      <p:ext uri="{BB962C8B-B14F-4D97-AF65-F5344CB8AC3E}">
        <p14:creationId xmlns:p14="http://schemas.microsoft.com/office/powerpoint/2010/main" val="105733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800100" y="1719976"/>
            <a:ext cx="3276800" cy="9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5" name="Google Shape;65;p14"/>
          <p:cNvSpPr txBox="1"/>
          <p:nvPr/>
        </p:nvSpPr>
        <p:spPr>
          <a:xfrm>
            <a:off x="800100" y="876300"/>
            <a:ext cx="5644442" cy="8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" sz="3600" dirty="0">
                <a:latin typeface="Nanum Myeongjo"/>
              </a:rPr>
              <a:t>서버 측 </a:t>
            </a:r>
            <a:r>
              <a:rPr lang="ko-KR" altLang="en" sz="3600" dirty="0" err="1">
                <a:latin typeface="Nanum Myeongjo"/>
              </a:rPr>
              <a:t>스크립팅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853011-F531-C193-909A-83DB8D3CD61A}"/>
              </a:ext>
            </a:extLst>
          </p:cNvPr>
          <p:cNvSpPr txBox="1"/>
          <p:nvPr/>
        </p:nvSpPr>
        <p:spPr>
          <a:xfrm>
            <a:off x="802821" y="3184071"/>
            <a:ext cx="997403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dirty="0" err="1">
                <a:ea typeface="맑은 고딕"/>
              </a:rPr>
              <a:t>Node.js를</a:t>
            </a:r>
            <a:r>
              <a:rPr lang="ko-KR" altLang="en-US" sz="3200" dirty="0">
                <a:ea typeface="맑은 고딕"/>
              </a:rPr>
              <a:t> 사용하면 개발자가 </a:t>
            </a:r>
            <a:r>
              <a:rPr lang="ko-KR" altLang="en-US" sz="3200" dirty="0" err="1">
                <a:ea typeface="맑은 고딕"/>
              </a:rPr>
              <a:t>JavaScript를</a:t>
            </a:r>
            <a:r>
              <a:rPr lang="ko-KR" altLang="en-US" sz="3200" dirty="0">
                <a:ea typeface="맑은 고딕"/>
              </a:rPr>
              <a:t> 사용하여 서버 측 </a:t>
            </a:r>
            <a:r>
              <a:rPr lang="ko-KR" altLang="en-US" sz="3200" dirty="0" err="1">
                <a:ea typeface="맑은 고딕"/>
              </a:rPr>
              <a:t>스크립팅</a:t>
            </a:r>
            <a:r>
              <a:rPr lang="ko-KR" altLang="en-US" sz="3200" dirty="0">
                <a:ea typeface="맑은 고딕"/>
              </a:rPr>
              <a:t>, </a:t>
            </a:r>
            <a:r>
              <a:rPr lang="ko-KR" altLang="en-US" sz="3200" dirty="0" err="1">
                <a:ea typeface="맑은 고딕"/>
              </a:rPr>
              <a:t>API생성</a:t>
            </a:r>
            <a:r>
              <a:rPr lang="ko-KR" altLang="en-US" sz="3200" dirty="0">
                <a:ea typeface="맑은 고딕"/>
              </a:rPr>
              <a:t>, HTTP 요청 처리 등을 수행할 수 있습니다.</a:t>
            </a:r>
          </a:p>
        </p:txBody>
      </p:sp>
    </p:spTree>
    <p:extLst>
      <p:ext uri="{BB962C8B-B14F-4D97-AF65-F5344CB8AC3E}">
        <p14:creationId xmlns:p14="http://schemas.microsoft.com/office/powerpoint/2010/main" val="3016078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51</cp:revision>
  <dcterms:created xsi:type="dcterms:W3CDTF">2024-11-04T12:48:18Z</dcterms:created>
  <dcterms:modified xsi:type="dcterms:W3CDTF">2024-11-04T12:55:16Z</dcterms:modified>
</cp:coreProperties>
</file>