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15"/>
  </p:notesMasterIdLst>
  <p:sldIdLst>
    <p:sldId id="257" r:id="rId2"/>
    <p:sldId id="271" r:id="rId3"/>
    <p:sldId id="279" r:id="rId4"/>
    <p:sldId id="280" r:id="rId5"/>
    <p:sldId id="281" r:id="rId6"/>
    <p:sldId id="282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7273E-A435-0D8A-8051-99F279D3B6EB}" v="253" dt="2024-12-09T13:35:26.306"/>
    <p1510:client id="{E31C93B6-7313-4DAF-3121-CEA9A3796653}" v="206" dt="2024-12-09T13:08:24.238"/>
    <p1510:client id="{EC9EBC51-9575-B029-4158-009C9269349C}" v="477" dt="2024-12-09T12:47:36.123"/>
    <p1510:client id="{F18B896E-1C89-7A4A-26FF-37E4281B2392}" v="19" dt="2024-12-09T13:50:37.958"/>
    <p1510:client id="{F4F33E34-9D17-3DFC-82CB-190429015958}" v="36" dt="2024-12-09T13:48:39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5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810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907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2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92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885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22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6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15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30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610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37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443" y="841772"/>
            <a:ext cx="5691116" cy="1965866"/>
          </a:xfrm>
        </p:spPr>
        <p:txBody>
          <a:bodyPr anchor="b">
            <a:normAutofit/>
          </a:bodyPr>
          <a:lstStyle>
            <a:lvl1pPr algn="ctr">
              <a:defRPr sz="711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443" y="2882782"/>
            <a:ext cx="5691116" cy="106056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812810" indent="0" algn="ctr">
              <a:buNone/>
              <a:defRPr sz="3200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07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620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411480"/>
            <a:ext cx="7886700" cy="8491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9486" y="1260674"/>
            <a:ext cx="7886700" cy="337204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26166" y="433873"/>
            <a:ext cx="1535278" cy="419885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33873"/>
            <a:ext cx="6597516" cy="419884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36" y="415212"/>
            <a:ext cx="6204855" cy="3006644"/>
          </a:xfrm>
        </p:spPr>
        <p:txBody>
          <a:bodyPr anchor="t">
            <a:normAutofit/>
          </a:bodyPr>
          <a:lstStyle>
            <a:lvl1pPr>
              <a:defRPr sz="9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35" y="3442098"/>
            <a:ext cx="6204855" cy="1038463"/>
          </a:xfrm>
        </p:spPr>
        <p:txBody>
          <a:bodyPr anchor="b">
            <a:normAutofit/>
          </a:bodyPr>
          <a:lstStyle>
            <a:lvl1pPr marL="0" indent="0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411480"/>
            <a:ext cx="8055864" cy="8491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486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0547"/>
            <a:ext cx="8059341" cy="8574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264301"/>
            <a:ext cx="3868340" cy="419876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556" b="1" cap="all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1790171"/>
            <a:ext cx="3868340" cy="28238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4301"/>
            <a:ext cx="3887391" cy="419876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556" b="1" cap="all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790171"/>
            <a:ext cx="3887392" cy="28238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9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5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9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70" y="415212"/>
            <a:ext cx="2696726" cy="1318129"/>
          </a:xfrm>
        </p:spPr>
        <p:txBody>
          <a:bodyPr anchor="t">
            <a:normAutofit/>
          </a:bodyPr>
          <a:lstStyle>
            <a:lvl1pPr>
              <a:defRPr sz="497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31" y="415212"/>
            <a:ext cx="4709806" cy="4114800"/>
          </a:xfrm>
        </p:spPr>
        <p:txBody>
          <a:bodyPr>
            <a:normAutofit/>
          </a:bodyPr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70" y="1733341"/>
            <a:ext cx="2696726" cy="2796671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5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418338"/>
            <a:ext cx="2696726" cy="1659235"/>
          </a:xfrm>
        </p:spPr>
        <p:txBody>
          <a:bodyPr anchor="t">
            <a:normAutofit/>
          </a:bodyPr>
          <a:lstStyle>
            <a:lvl1pPr>
              <a:defRPr sz="497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797490" y="492827"/>
            <a:ext cx="4862765" cy="4166928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119603"/>
            <a:ext cx="2689190" cy="2575979"/>
          </a:xfrm>
        </p:spPr>
        <p:txBody>
          <a:bodyPr anchor="b"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3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411480"/>
            <a:ext cx="7990184" cy="849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6" y="1286649"/>
            <a:ext cx="7990184" cy="344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870" y="4839752"/>
            <a:ext cx="2620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7391" y="4839752"/>
            <a:ext cx="21040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122" y="4839752"/>
            <a:ext cx="32190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msoo1/webpg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V="1">
            <a:off x="641638" y="2539267"/>
            <a:ext cx="8224555" cy="53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010766" y="1194955"/>
            <a:ext cx="3278481" cy="65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Nanum Myeongjo"/>
              </a:rPr>
              <a:t>(</a:t>
            </a:r>
            <a:r>
              <a:rPr lang="ko-KR" altLang="en" sz="4000" b="1" err="1">
                <a:latin typeface="Nanum Myeongjo"/>
              </a:rPr>
              <a:t>깃허브정리</a:t>
            </a:r>
            <a:r>
              <a:rPr lang="en" altLang="ko-KR" sz="4000" b="1" dirty="0">
                <a:latin typeface="Nanum Myeongjo"/>
              </a:rPr>
              <a:t>)</a:t>
            </a:r>
            <a:endParaRPr lang="ko-KR" altLang="en" sz="4000" b="1" dirty="0">
              <a:latin typeface="Nanum Myeongj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166506" y="1965354"/>
            <a:ext cx="5166652" cy="41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https://github.com/bumsoo1/webpgm</a:t>
            </a:r>
            <a:endParaRPr lang="en" altLang="ko-KR" sz="2000" dirty="0">
              <a:solidFill>
                <a:schemeClr val="tx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189819" y="2721561"/>
            <a:ext cx="2669072" cy="84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altLang="ko-KR" sz="2000" err="1">
                <a:solidFill>
                  <a:schemeClr val="dk1"/>
                </a:solidFill>
                <a:latin typeface="Aptos Display"/>
              </a:rPr>
              <a:t>학번</a:t>
            </a:r>
            <a:r>
              <a:rPr lang="en" altLang="ko-KR" sz="2000" dirty="0">
                <a:solidFill>
                  <a:schemeClr val="dk1"/>
                </a:solidFill>
                <a:latin typeface="Aptos Display"/>
              </a:rPr>
              <a:t> : 2021763063 </a:t>
            </a:r>
          </a:p>
          <a:p>
            <a:pPr>
              <a:lnSpc>
                <a:spcPct val="114999"/>
              </a:lnSpc>
            </a:pPr>
            <a:r>
              <a:rPr lang="en" altLang="ko-KR" sz="2000" err="1">
                <a:solidFill>
                  <a:schemeClr val="dk1"/>
                </a:solidFill>
                <a:latin typeface="Aptos Display"/>
              </a:rPr>
              <a:t>이름</a:t>
            </a:r>
            <a:r>
              <a:rPr lang="en" altLang="ko-KR" sz="2000" dirty="0">
                <a:solidFill>
                  <a:schemeClr val="dk1"/>
                </a:solidFill>
                <a:latin typeface="Aptos Display"/>
              </a:rPr>
              <a:t> : </a:t>
            </a:r>
            <a:r>
              <a:rPr lang="en" altLang="ko-KR" sz="2000" err="1">
                <a:solidFill>
                  <a:schemeClr val="dk1"/>
                </a:solidFill>
                <a:latin typeface="Aptos Display"/>
              </a:rPr>
              <a:t>정범수</a:t>
            </a:r>
            <a:endParaRPr lang="en" altLang="ko-KR" sz="2000">
              <a:solidFill>
                <a:schemeClr val="dk1"/>
              </a:solidFill>
              <a:latin typeface="Aptos Displa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FDDEF-0598-2B7B-F6C1-2459FFBA3908}"/>
              </a:ext>
            </a:extLst>
          </p:cNvPr>
          <p:cNvSpPr txBox="1"/>
          <p:nvPr/>
        </p:nvSpPr>
        <p:spPr>
          <a:xfrm>
            <a:off x="2523258" y="534266"/>
            <a:ext cx="40992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800" dirty="0"/>
              <a:t>웹프로그래밍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3880BF7-1D56-0CFC-90D0-F857FA4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44" y="1634028"/>
            <a:ext cx="3762375" cy="2517306"/>
          </a:xfrm>
          <a:prstGeom prst="rect">
            <a:avLst/>
          </a:prstGeom>
        </p:spPr>
      </p:pic>
      <p:pic>
        <p:nvPicPr>
          <p:cNvPr id="10" name="그림 9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92069E4-A3BC-ED92-251E-E26FCE504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082" y="167359"/>
            <a:ext cx="3534459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87B9C52-7444-3008-DD5D-D25E6C01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4" y="1344167"/>
            <a:ext cx="4029075" cy="2835974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6BF6DCF-7A22-B488-1E76-7AB1F3B68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892" y="207268"/>
            <a:ext cx="4552950" cy="34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5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B1AB9E8-A8DA-1221-A9A9-ED6D3380A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14" y="1671726"/>
            <a:ext cx="3705225" cy="2571330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BD16751-ED58-BF00-27A2-CDCDBCF86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145" y="695904"/>
            <a:ext cx="359868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5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C62DBAF-8494-6875-1443-17A1288E9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87" y="1574718"/>
            <a:ext cx="4162425" cy="2727490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FF70613-67BF-731F-15AB-D11688566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826" y="504962"/>
            <a:ext cx="3648075" cy="29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V="1">
            <a:off x="461721" y="1099934"/>
            <a:ext cx="8224555" cy="53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6E329-9AC7-F260-968E-3F43F26B5D97}"/>
              </a:ext>
            </a:extLst>
          </p:cNvPr>
          <p:cNvSpPr txBox="1"/>
          <p:nvPr/>
        </p:nvSpPr>
        <p:spPr>
          <a:xfrm>
            <a:off x="465666" y="306916"/>
            <a:ext cx="2211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422BC-0A58-EB25-6BE3-F3CDFF4EC8DD}"/>
              </a:ext>
            </a:extLst>
          </p:cNvPr>
          <p:cNvSpPr txBox="1"/>
          <p:nvPr/>
        </p:nvSpPr>
        <p:spPr>
          <a:xfrm>
            <a:off x="4053417" y="1693334"/>
            <a:ext cx="42333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err="1"/>
              <a:t>가고싶은</a:t>
            </a:r>
            <a:r>
              <a:rPr lang="ko-KR" altLang="en-US" sz="3200" dirty="0"/>
              <a:t> 회사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A7B03-33E0-17CC-9AB2-86C811E95AC0}"/>
              </a:ext>
            </a:extLst>
          </p:cNvPr>
          <p:cNvSpPr txBox="1"/>
          <p:nvPr/>
        </p:nvSpPr>
        <p:spPr>
          <a:xfrm>
            <a:off x="4056880" y="3181634"/>
            <a:ext cx="45587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/>
              <a:t>2. 학기동안 정리한 내용</a:t>
            </a:r>
          </a:p>
        </p:txBody>
      </p:sp>
    </p:spTree>
    <p:extLst>
      <p:ext uri="{BB962C8B-B14F-4D97-AF65-F5344CB8AC3E}">
        <p14:creationId xmlns:p14="http://schemas.microsoft.com/office/powerpoint/2010/main" val="273401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">
            <a:extLst>
              <a:ext uri="{FF2B5EF4-FFF2-40B4-BE49-F238E27FC236}">
                <a16:creationId xmlns:a16="http://schemas.microsoft.com/office/drawing/2014/main" id="{248C1299-8677-7484-4548-FECA616B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828" y="-81584"/>
            <a:ext cx="9204156" cy="52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">
            <a:extLst>
              <a:ext uri="{FF2B5EF4-FFF2-40B4-BE49-F238E27FC236}">
                <a16:creationId xmlns:a16="http://schemas.microsoft.com/office/drawing/2014/main" id="{84DE28AF-A07A-E0DA-3AFE-48C559B7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0033"/>
            <a:ext cx="9249833" cy="52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0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A0C49E7-B054-D865-BC9B-D7357268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833" y="-132412"/>
            <a:ext cx="9323916" cy="53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4E0D0FF-D2F3-7911-290A-F0F3E6FB3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203"/>
            <a:ext cx="9281583" cy="52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0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번호, 소프트웨어이(가) 표시된 사진">
            <a:extLst>
              <a:ext uri="{FF2B5EF4-FFF2-40B4-BE49-F238E27FC236}">
                <a16:creationId xmlns:a16="http://schemas.microsoft.com/office/drawing/2014/main" id="{B5B03E3D-1C43-DDF7-547F-9A1074A2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07342"/>
            <a:ext cx="7734300" cy="36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6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번호이(가) 표시된 사진">
            <a:extLst>
              <a:ext uri="{FF2B5EF4-FFF2-40B4-BE49-F238E27FC236}">
                <a16:creationId xmlns:a16="http://schemas.microsoft.com/office/drawing/2014/main" id="{53BBEFCB-23C7-37EB-B5B2-076CAF57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47" y="1732585"/>
            <a:ext cx="4572000" cy="2259638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A2F3747-257C-12F3-2A00-F546BB6C9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91" y="544400"/>
            <a:ext cx="5305243" cy="21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5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74F3173-477B-2BE8-38B7-94219C137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8" y="1447186"/>
            <a:ext cx="4572000" cy="2762865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49D50B7-F9EE-60D8-1100-E5DA53AA0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273" y="146493"/>
            <a:ext cx="2383137" cy="2601830"/>
          </a:xfrm>
          <a:prstGeom prst="rect">
            <a:avLst/>
          </a:prstGeom>
        </p:spPr>
      </p:pic>
      <p:pic>
        <p:nvPicPr>
          <p:cNvPr id="12" name="그림 1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090866D-59FF-5170-C02F-F6F27448D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171" y="2826256"/>
            <a:ext cx="2762771" cy="19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854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13</Slides>
  <Notes>13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VanillaVTI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412</cp:revision>
  <dcterms:modified xsi:type="dcterms:W3CDTF">2024-12-09T13:54:11Z</dcterms:modified>
</cp:coreProperties>
</file>