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84" r:id="rId4"/>
    <p:sldId id="266" r:id="rId5"/>
    <p:sldId id="257" r:id="rId6"/>
    <p:sldId id="2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FFFFFF"/>
    <a:srgbClr val="262626"/>
    <a:srgbClr val="414141"/>
    <a:srgbClr val="2A2A29"/>
    <a:srgbClr val="141414"/>
    <a:srgbClr val="000000"/>
    <a:srgbClr val="4472C4"/>
    <a:srgbClr val="765083"/>
    <a:srgbClr val="9BA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E1226-A50D-42AF-909A-66FA522D080C}" v="388" dt="2023-09-21T18:42:19.711"/>
    <p1510:client id="{3DF34EB2-3625-40F9-921E-5DEF5B5E83FD}" v="71" dt="2023-09-21T19:30:17.302"/>
    <p1510:client id="{C74C066E-72BB-4C48-8F66-AB95D0DB2A44}" v="486" dt="2023-09-21T19:18:39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ee487357594607cc" providerId="Windows Live" clId="Web-{330E1226-A50D-42AF-909A-66FA522D080C}"/>
    <pc:docChg chg="modSld">
      <pc:chgData name="게스트 사용자" userId="ee487357594607cc" providerId="Windows Live" clId="Web-{330E1226-A50D-42AF-909A-66FA522D080C}" dt="2023-09-21T18:42:19.164" v="238" actId="14100"/>
      <pc:docMkLst>
        <pc:docMk/>
      </pc:docMkLst>
      <pc:sldChg chg="modSp">
        <pc:chgData name="게스트 사용자" userId="ee487357594607cc" providerId="Windows Live" clId="Web-{330E1226-A50D-42AF-909A-66FA522D080C}" dt="2023-09-21T15:11:08.084" v="3" actId="14100"/>
        <pc:sldMkLst>
          <pc:docMk/>
          <pc:sldMk cId="1368978434" sldId="256"/>
        </pc:sldMkLst>
        <pc:spChg chg="mod">
          <ac:chgData name="게스트 사용자" userId="ee487357594607cc" providerId="Windows Live" clId="Web-{330E1226-A50D-42AF-909A-66FA522D080C}" dt="2023-09-21T15:11:08.084" v="3" actId="14100"/>
          <ac:spMkLst>
            <pc:docMk/>
            <pc:sldMk cId="1368978434" sldId="256"/>
            <ac:spMk id="2" creationId="{2D420EDD-EB29-49F5-8844-C9114C3960F1}"/>
          </ac:spMkLst>
        </pc:spChg>
      </pc:sldChg>
      <pc:sldChg chg="modSp">
        <pc:chgData name="게스트 사용자" userId="ee487357594607cc" providerId="Windows Live" clId="Web-{330E1226-A50D-42AF-909A-66FA522D080C}" dt="2023-09-21T15:22:13.505" v="9" actId="20577"/>
        <pc:sldMkLst>
          <pc:docMk/>
          <pc:sldMk cId="1122198943" sldId="263"/>
        </pc:sldMkLst>
        <pc:spChg chg="mod">
          <ac:chgData name="게스트 사용자" userId="ee487357594607cc" providerId="Windows Live" clId="Web-{330E1226-A50D-42AF-909A-66FA522D080C}" dt="2023-09-21T15:22:13.505" v="9" actId="20577"/>
          <ac:spMkLst>
            <pc:docMk/>
            <pc:sldMk cId="1122198943" sldId="263"/>
            <ac:spMk id="4" creationId="{9388A597-371A-4172-9D6E-99E1B1C6323D}"/>
          </ac:spMkLst>
        </pc:spChg>
      </pc:sldChg>
      <pc:sldChg chg="modSp">
        <pc:chgData name="게스트 사용자" userId="ee487357594607cc" providerId="Windows Live" clId="Web-{330E1226-A50D-42AF-909A-66FA522D080C}" dt="2023-09-21T15:22:43.912" v="16" actId="20577"/>
        <pc:sldMkLst>
          <pc:docMk/>
          <pc:sldMk cId="1036278904" sldId="267"/>
        </pc:sldMkLst>
        <pc:spChg chg="mod">
          <ac:chgData name="게스트 사용자" userId="ee487357594607cc" providerId="Windows Live" clId="Web-{330E1226-A50D-42AF-909A-66FA522D080C}" dt="2023-09-21T15:22:43.912" v="16" actId="20577"/>
          <ac:spMkLst>
            <pc:docMk/>
            <pc:sldMk cId="1036278904" sldId="267"/>
            <ac:spMk id="17" creationId="{538766AC-5FB7-41CD-BE08-06DE8DBE4BB2}"/>
          </ac:spMkLst>
        </pc:spChg>
      </pc:sldChg>
      <pc:sldChg chg="addSp delSp modSp">
        <pc:chgData name="게스트 사용자" userId="ee487357594607cc" providerId="Windows Live" clId="Web-{330E1226-A50D-42AF-909A-66FA522D080C}" dt="2023-09-21T18:30:04.572" v="153" actId="14100"/>
        <pc:sldMkLst>
          <pc:docMk/>
          <pc:sldMk cId="887611214" sldId="271"/>
        </pc:sldMkLst>
        <pc:spChg chg="add del mod">
          <ac:chgData name="게스트 사용자" userId="ee487357594607cc" providerId="Windows Live" clId="Web-{330E1226-A50D-42AF-909A-66FA522D080C}" dt="2023-09-21T18:22:28.387" v="19"/>
          <ac:spMkLst>
            <pc:docMk/>
            <pc:sldMk cId="887611214" sldId="271"/>
            <ac:spMk id="2" creationId="{C2DAD1F7-FCA0-8118-357C-485C7BA0C135}"/>
          </ac:spMkLst>
        </pc:spChg>
        <pc:spChg chg="add del mod">
          <ac:chgData name="게스트 사용자" userId="ee487357594607cc" providerId="Windows Live" clId="Web-{330E1226-A50D-42AF-909A-66FA522D080C}" dt="2023-09-21T18:22:41.450" v="23"/>
          <ac:spMkLst>
            <pc:docMk/>
            <pc:sldMk cId="887611214" sldId="271"/>
            <ac:spMk id="4" creationId="{729C8334-205E-FD7A-EACD-F0BCD11E80E5}"/>
          </ac:spMkLst>
        </pc:spChg>
        <pc:spChg chg="add mod">
          <ac:chgData name="게스트 사용자" userId="ee487357594607cc" providerId="Windows Live" clId="Web-{330E1226-A50D-42AF-909A-66FA522D080C}" dt="2023-09-21T18:28:50.695" v="144" actId="1076"/>
          <ac:spMkLst>
            <pc:docMk/>
            <pc:sldMk cId="887611214" sldId="271"/>
            <ac:spMk id="7" creationId="{48C39681-AE55-5214-D5E8-0EC979624265}"/>
          </ac:spMkLst>
        </pc:spChg>
        <pc:spChg chg="topLvl">
          <ac:chgData name="게스트 사용자" userId="ee487357594607cc" providerId="Windows Live" clId="Web-{330E1226-A50D-42AF-909A-66FA522D080C}" dt="2023-09-21T18:27:07.598" v="134"/>
          <ac:spMkLst>
            <pc:docMk/>
            <pc:sldMk cId="887611214" sldId="271"/>
            <ac:spMk id="23" creationId="{00000000-0000-0000-0000-000000000000}"/>
          </ac:spMkLst>
        </pc:spChg>
        <pc:grpChg chg="del mod">
          <ac:chgData name="게스트 사용자" userId="ee487357594607cc" providerId="Windows Live" clId="Web-{330E1226-A50D-42AF-909A-66FA522D080C}" dt="2023-09-21T18:27:07.598" v="134"/>
          <ac:grpSpMkLst>
            <pc:docMk/>
            <pc:sldMk cId="887611214" sldId="271"/>
            <ac:grpSpMk id="8" creationId="{00000000-0000-0000-0000-000000000000}"/>
          </ac:grpSpMkLst>
        </pc:grpChg>
        <pc:picChg chg="mod topLvl">
          <ac:chgData name="게스트 사용자" userId="ee487357594607cc" providerId="Windows Live" clId="Web-{330E1226-A50D-42AF-909A-66FA522D080C}" dt="2023-09-21T18:30:04.572" v="153" actId="14100"/>
          <ac:picMkLst>
            <pc:docMk/>
            <pc:sldMk cId="887611214" sldId="271"/>
            <ac:picMk id="5" creationId="{00000000-0000-0000-0000-000000000000}"/>
          </ac:picMkLst>
        </pc:picChg>
        <pc:cxnChg chg="add del mod topLvl">
          <ac:chgData name="게스트 사용자" userId="ee487357594607cc" providerId="Windows Live" clId="Web-{330E1226-A50D-42AF-909A-66FA522D080C}" dt="2023-09-21T18:29:47.556" v="150" actId="14100"/>
          <ac:cxnSpMkLst>
            <pc:docMk/>
            <pc:sldMk cId="887611214" sldId="271"/>
            <ac:cxnSpMk id="21" creationId="{4488BF5F-F8C9-4AD5-8F0A-BFC9B411F828}"/>
          </ac:cxnSpMkLst>
        </pc:cxnChg>
      </pc:sldChg>
      <pc:sldChg chg="addSp delSp modSp">
        <pc:chgData name="게스트 사용자" userId="ee487357594607cc" providerId="Windows Live" clId="Web-{330E1226-A50D-42AF-909A-66FA522D080C}" dt="2023-09-21T18:42:19.164" v="238" actId="14100"/>
        <pc:sldMkLst>
          <pc:docMk/>
          <pc:sldMk cId="3534824152" sldId="276"/>
        </pc:sldMkLst>
        <pc:spChg chg="del mod topLvl">
          <ac:chgData name="게스트 사용자" userId="ee487357594607cc" providerId="Windows Live" clId="Web-{330E1226-A50D-42AF-909A-66FA522D080C}" dt="2023-09-21T18:41:19.599" v="215"/>
          <ac:spMkLst>
            <pc:docMk/>
            <pc:sldMk cId="3534824152" sldId="276"/>
            <ac:spMk id="11" creationId="{667E2014-CCC3-4E24-702E-BE1AA1572D04}"/>
          </ac:spMkLst>
        </pc:spChg>
        <pc:spChg chg="mod">
          <ac:chgData name="게스트 사용자" userId="ee487357594607cc" providerId="Windows Live" clId="Web-{330E1226-A50D-42AF-909A-66FA522D080C}" dt="2023-09-21T18:42:19.164" v="238" actId="14100"/>
          <ac:spMkLst>
            <pc:docMk/>
            <pc:sldMk cId="3534824152" sldId="276"/>
            <ac:spMk id="13" creationId="{1E08F8E8-E170-AA26-2028-92DA90B6D18A}"/>
          </ac:spMkLst>
        </pc:spChg>
        <pc:spChg chg="mod">
          <ac:chgData name="게스트 사용자" userId="ee487357594607cc" providerId="Windows Live" clId="Web-{330E1226-A50D-42AF-909A-66FA522D080C}" dt="2023-09-21T18:37:04.685" v="193" actId="20577"/>
          <ac:spMkLst>
            <pc:docMk/>
            <pc:sldMk cId="3534824152" sldId="276"/>
            <ac:spMk id="39" creationId="{00000000-0000-0000-0000-000000000000}"/>
          </ac:spMkLst>
        </pc:spChg>
        <pc:spChg chg="mod">
          <ac:chgData name="게스트 사용자" userId="ee487357594607cc" providerId="Windows Live" clId="Web-{330E1226-A50D-42AF-909A-66FA522D080C}" dt="2023-09-21T18:35:46.120" v="167" actId="20577"/>
          <ac:spMkLst>
            <pc:docMk/>
            <pc:sldMk cId="3534824152" sldId="276"/>
            <ac:spMk id="41" creationId="{00000000-0000-0000-0000-000000000000}"/>
          </ac:spMkLst>
        </pc:spChg>
        <pc:grpChg chg="add del">
          <ac:chgData name="게스트 사용자" userId="ee487357594607cc" providerId="Windows Live" clId="Web-{330E1226-A50D-42AF-909A-66FA522D080C}" dt="2023-09-21T18:41:19.599" v="215"/>
          <ac:grpSpMkLst>
            <pc:docMk/>
            <pc:sldMk cId="3534824152" sldId="276"/>
            <ac:grpSpMk id="9" creationId="{84B14898-B5B4-F671-9F24-7F7B61D03FED}"/>
          </ac:grpSpMkLst>
        </pc:grpChg>
        <pc:grpChg chg="mod topLvl">
          <ac:chgData name="게스트 사용자" userId="ee487357594607cc" providerId="Windows Live" clId="Web-{330E1226-A50D-42AF-909A-66FA522D080C}" dt="2023-09-21T18:41:24.646" v="216" actId="1076"/>
          <ac:grpSpMkLst>
            <pc:docMk/>
            <pc:sldMk cId="3534824152" sldId="276"/>
            <ac:grpSpMk id="10" creationId="{C7DB90BD-8FC5-1FAE-9A2E-1FC75A20F769}"/>
          </ac:grpSpMkLst>
        </pc:grpChg>
        <pc:picChg chg="add mod">
          <ac:chgData name="게스트 사용자" userId="ee487357594607cc" providerId="Windows Live" clId="Web-{330E1226-A50D-42AF-909A-66FA522D080C}" dt="2023-09-21T18:38:44.594" v="203" actId="14100"/>
          <ac:picMkLst>
            <pc:docMk/>
            <pc:sldMk cId="3534824152" sldId="276"/>
            <ac:picMk id="4" creationId="{03A389A3-4103-3709-5F00-612CC7123FD5}"/>
          </ac:picMkLst>
        </pc:picChg>
        <pc:picChg chg="add mod">
          <ac:chgData name="게스트 사용자" userId="ee487357594607cc" providerId="Windows Live" clId="Web-{330E1226-A50D-42AF-909A-66FA522D080C}" dt="2023-09-21T18:38:50.688" v="204" actId="1076"/>
          <ac:picMkLst>
            <pc:docMk/>
            <pc:sldMk cId="3534824152" sldId="276"/>
            <ac:picMk id="5" creationId="{B7EF84E6-D739-7953-0BEC-21B607490141}"/>
          </ac:picMkLst>
        </pc:picChg>
        <pc:picChg chg="add mod">
          <ac:chgData name="게스트 사용자" userId="ee487357594607cc" providerId="Windows Live" clId="Web-{330E1226-A50D-42AF-909A-66FA522D080C}" dt="2023-09-21T18:38:56.313" v="205" actId="1076"/>
          <ac:picMkLst>
            <pc:docMk/>
            <pc:sldMk cId="3534824152" sldId="276"/>
            <ac:picMk id="6" creationId="{5B7BA3B9-3726-C23D-6778-67BDD50B1340}"/>
          </ac:picMkLst>
        </pc:picChg>
        <pc:picChg chg="add del mod">
          <ac:chgData name="게스트 사용자" userId="ee487357594607cc" providerId="Windows Live" clId="Web-{330E1226-A50D-42AF-909A-66FA522D080C}" dt="2023-09-21T18:40:21.800" v="207"/>
          <ac:picMkLst>
            <pc:docMk/>
            <pc:sldMk cId="3534824152" sldId="276"/>
            <ac:picMk id="7" creationId="{CEA364BF-552C-CC28-643B-0C052F93C0F2}"/>
          </ac:picMkLst>
        </pc:picChg>
        <pc:picChg chg="add del mod">
          <ac:chgData name="게스트 사용자" userId="ee487357594607cc" providerId="Windows Live" clId="Web-{330E1226-A50D-42AF-909A-66FA522D080C}" dt="2023-09-21T18:40:31.769" v="209"/>
          <ac:picMkLst>
            <pc:docMk/>
            <pc:sldMk cId="3534824152" sldId="276"/>
            <ac:picMk id="8" creationId="{755BE5F8-7BB9-094B-C333-513676BC8D44}"/>
          </ac:picMkLst>
        </pc:picChg>
        <pc:cxnChg chg="mod">
          <ac:chgData name="게스트 사용자" userId="ee487357594607cc" providerId="Windows Live" clId="Web-{330E1226-A50D-42AF-909A-66FA522D080C}" dt="2023-09-21T18:41:15.052" v="214" actId="1076"/>
          <ac:cxnSpMkLst>
            <pc:docMk/>
            <pc:sldMk cId="3534824152" sldId="276"/>
            <ac:cxnSpMk id="12" creationId="{1398DE17-6B7F-8F7D-D1A3-CDC778168A4B}"/>
          </ac:cxnSpMkLst>
        </pc:cxnChg>
      </pc:sldChg>
    </pc:docChg>
  </pc:docChgLst>
  <pc:docChgLst>
    <pc:chgData name="게스트 사용자" userId="ee487357594607cc" providerId="Windows Live" clId="Web-{C74C066E-72BB-4C48-8F66-AB95D0DB2A44}"/>
    <pc:docChg chg="addSld delSld modSld">
      <pc:chgData name="게스트 사용자" userId="ee487357594607cc" providerId="Windows Live" clId="Web-{C74C066E-72BB-4C48-8F66-AB95D0DB2A44}" dt="2023-09-21T19:18:39.995" v="305" actId="1076"/>
      <pc:docMkLst>
        <pc:docMk/>
      </pc:docMkLst>
      <pc:sldChg chg="modSp">
        <pc:chgData name="게스트 사용자" userId="ee487357594607cc" providerId="Windows Live" clId="Web-{C74C066E-72BB-4C48-8F66-AB95D0DB2A44}" dt="2023-09-21T18:58:59.043" v="139" actId="20577"/>
        <pc:sldMkLst>
          <pc:docMk/>
          <pc:sldMk cId="1675151954" sldId="268"/>
        </pc:sldMkLst>
        <pc:spChg chg="mod">
          <ac:chgData name="게스트 사용자" userId="ee487357594607cc" providerId="Windows Live" clId="Web-{C74C066E-72BB-4C48-8F66-AB95D0DB2A44}" dt="2023-09-21T18:58:59.043" v="139" actId="20577"/>
          <ac:spMkLst>
            <pc:docMk/>
            <pc:sldMk cId="1675151954" sldId="268"/>
            <ac:spMk id="4" creationId="{9388A597-371A-4172-9D6E-99E1B1C6323D}"/>
          </ac:spMkLst>
        </pc:spChg>
      </pc:sldChg>
      <pc:sldChg chg="addSp">
        <pc:chgData name="게스트 사용자" userId="ee487357594607cc" providerId="Windows Live" clId="Web-{C74C066E-72BB-4C48-8F66-AB95D0DB2A44}" dt="2023-09-21T18:46:22.159" v="25"/>
        <pc:sldMkLst>
          <pc:docMk/>
          <pc:sldMk cId="3534824152" sldId="276"/>
        </pc:sldMkLst>
        <pc:grpChg chg="add">
          <ac:chgData name="게스트 사용자" userId="ee487357594607cc" providerId="Windows Live" clId="Web-{C74C066E-72BB-4C48-8F66-AB95D0DB2A44}" dt="2023-09-21T18:46:22.159" v="25"/>
          <ac:grpSpMkLst>
            <pc:docMk/>
            <pc:sldMk cId="3534824152" sldId="276"/>
            <ac:grpSpMk id="7" creationId="{2AEF3BBA-569C-C92E-4590-D23CF62A911C}"/>
          </ac:grpSpMkLst>
        </pc:grpChg>
      </pc:sldChg>
      <pc:sldChg chg="addSp delSp modSp add replId">
        <pc:chgData name="게스트 사용자" userId="ee487357594607cc" providerId="Windows Live" clId="Web-{C74C066E-72BB-4C48-8F66-AB95D0DB2A44}" dt="2023-09-21T18:56:21.254" v="133" actId="1076"/>
        <pc:sldMkLst>
          <pc:docMk/>
          <pc:sldMk cId="3815769276" sldId="277"/>
        </pc:sldMkLst>
        <pc:spChg chg="mod">
          <ac:chgData name="게스트 사용자" userId="ee487357594607cc" providerId="Windows Live" clId="Web-{C74C066E-72BB-4C48-8F66-AB95D0DB2A44}" dt="2023-09-21T18:45:21.923" v="22" actId="20577"/>
          <ac:spMkLst>
            <pc:docMk/>
            <pc:sldMk cId="3815769276" sldId="277"/>
            <ac:spMk id="13" creationId="{1E08F8E8-E170-AA26-2028-92DA90B6D18A}"/>
          </ac:spMkLst>
        </pc:spChg>
        <pc:spChg chg="add mod">
          <ac:chgData name="게스트 사용자" userId="ee487357594607cc" providerId="Windows Live" clId="Web-{C74C066E-72BB-4C48-8F66-AB95D0DB2A44}" dt="2023-09-21T18:51:42.074" v="120" actId="20577"/>
          <ac:spMkLst>
            <pc:docMk/>
            <pc:sldMk cId="3815769276" sldId="277"/>
            <ac:spMk id="15" creationId="{4299C9D5-7FA7-A7CF-CE16-CB4BFEE87F3D}"/>
          </ac:spMkLst>
        </pc:spChg>
        <pc:spChg chg="add del mod topLvl">
          <ac:chgData name="게스트 사용자" userId="ee487357594607cc" providerId="Windows Live" clId="Web-{C74C066E-72BB-4C48-8F66-AB95D0DB2A44}" dt="2023-09-21T18:44:59.204" v="14"/>
          <ac:spMkLst>
            <pc:docMk/>
            <pc:sldMk cId="3815769276" sldId="277"/>
            <ac:spMk id="39" creationId="{00000000-0000-0000-0000-000000000000}"/>
          </ac:spMkLst>
        </pc:spChg>
        <pc:spChg chg="mod">
          <ac:chgData name="게스트 사용자" userId="ee487357594607cc" providerId="Windows Live" clId="Web-{C74C066E-72BB-4C48-8F66-AB95D0DB2A44}" dt="2023-09-21T18:46:43.831" v="31" actId="1076"/>
          <ac:spMkLst>
            <pc:docMk/>
            <pc:sldMk cId="3815769276" sldId="277"/>
            <ac:spMk id="41" creationId="{00000000-0000-0000-0000-000000000000}"/>
          </ac:spMkLst>
        </pc:spChg>
        <pc:grpChg chg="add del mod">
          <ac:chgData name="게스트 사용자" userId="ee487357594607cc" providerId="Windows Live" clId="Web-{C74C066E-72BB-4C48-8F66-AB95D0DB2A44}" dt="2023-09-21T18:46:13.971" v="24"/>
          <ac:grpSpMkLst>
            <pc:docMk/>
            <pc:sldMk cId="3815769276" sldId="277"/>
            <ac:grpSpMk id="7" creationId="{047858BC-A6CB-C479-AB2C-FCCA826070FA}"/>
          </ac:grpSpMkLst>
        </pc:grpChg>
        <pc:grpChg chg="add del mod">
          <ac:chgData name="게스트 사용자" userId="ee487357594607cc" providerId="Windows Live" clId="Web-{C74C066E-72BB-4C48-8F66-AB95D0DB2A44}" dt="2023-09-21T18:44:59.204" v="14"/>
          <ac:grpSpMkLst>
            <pc:docMk/>
            <pc:sldMk cId="3815769276" sldId="277"/>
            <ac:grpSpMk id="37" creationId="{00000000-0000-0000-0000-000000000000}"/>
          </ac:grpSpMkLst>
        </pc:grpChg>
        <pc:grpChg chg="mod topLvl">
          <ac:chgData name="게스트 사용자" userId="ee487357594607cc" providerId="Windows Live" clId="Web-{C74C066E-72BB-4C48-8F66-AB95D0DB2A44}" dt="2023-09-21T18:47:07.740" v="34" actId="1076"/>
          <ac:grpSpMkLst>
            <pc:docMk/>
            <pc:sldMk cId="3815769276" sldId="277"/>
            <ac:grpSpMk id="38" creationId="{00000000-0000-0000-0000-000000000000}"/>
          </ac:grpSpMkLst>
        </pc:grpChg>
        <pc:picChg chg="del">
          <ac:chgData name="게스트 사용자" userId="ee487357594607cc" providerId="Windows Live" clId="Web-{C74C066E-72BB-4C48-8F66-AB95D0DB2A44}" dt="2023-09-21T18:43:29.656" v="1"/>
          <ac:picMkLst>
            <pc:docMk/>
            <pc:sldMk cId="3815769276" sldId="277"/>
            <ac:picMk id="4" creationId="{03A389A3-4103-3709-5F00-612CC7123FD5}"/>
          </ac:picMkLst>
        </pc:picChg>
        <pc:picChg chg="del">
          <ac:chgData name="게스트 사용자" userId="ee487357594607cc" providerId="Windows Live" clId="Web-{C74C066E-72BB-4C48-8F66-AB95D0DB2A44}" dt="2023-09-21T18:43:30.062" v="2"/>
          <ac:picMkLst>
            <pc:docMk/>
            <pc:sldMk cId="3815769276" sldId="277"/>
            <ac:picMk id="5" creationId="{B7EF84E6-D739-7953-0BEC-21B607490141}"/>
          </ac:picMkLst>
        </pc:picChg>
        <pc:picChg chg="add del mod">
          <ac:chgData name="게스트 사용자" userId="ee487357594607cc" providerId="Windows Live" clId="Web-{C74C066E-72BB-4C48-8F66-AB95D0DB2A44}" dt="2023-09-21T18:54:13.033" v="122"/>
          <ac:picMkLst>
            <pc:docMk/>
            <pc:sldMk cId="3815769276" sldId="277"/>
            <ac:picMk id="8" creationId="{BAD24FAE-1A9E-CB36-0C34-93FD47DE54E7}"/>
          </ac:picMkLst>
        </pc:picChg>
        <pc:picChg chg="add del mod">
          <ac:chgData name="게스트 사용자" userId="ee487357594607cc" providerId="Windows Live" clId="Web-{C74C066E-72BB-4C48-8F66-AB95D0DB2A44}" dt="2023-09-21T18:48:46.101" v="38"/>
          <ac:picMkLst>
            <pc:docMk/>
            <pc:sldMk cId="3815769276" sldId="277"/>
            <ac:picMk id="9" creationId="{DD54E979-DAC3-9C69-A185-B0B8F6023009}"/>
          </ac:picMkLst>
        </pc:picChg>
        <pc:picChg chg="add del mod">
          <ac:chgData name="게스트 사용자" userId="ee487357594607cc" providerId="Windows Live" clId="Web-{C74C066E-72BB-4C48-8F66-AB95D0DB2A44}" dt="2023-09-21T18:49:08.352" v="40"/>
          <ac:picMkLst>
            <pc:docMk/>
            <pc:sldMk cId="3815769276" sldId="277"/>
            <ac:picMk id="11" creationId="{7F0FF9D5-D9C2-4ECE-2184-D901643442F0}"/>
          </ac:picMkLst>
        </pc:picChg>
        <pc:picChg chg="add del mod">
          <ac:chgData name="게스트 사용자" userId="ee487357594607cc" providerId="Windows Live" clId="Web-{C74C066E-72BB-4C48-8F66-AB95D0DB2A44}" dt="2023-09-21T18:49:08.523" v="42"/>
          <ac:picMkLst>
            <pc:docMk/>
            <pc:sldMk cId="3815769276" sldId="277"/>
            <ac:picMk id="14" creationId="{4E368128-30A4-0A92-AC93-9E4332FEE612}"/>
          </ac:picMkLst>
        </pc:picChg>
        <pc:picChg chg="add mod">
          <ac:chgData name="게스트 사용자" userId="ee487357594607cc" providerId="Windows Live" clId="Web-{C74C066E-72BB-4C48-8F66-AB95D0DB2A44}" dt="2023-09-21T18:54:32.596" v="124" actId="1076"/>
          <ac:picMkLst>
            <pc:docMk/>
            <pc:sldMk cId="3815769276" sldId="277"/>
            <ac:picMk id="18" creationId="{A9444B96-610E-D6EC-A032-89C859D2A705}"/>
          </ac:picMkLst>
        </pc:picChg>
        <pc:picChg chg="add mod">
          <ac:chgData name="게스트 사용자" userId="ee487357594607cc" providerId="Windows Live" clId="Web-{C74C066E-72BB-4C48-8F66-AB95D0DB2A44}" dt="2023-09-21T18:56:21.254" v="133" actId="1076"/>
          <ac:picMkLst>
            <pc:docMk/>
            <pc:sldMk cId="3815769276" sldId="277"/>
            <ac:picMk id="19" creationId="{2CBA259E-CA95-2F79-11EC-E4BA83F01B5B}"/>
          </ac:picMkLst>
        </pc:picChg>
      </pc:sldChg>
      <pc:sldChg chg="addSp delSp modSp add del replId">
        <pc:chgData name="게스트 사용자" userId="ee487357594607cc" providerId="Windows Live" clId="Web-{C74C066E-72BB-4C48-8F66-AB95D0DB2A44}" dt="2023-09-21T19:10:32.758" v="254"/>
        <pc:sldMkLst>
          <pc:docMk/>
          <pc:sldMk cId="208391141" sldId="278"/>
        </pc:sldMkLst>
        <pc:spChg chg="mod">
          <ac:chgData name="게스트 사용자" userId="ee487357594607cc" providerId="Windows Live" clId="Web-{C74C066E-72BB-4C48-8F66-AB95D0DB2A44}" dt="2023-09-21T19:01:12.504" v="150" actId="20577"/>
          <ac:spMkLst>
            <pc:docMk/>
            <pc:sldMk cId="208391141" sldId="278"/>
            <ac:spMk id="17" creationId="{538766AC-5FB7-41CD-BE08-06DE8DBE4BB2}"/>
          </ac:spMkLst>
        </pc:spChg>
        <pc:spChg chg="mod">
          <ac:chgData name="게스트 사용자" userId="ee487357594607cc" providerId="Windows Live" clId="Web-{C74C066E-72BB-4C48-8F66-AB95D0DB2A44}" dt="2023-09-21T19:05:55.092" v="203" actId="20577"/>
          <ac:spMkLst>
            <pc:docMk/>
            <pc:sldMk cId="208391141" sldId="278"/>
            <ac:spMk id="19" creationId="{00000000-0000-0000-0000-000000000000}"/>
          </ac:spMkLst>
        </pc:spChg>
        <pc:spChg chg="mod">
          <ac:chgData name="게스트 사용자" userId="ee487357594607cc" providerId="Windows Live" clId="Web-{C74C066E-72BB-4C48-8F66-AB95D0DB2A44}" dt="2023-09-21T19:05:51.655" v="202" actId="20577"/>
          <ac:spMkLst>
            <pc:docMk/>
            <pc:sldMk cId="208391141" sldId="278"/>
            <ac:spMk id="23" creationId="{00000000-0000-0000-0000-000000000000}"/>
          </ac:spMkLst>
        </pc:spChg>
        <pc:spChg chg="mod">
          <ac:chgData name="게스트 사용자" userId="ee487357594607cc" providerId="Windows Live" clId="Web-{C74C066E-72BB-4C48-8F66-AB95D0DB2A44}" dt="2023-09-21T19:04:15.840" v="192" actId="20577"/>
          <ac:spMkLst>
            <pc:docMk/>
            <pc:sldMk cId="208391141" sldId="278"/>
            <ac:spMk id="25" creationId="{00000000-0000-0000-0000-000000000000}"/>
          </ac:spMkLst>
        </pc:spChg>
        <pc:spChg chg="mod">
          <ac:chgData name="게스트 사용자" userId="ee487357594607cc" providerId="Windows Live" clId="Web-{C74C066E-72BB-4C48-8F66-AB95D0DB2A44}" dt="2023-09-21T19:09:44.554" v="252" actId="20577"/>
          <ac:spMkLst>
            <pc:docMk/>
            <pc:sldMk cId="208391141" sldId="278"/>
            <ac:spMk id="27" creationId="{00000000-0000-0000-0000-000000000000}"/>
          </ac:spMkLst>
        </pc:spChg>
        <pc:spChg chg="del">
          <ac:chgData name="게스트 사용자" userId="ee487357594607cc" providerId="Windows Live" clId="Web-{C74C066E-72BB-4C48-8F66-AB95D0DB2A44}" dt="2023-09-21T19:01:29.082" v="152"/>
          <ac:spMkLst>
            <pc:docMk/>
            <pc:sldMk cId="208391141" sldId="278"/>
            <ac:spMk id="29" creationId="{00000000-0000-0000-0000-000000000000}"/>
          </ac:spMkLst>
        </pc:spChg>
        <pc:grpChg chg="mod">
          <ac:chgData name="게스트 사용자" userId="ee487357594607cc" providerId="Windows Live" clId="Web-{C74C066E-72BB-4C48-8F66-AB95D0DB2A44}" dt="2023-09-21T19:03:33.069" v="165" actId="1076"/>
          <ac:grpSpMkLst>
            <pc:docMk/>
            <pc:sldMk cId="208391141" sldId="278"/>
            <ac:grpSpMk id="7" creationId="{00000000-0000-0000-0000-000000000000}"/>
          </ac:grpSpMkLst>
        </pc:grpChg>
        <pc:grpChg chg="mod">
          <ac:chgData name="게스트 사용자" userId="ee487357594607cc" providerId="Windows Live" clId="Web-{C74C066E-72BB-4C48-8F66-AB95D0DB2A44}" dt="2023-09-21T19:05:47.608" v="200" actId="1076"/>
          <ac:grpSpMkLst>
            <pc:docMk/>
            <pc:sldMk cId="208391141" sldId="278"/>
            <ac:grpSpMk id="8" creationId="{00000000-0000-0000-0000-000000000000}"/>
          </ac:grpSpMkLst>
        </pc:grpChg>
        <pc:grpChg chg="del mod">
          <ac:chgData name="게스트 사용자" userId="ee487357594607cc" providerId="Windows Live" clId="Web-{C74C066E-72BB-4C48-8F66-AB95D0DB2A44}" dt="2023-09-21T19:02:42.130" v="160"/>
          <ac:grpSpMkLst>
            <pc:docMk/>
            <pc:sldMk cId="208391141" sldId="278"/>
            <ac:grpSpMk id="9" creationId="{00000000-0000-0000-0000-000000000000}"/>
          </ac:grpSpMkLst>
        </pc:grpChg>
        <pc:picChg chg="add mod">
          <ac:chgData name="게스트 사용자" userId="ee487357594607cc" providerId="Windows Live" clId="Web-{C74C066E-72BB-4C48-8F66-AB95D0DB2A44}" dt="2023-09-21T19:03:27.538" v="164" actId="1076"/>
          <ac:picMkLst>
            <pc:docMk/>
            <pc:sldMk cId="208391141" sldId="278"/>
            <ac:picMk id="3" creationId="{D2451961-809D-8D42-31CE-CD3389CFB1C4}"/>
          </ac:picMkLst>
        </pc:picChg>
        <pc:picChg chg="add mod">
          <ac:chgData name="게스트 사용자" userId="ee487357594607cc" providerId="Windows Live" clId="Web-{C74C066E-72BB-4C48-8F66-AB95D0DB2A44}" dt="2023-09-21T19:07:51.674" v="239" actId="1076"/>
          <ac:picMkLst>
            <pc:docMk/>
            <pc:sldMk cId="208391141" sldId="278"/>
            <ac:picMk id="4" creationId="{FC664979-C42E-037E-AA35-B309E1E20826}"/>
          </ac:picMkLst>
        </pc:picChg>
        <pc:picChg chg="add mod">
          <ac:chgData name="게스트 사용자" userId="ee487357594607cc" providerId="Windows Live" clId="Web-{C74C066E-72BB-4C48-8F66-AB95D0DB2A44}" dt="2023-09-21T19:06:47.954" v="235" actId="1076"/>
          <ac:picMkLst>
            <pc:docMk/>
            <pc:sldMk cId="208391141" sldId="278"/>
            <ac:picMk id="5" creationId="{0384EE04-9989-670B-6D29-313B9B1DD328}"/>
          </ac:picMkLst>
        </pc:picChg>
        <pc:picChg chg="add mod">
          <ac:chgData name="게스트 사용자" userId="ee487357594607cc" providerId="Windows Live" clId="Web-{C74C066E-72BB-4C48-8F66-AB95D0DB2A44}" dt="2023-09-21T19:07:48.939" v="238" actId="1076"/>
          <ac:picMkLst>
            <pc:docMk/>
            <pc:sldMk cId="208391141" sldId="278"/>
            <ac:picMk id="10" creationId="{21C1896F-EB30-A92B-F805-9AF641E1C71D}"/>
          </ac:picMkLst>
        </pc:picChg>
        <pc:picChg chg="add mod">
          <ac:chgData name="게스트 사용자" userId="ee487357594607cc" providerId="Windows Live" clId="Web-{C74C066E-72BB-4C48-8F66-AB95D0DB2A44}" dt="2023-09-21T19:09:17.084" v="242" actId="14100"/>
          <ac:picMkLst>
            <pc:docMk/>
            <pc:sldMk cId="208391141" sldId="278"/>
            <ac:picMk id="11" creationId="{9E78C578-ED16-4160-8471-CC9751C023E5}"/>
          </ac:picMkLst>
        </pc:picChg>
        <pc:picChg chg="del">
          <ac:chgData name="게스트 사용자" userId="ee487357594607cc" providerId="Windows Live" clId="Web-{C74C066E-72BB-4C48-8F66-AB95D0DB2A44}" dt="2023-09-21T19:01:14.082" v="151"/>
          <ac:picMkLst>
            <pc:docMk/>
            <pc:sldMk cId="208391141" sldId="278"/>
            <ac:picMk id="35" creationId="{00000000-0000-0000-0000-000000000000}"/>
          </ac:picMkLst>
        </pc:picChg>
      </pc:sldChg>
      <pc:sldChg chg="add replId">
        <pc:chgData name="게스트 사용자" userId="ee487357594607cc" providerId="Windows Live" clId="Web-{C74C066E-72BB-4C48-8F66-AB95D0DB2A44}" dt="2023-09-21T19:10:20.633" v="253"/>
        <pc:sldMkLst>
          <pc:docMk/>
          <pc:sldMk cId="2251477857" sldId="279"/>
        </pc:sldMkLst>
      </pc:sldChg>
      <pc:sldChg chg="addSp delSp modSp add replId">
        <pc:chgData name="게스트 사용자" userId="ee487357594607cc" providerId="Windows Live" clId="Web-{C74C066E-72BB-4C48-8F66-AB95D0DB2A44}" dt="2023-09-21T19:18:39.995" v="305" actId="1076"/>
        <pc:sldMkLst>
          <pc:docMk/>
          <pc:sldMk cId="1647038259" sldId="280"/>
        </pc:sldMkLst>
        <pc:spChg chg="mod">
          <ac:chgData name="게스트 사용자" userId="ee487357594607cc" providerId="Windows Live" clId="Web-{C74C066E-72BB-4C48-8F66-AB95D0DB2A44}" dt="2023-09-21T19:13:09.608" v="297" actId="20577"/>
          <ac:spMkLst>
            <pc:docMk/>
            <pc:sldMk cId="1647038259" sldId="280"/>
            <ac:spMk id="17" creationId="{538766AC-5FB7-41CD-BE08-06DE8DBE4BB2}"/>
          </ac:spMkLst>
        </pc:spChg>
        <pc:spChg chg="del mod">
          <ac:chgData name="게스트 사용자" userId="ee487357594607cc" providerId="Windows Live" clId="Web-{C74C066E-72BB-4C48-8F66-AB95D0DB2A44}" dt="2023-09-21T19:11:34.919" v="270"/>
          <ac:spMkLst>
            <pc:docMk/>
            <pc:sldMk cId="1647038259" sldId="280"/>
            <ac:spMk id="32" creationId="{00000000-0000-0000-0000-000000000000}"/>
          </ac:spMkLst>
        </pc:spChg>
        <pc:spChg chg="add del mod topLvl">
          <ac:chgData name="게스트 사용자" userId="ee487357594607cc" providerId="Windows Live" clId="Web-{C74C066E-72BB-4C48-8F66-AB95D0DB2A44}" dt="2023-09-21T19:18:31.838" v="304" actId="14100"/>
          <ac:spMkLst>
            <pc:docMk/>
            <pc:sldMk cId="1647038259" sldId="280"/>
            <ac:spMk id="33" creationId="{22D5687F-74BF-4ADD-A8B7-0D4E7109BEF1}"/>
          </ac:spMkLst>
        </pc:spChg>
        <pc:spChg chg="mod topLvl">
          <ac:chgData name="게스트 사용자" userId="ee487357594607cc" providerId="Windows Live" clId="Web-{C74C066E-72BB-4C48-8F66-AB95D0DB2A44}" dt="2023-09-21T19:18:39.995" v="305" actId="1076"/>
          <ac:spMkLst>
            <pc:docMk/>
            <pc:sldMk cId="1647038259" sldId="280"/>
            <ac:spMk id="36" creationId="{9813C309-9102-4037-931E-6B976E68913A}"/>
          </ac:spMkLst>
        </pc:spChg>
        <pc:grpChg chg="add del mod">
          <ac:chgData name="게스트 사용자" userId="ee487357594607cc" providerId="Windows Live" clId="Web-{C74C066E-72BB-4C48-8F66-AB95D0DB2A44}" dt="2023-09-21T19:11:24.884" v="263"/>
          <ac:grpSpMkLst>
            <pc:docMk/>
            <pc:sldMk cId="1647038259" sldId="280"/>
            <ac:grpSpMk id="5" creationId="{00000000-0000-0000-0000-000000000000}"/>
          </ac:grpSpMkLst>
        </pc:grpChg>
        <pc:grpChg chg="mod">
          <ac:chgData name="게스트 사용자" userId="ee487357594607cc" providerId="Windows Live" clId="Web-{C74C066E-72BB-4C48-8F66-AB95D0DB2A44}" dt="2023-09-21T19:11:54.794" v="274" actId="1076"/>
          <ac:grpSpMkLst>
            <pc:docMk/>
            <pc:sldMk cId="1647038259" sldId="280"/>
            <ac:grpSpMk id="37" creationId="{00000000-0000-0000-0000-000000000000}"/>
          </ac:grpSpMkLst>
        </pc:grpChg>
        <pc:picChg chg="add mod">
          <ac:chgData name="게스트 사용자" userId="ee487357594607cc" providerId="Windows Live" clId="Web-{C74C066E-72BB-4C48-8F66-AB95D0DB2A44}" dt="2023-09-21T19:18:24.041" v="303" actId="1076"/>
          <ac:picMkLst>
            <pc:docMk/>
            <pc:sldMk cId="1647038259" sldId="280"/>
            <ac:picMk id="2" creationId="{96E7D709-9AF8-5C47-A46C-B194512E3B5D}"/>
          </ac:picMkLst>
        </pc:picChg>
        <pc:picChg chg="del">
          <ac:chgData name="게스트 사용자" userId="ee487357594607cc" providerId="Windows Live" clId="Web-{C74C066E-72BB-4C48-8F66-AB95D0DB2A44}" dt="2023-09-21T19:10:58.336" v="258"/>
          <ac:picMkLst>
            <pc:docMk/>
            <pc:sldMk cId="1647038259" sldId="280"/>
            <ac:picMk id="4" creationId="{00000000-0000-0000-0000-000000000000}"/>
          </ac:picMkLst>
        </pc:picChg>
        <pc:picChg chg="del">
          <ac:chgData name="게스트 사용자" userId="ee487357594607cc" providerId="Windows Live" clId="Web-{C74C066E-72BB-4C48-8F66-AB95D0DB2A44}" dt="2023-09-21T19:10:49.727" v="256"/>
          <ac:picMkLst>
            <pc:docMk/>
            <pc:sldMk cId="1647038259" sldId="280"/>
            <ac:picMk id="9" creationId="{00000000-0000-0000-0000-000000000000}"/>
          </ac:picMkLst>
        </pc:picChg>
      </pc:sldChg>
    </pc:docChg>
  </pc:docChgLst>
  <pc:docChgLst>
    <pc:chgData name="게스트 사용자" userId="ee487357594607cc" providerId="Windows Live" clId="Web-{3DF34EB2-3625-40F9-921E-5DEF5B5E83FD}"/>
    <pc:docChg chg="addSld modSld">
      <pc:chgData name="게스트 사용자" userId="ee487357594607cc" providerId="Windows Live" clId="Web-{3DF34EB2-3625-40F9-921E-5DEF5B5E83FD}" dt="2023-09-21T19:30:17.302" v="63"/>
      <pc:docMkLst>
        <pc:docMk/>
      </pc:docMkLst>
      <pc:sldChg chg="addSp delSp modSp">
        <pc:chgData name="게스트 사용자" userId="ee487357594607cc" providerId="Windows Live" clId="Web-{3DF34EB2-3625-40F9-921E-5DEF5B5E83FD}" dt="2023-09-21T19:24:43.323" v="40" actId="20577"/>
        <pc:sldMkLst>
          <pc:docMk/>
          <pc:sldMk cId="1647038259" sldId="280"/>
        </pc:sldMkLst>
        <pc:spChg chg="mod">
          <ac:chgData name="게스트 사용자" userId="ee487357594607cc" providerId="Windows Live" clId="Web-{3DF34EB2-3625-40F9-921E-5DEF5B5E83FD}" dt="2023-09-21T19:24:40.042" v="39" actId="20577"/>
          <ac:spMkLst>
            <pc:docMk/>
            <pc:sldMk cId="1647038259" sldId="280"/>
            <ac:spMk id="12" creationId="{040451EF-28E3-5A7C-826C-21F11CDA1622}"/>
          </ac:spMkLst>
        </pc:spChg>
        <pc:spChg chg="mod">
          <ac:chgData name="게스트 사용자" userId="ee487357594607cc" providerId="Windows Live" clId="Web-{3DF34EB2-3625-40F9-921E-5DEF5B5E83FD}" dt="2023-09-21T19:24:18.417" v="37" actId="1076"/>
          <ac:spMkLst>
            <pc:docMk/>
            <pc:sldMk cId="1647038259" sldId="280"/>
            <ac:spMk id="14" creationId="{1D620047-4AC7-87AC-D955-9358F91769C1}"/>
          </ac:spMkLst>
        </pc:spChg>
        <pc:spChg chg="mod">
          <ac:chgData name="게스트 사용자" userId="ee487357594607cc" providerId="Windows Live" clId="Web-{3DF34EB2-3625-40F9-921E-5DEF5B5E83FD}" dt="2023-09-21T19:24:43.323" v="40" actId="20577"/>
          <ac:spMkLst>
            <pc:docMk/>
            <pc:sldMk cId="1647038259" sldId="280"/>
            <ac:spMk id="18" creationId="{1047830F-0F75-CF8C-95DE-B16EE4989D7A}"/>
          </ac:spMkLst>
        </pc:spChg>
        <pc:spChg chg="mod ord">
          <ac:chgData name="게스트 사용자" userId="ee487357594607cc" providerId="Windows Live" clId="Web-{3DF34EB2-3625-40F9-921E-5DEF5B5E83FD}" dt="2023-09-21T19:24:36.386" v="38" actId="20577"/>
          <ac:spMkLst>
            <pc:docMk/>
            <pc:sldMk cId="1647038259" sldId="280"/>
            <ac:spMk id="36" creationId="{9813C309-9102-4037-931E-6B976E68913A}"/>
          </ac:spMkLst>
        </pc:spChg>
        <pc:grpChg chg="add">
          <ac:chgData name="게스트 사용자" userId="ee487357594607cc" providerId="Windows Live" clId="Web-{3DF34EB2-3625-40F9-921E-5DEF5B5E83FD}" dt="2023-09-21T19:20:08.317" v="6"/>
          <ac:grpSpMkLst>
            <pc:docMk/>
            <pc:sldMk cId="1647038259" sldId="280"/>
            <ac:grpSpMk id="4" creationId="{E5836D12-301C-FD8E-C6F7-B7EAD97C0E60}"/>
          </ac:grpSpMkLst>
        </pc:grpChg>
        <pc:grpChg chg="add mod">
          <ac:chgData name="게스트 사용자" userId="ee487357594607cc" providerId="Windows Live" clId="Web-{3DF34EB2-3625-40F9-921E-5DEF5B5E83FD}" dt="2023-09-21T19:21:19.459" v="19" actId="1076"/>
          <ac:grpSpMkLst>
            <pc:docMk/>
            <pc:sldMk cId="1647038259" sldId="280"/>
            <ac:grpSpMk id="5" creationId="{A93ABAAA-DDBF-24A5-0A44-4F5700486ABB}"/>
          </ac:grpSpMkLst>
        </pc:grpChg>
        <pc:grpChg chg="add mod">
          <ac:chgData name="게스트 사용자" userId="ee487357594607cc" providerId="Windows Live" clId="Web-{3DF34EB2-3625-40F9-921E-5DEF5B5E83FD}" dt="2023-09-21T19:21:22.772" v="20" actId="1076"/>
          <ac:grpSpMkLst>
            <pc:docMk/>
            <pc:sldMk cId="1647038259" sldId="280"/>
            <ac:grpSpMk id="9" creationId="{8D3AA6E7-B463-D8A5-2E70-1463D1371DD9}"/>
          </ac:grpSpMkLst>
        </pc:grpChg>
        <pc:grpChg chg="add mod">
          <ac:chgData name="게스트 사용자" userId="ee487357594607cc" providerId="Windows Live" clId="Web-{3DF34EB2-3625-40F9-921E-5DEF5B5E83FD}" dt="2023-09-21T19:21:03.943" v="17" actId="1076"/>
          <ac:grpSpMkLst>
            <pc:docMk/>
            <pc:sldMk cId="1647038259" sldId="280"/>
            <ac:grpSpMk id="13" creationId="{FF373707-D031-56E4-856B-A1A7207577B3}"/>
          </ac:grpSpMkLst>
        </pc:grpChg>
        <pc:grpChg chg="del">
          <ac:chgData name="게스트 사용자" userId="ee487357594607cc" providerId="Windows Live" clId="Web-{3DF34EB2-3625-40F9-921E-5DEF5B5E83FD}" dt="2023-09-21T19:20:32.818" v="14"/>
          <ac:grpSpMkLst>
            <pc:docMk/>
            <pc:sldMk cId="1647038259" sldId="280"/>
            <ac:grpSpMk id="37" creationId="{00000000-0000-0000-0000-000000000000}"/>
          </ac:grpSpMkLst>
        </pc:grpChg>
        <pc:picChg chg="del ord">
          <ac:chgData name="게스트 사용자" userId="ee487357594607cc" providerId="Windows Live" clId="Web-{3DF34EB2-3625-40F9-921E-5DEF5B5E83FD}" dt="2023-09-21T19:19:24.378" v="2"/>
          <ac:picMkLst>
            <pc:docMk/>
            <pc:sldMk cId="1647038259" sldId="280"/>
            <ac:picMk id="2" creationId="{96E7D709-9AF8-5C47-A46C-B194512E3B5D}"/>
          </ac:picMkLst>
        </pc:picChg>
        <pc:picChg chg="add mod ord">
          <ac:chgData name="게스트 사용자" userId="ee487357594607cc" providerId="Windows Live" clId="Web-{3DF34EB2-3625-40F9-921E-5DEF5B5E83FD}" dt="2023-09-21T19:19:59.489" v="5"/>
          <ac:picMkLst>
            <pc:docMk/>
            <pc:sldMk cId="1647038259" sldId="280"/>
            <ac:picMk id="3" creationId="{047FCC6B-A6CA-D0D7-7A57-BFCCCAC0F1E7}"/>
          </ac:picMkLst>
        </pc:picChg>
        <pc:picChg chg="del">
          <ac:chgData name="게스트 사용자" userId="ee487357594607cc" providerId="Windows Live" clId="Web-{3DF34EB2-3625-40F9-921E-5DEF5B5E83FD}" dt="2023-09-21T19:21:28.053" v="21"/>
          <ac:picMkLst>
            <pc:docMk/>
            <pc:sldMk cId="1647038259" sldId="280"/>
            <ac:picMk id="7" creationId="{38A81F2C-DC4F-5428-C342-C3D8EA1EF11F}"/>
          </ac:picMkLst>
        </pc:picChg>
        <pc:picChg chg="del">
          <ac:chgData name="게스트 사용자" userId="ee487357594607cc" providerId="Windows Live" clId="Web-{3DF34EB2-3625-40F9-921E-5DEF5B5E83FD}" dt="2023-09-21T19:21:29.647" v="22"/>
          <ac:picMkLst>
            <pc:docMk/>
            <pc:sldMk cId="1647038259" sldId="280"/>
            <ac:picMk id="11" creationId="{09844D61-EFAF-3365-D5CB-5EE864C018A3}"/>
          </ac:picMkLst>
        </pc:picChg>
        <pc:picChg chg="del">
          <ac:chgData name="게스트 사용자" userId="ee487357594607cc" providerId="Windows Live" clId="Web-{3DF34EB2-3625-40F9-921E-5DEF5B5E83FD}" dt="2023-09-21T19:21:30.960" v="23"/>
          <ac:picMkLst>
            <pc:docMk/>
            <pc:sldMk cId="1647038259" sldId="280"/>
            <ac:picMk id="15" creationId="{ACCC050F-D0E3-6802-BFBF-005022B1DE9A}"/>
          </ac:picMkLst>
        </pc:picChg>
        <pc:picChg chg="add mod ord">
          <ac:chgData name="게스트 사용자" userId="ee487357594607cc" providerId="Windows Live" clId="Web-{3DF34EB2-3625-40F9-921E-5DEF5B5E83FD}" dt="2023-09-21T19:22:22.164" v="27"/>
          <ac:picMkLst>
            <pc:docMk/>
            <pc:sldMk cId="1647038259" sldId="280"/>
            <ac:picMk id="19" creationId="{54C08778-66D7-CF27-90EA-08509BB15E91}"/>
          </ac:picMkLst>
        </pc:picChg>
        <pc:picChg chg="add mod ord">
          <ac:chgData name="게스트 사용자" userId="ee487357594607cc" providerId="Windows Live" clId="Web-{3DF34EB2-3625-40F9-921E-5DEF5B5E83FD}" dt="2023-09-21T19:22:56.946" v="30"/>
          <ac:picMkLst>
            <pc:docMk/>
            <pc:sldMk cId="1647038259" sldId="280"/>
            <ac:picMk id="21" creationId="{C1F1AC88-C274-2156-6767-D22E776106B2}"/>
          </ac:picMkLst>
        </pc:picChg>
        <pc:picChg chg="add mod ord">
          <ac:chgData name="게스트 사용자" userId="ee487357594607cc" providerId="Windows Live" clId="Web-{3DF34EB2-3625-40F9-921E-5DEF5B5E83FD}" dt="2023-09-21T19:23:30.353" v="33"/>
          <ac:picMkLst>
            <pc:docMk/>
            <pc:sldMk cId="1647038259" sldId="280"/>
            <ac:picMk id="23" creationId="{FACFD47C-D52B-4D70-BE01-8D0BD7EE13CA}"/>
          </ac:picMkLst>
        </pc:picChg>
        <pc:cxnChg chg="mod">
          <ac:chgData name="게스트 사용자" userId="ee487357594607cc" providerId="Windows Live" clId="Web-{3DF34EB2-3625-40F9-921E-5DEF5B5E83FD}" dt="2023-09-21T19:23:41.400" v="35" actId="1076"/>
          <ac:cxnSpMkLst>
            <pc:docMk/>
            <pc:sldMk cId="1647038259" sldId="280"/>
            <ac:cxnSpMk id="16" creationId="{556817DD-8257-448B-A648-6DCF78476E78}"/>
          </ac:cxnSpMkLst>
        </pc:cxnChg>
      </pc:sldChg>
      <pc:sldChg chg="addSp delSp modSp add replId">
        <pc:chgData name="게스트 사용자" userId="ee487357594607cc" providerId="Windows Live" clId="Web-{3DF34EB2-3625-40F9-921E-5DEF5B5E83FD}" dt="2023-09-21T19:30:17.302" v="63"/>
        <pc:sldMkLst>
          <pc:docMk/>
          <pc:sldMk cId="1079405125" sldId="281"/>
        </pc:sldMkLst>
        <pc:spChg chg="add del mod">
          <ac:chgData name="게스트 사용자" userId="ee487357594607cc" providerId="Windows Live" clId="Web-{3DF34EB2-3625-40F9-921E-5DEF5B5E83FD}" dt="2023-09-21T19:30:00.380" v="54"/>
          <ac:spMkLst>
            <pc:docMk/>
            <pc:sldMk cId="1079405125" sldId="281"/>
            <ac:spMk id="2" creationId="{2DCE850C-E9EF-473F-F07C-3D1086092B76}"/>
          </ac:spMkLst>
        </pc:spChg>
        <pc:grpChg chg="add del">
          <ac:chgData name="게스트 사용자" userId="ee487357594607cc" providerId="Windows Live" clId="Web-{3DF34EB2-3625-40F9-921E-5DEF5B5E83FD}" dt="2023-09-21T19:30:13.255" v="59"/>
          <ac:grpSpMkLst>
            <pc:docMk/>
            <pc:sldMk cId="1079405125" sldId="281"/>
            <ac:grpSpMk id="4" creationId="{E5836D12-301C-FD8E-C6F7-B7EAD97C0E60}"/>
          </ac:grpSpMkLst>
        </pc:grpChg>
        <pc:grpChg chg="add del">
          <ac:chgData name="게스트 사용자" userId="ee487357594607cc" providerId="Windows Live" clId="Web-{3DF34EB2-3625-40F9-921E-5DEF5B5E83FD}" dt="2023-09-21T19:30:15.646" v="60"/>
          <ac:grpSpMkLst>
            <pc:docMk/>
            <pc:sldMk cId="1079405125" sldId="281"/>
            <ac:grpSpMk id="5" creationId="{A93ABAAA-DDBF-24A5-0A44-4F5700486ABB}"/>
          </ac:grpSpMkLst>
        </pc:grpChg>
        <pc:grpChg chg="add del">
          <ac:chgData name="게스트 사용자" userId="ee487357594607cc" providerId="Windows Live" clId="Web-{3DF34EB2-3625-40F9-921E-5DEF5B5E83FD}" dt="2023-09-21T19:30:16.927" v="62"/>
          <ac:grpSpMkLst>
            <pc:docMk/>
            <pc:sldMk cId="1079405125" sldId="281"/>
            <ac:grpSpMk id="13" creationId="{FF373707-D031-56E4-856B-A1A7207577B3}"/>
          </ac:grpSpMkLst>
        </pc:grpChg>
        <pc:picChg chg="add del">
          <ac:chgData name="게스트 사용자" userId="ee487357594607cc" providerId="Windows Live" clId="Web-{3DF34EB2-3625-40F9-921E-5DEF5B5E83FD}" dt="2023-09-21T19:30:16.177" v="61"/>
          <ac:picMkLst>
            <pc:docMk/>
            <pc:sldMk cId="1079405125" sldId="281"/>
            <ac:picMk id="19" creationId="{54C08778-66D7-CF27-90EA-08509BB15E91}"/>
          </ac:picMkLst>
        </pc:picChg>
        <pc:picChg chg="add del">
          <ac:chgData name="게스트 사용자" userId="ee487357594607cc" providerId="Windows Live" clId="Web-{3DF34EB2-3625-40F9-921E-5DEF5B5E83FD}" dt="2023-09-21T19:30:17.302" v="63"/>
          <ac:picMkLst>
            <pc:docMk/>
            <pc:sldMk cId="1079405125" sldId="281"/>
            <ac:picMk id="23" creationId="{FACFD47C-D52B-4D70-BE01-8D0BD7EE13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2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04B66-B7A0-4064-AF35-2431233741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8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3461" y="2869552"/>
            <a:ext cx="3990960" cy="722538"/>
          </a:xfrm>
        </p:spPr>
        <p:txBody>
          <a:bodyPr lIns="0" tIns="0" rIns="0" bIns="0"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48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ko-KR"/>
              <a:t>LINE DESIGN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3461" y="3593590"/>
            <a:ext cx="3063417" cy="394229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ADSTORE FREE PPT TEMPLATE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23691" y="118257"/>
            <a:ext cx="3063418" cy="301756"/>
          </a:xfrm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900" b="1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/>
              <a:t>Designed by </a:t>
            </a:r>
            <a:r>
              <a:rPr lang="en-US" err="1"/>
              <a:t>L@rgo</a:t>
            </a:r>
            <a:r>
              <a:rPr lang="en-US"/>
              <a:t> . </a:t>
            </a:r>
            <a:r>
              <a:rPr lang="en-US" err="1"/>
              <a:t>ADStore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9E1097-9254-4F77-A7E2-598E8C2AD5D4}"/>
              </a:ext>
            </a:extLst>
          </p:cNvPr>
          <p:cNvSpPr/>
          <p:nvPr userDrawn="1"/>
        </p:nvSpPr>
        <p:spPr>
          <a:xfrm>
            <a:off x="329026" y="368300"/>
            <a:ext cx="11583574" cy="612840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16000"/>
            </a:schemeClr>
          </a:solidFill>
          <a:ln w="25400" cap="sq">
            <a:solidFill>
              <a:schemeClr val="bg1">
                <a:alpha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89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15474" y="1853793"/>
            <a:ext cx="2472266" cy="3150414"/>
          </a:xfrm>
        </p:spPr>
        <p:txBody>
          <a:bodyPr anchor="ctr">
            <a:no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6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Design</a:t>
            </a:r>
          </a:p>
          <a:p>
            <a:r>
              <a:rPr lang="en-US" altLang="ko-KR"/>
              <a:t>Concept</a:t>
            </a:r>
          </a:p>
          <a:p>
            <a:r>
              <a:rPr lang="en-US" altLang="ko-KR"/>
              <a:t>Art</a:t>
            </a:r>
          </a:p>
          <a:p>
            <a:r>
              <a:rPr lang="en-US" altLang="ko-KR"/>
              <a:t>Style</a:t>
            </a:r>
          </a:p>
          <a:p>
            <a:r>
              <a:rPr lang="en-US" altLang="ko-KR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89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b="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/>
              <a:t>Designed by L@rgo . ADStore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5790613" y="1860083"/>
            <a:ext cx="0" cy="3144842"/>
          </a:xfrm>
          <a:prstGeom prst="line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  <a:ln w="25400" cap="sq">
            <a:solidFill>
              <a:schemeClr val="bg1">
                <a:alpha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246" y="737815"/>
            <a:ext cx="5459134" cy="511062"/>
          </a:xfrm>
        </p:spPr>
        <p:txBody>
          <a:bodyPr lIns="0" tIns="0" rIns="0" bIns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Something Just Like This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6246" y="1664254"/>
            <a:ext cx="10910108" cy="4788850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/>
              <a:t>We were staying in Paris To get away from your parents</a:t>
            </a:r>
          </a:p>
          <a:p>
            <a:pPr lvl="0"/>
            <a:r>
              <a:rPr lang="en-US" altLang="ko-KR"/>
              <a:t>You look so proud Standing there with a frown and a cigarette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247" y="1315217"/>
            <a:ext cx="5459134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/>
              <a:t>Designed by </a:t>
            </a:r>
            <a:r>
              <a:rPr lang="en-US" err="1"/>
              <a:t>L@rgo</a:t>
            </a:r>
            <a:r>
              <a:rPr lang="en-US"/>
              <a:t> . </a:t>
            </a:r>
            <a:r>
              <a:rPr lang="en-US" err="1"/>
              <a:t>ADStore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358" y="6535564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/>
              <a:t>	                    </a:t>
            </a:r>
            <a:r>
              <a:rPr lang="ko-KR" altLang="en-US" sz="1100" err="1"/>
              <a:t>사이트구현</a:t>
            </a:r>
            <a:r>
              <a:rPr lang="ko-KR" altLang="en-US" sz="1100"/>
              <a:t>                      </a:t>
            </a:r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향후개발방향</a:t>
            </a:r>
            <a:endParaRPr lang="en-US" altLang="ko-KR" sz="1100">
              <a:solidFill>
                <a:schemeClr val="bg1">
                  <a:alpha val="60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6F1908D-A779-41F9-87E1-563035CB1A57}"/>
              </a:ext>
            </a:extLst>
          </p:cNvPr>
          <p:cNvGrpSpPr/>
          <p:nvPr userDrawn="1"/>
        </p:nvGrpSpPr>
        <p:grpSpPr>
          <a:xfrm>
            <a:off x="329026" y="368300"/>
            <a:ext cx="11586827" cy="6128408"/>
            <a:chOff x="88668" y="108064"/>
            <a:chExt cx="12025175" cy="6645815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992CB499-9624-4516-B24B-19F4AA2FD221}"/>
                </a:ext>
              </a:extLst>
            </p:cNvPr>
            <p:cNvSpPr/>
            <p:nvPr userDrawn="1"/>
          </p:nvSpPr>
          <p:spPr>
            <a:xfrm>
              <a:off x="88668" y="108064"/>
              <a:ext cx="12021799" cy="664581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  <a:alpha val="16000"/>
              </a:schemeClr>
            </a:solidFill>
            <a:ln w="25400" cap="sq">
              <a:solidFill>
                <a:schemeClr val="bg1">
                  <a:alpha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8F0BC02-321F-45CB-8B0C-B5EB0CEE2D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08065"/>
              <a:ext cx="225286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E4455AF-73CB-444D-98A3-072F227A0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03332" y="108065"/>
              <a:ext cx="0" cy="2596064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E1AECE1-3504-4E10-B505-16B49106D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30908" y="6748734"/>
              <a:ext cx="9563084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DAFE745-91C8-4068-9609-5D8917A187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13394"/>
              <a:ext cx="0" cy="6636541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C0980B5-160E-4715-BAED-187B8500B9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6749935"/>
              <a:ext cx="366425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275BACF-C566-4277-803F-C3841AC1153F}"/>
                </a:ext>
              </a:extLst>
            </p:cNvPr>
            <p:cNvCxnSpPr>
              <a:cxnSpLocks/>
            </p:cNvCxnSpPr>
            <p:nvPr/>
          </p:nvCxnSpPr>
          <p:spPr>
            <a:xfrm>
              <a:off x="12113843" y="4167097"/>
              <a:ext cx="0" cy="2582625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062" y="217525"/>
            <a:ext cx="941524" cy="334963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>
              <a:defRPr lang="ko-KR" altLang="en-US" sz="20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5" pos="75" userDrawn="1">
          <p15:clr>
            <a:srgbClr val="FBAE40"/>
          </p15:clr>
        </p15:guide>
        <p15:guide id="6" pos="7605" userDrawn="1">
          <p15:clr>
            <a:srgbClr val="FBAE40"/>
          </p15:clr>
        </p15:guide>
        <p15:guide id="7" orient="horz" pos="73" userDrawn="1">
          <p15:clr>
            <a:srgbClr val="FBAE40"/>
          </p15:clr>
        </p15:guide>
        <p15:guide id="8" orient="horz" pos="42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8740EA2-8E10-483A-9DC1-CA9CE5D39547}"/>
              </a:ext>
            </a:extLst>
          </p:cNvPr>
          <p:cNvGrpSpPr/>
          <p:nvPr userDrawn="1"/>
        </p:nvGrpSpPr>
        <p:grpSpPr>
          <a:xfrm>
            <a:off x="329026" y="368300"/>
            <a:ext cx="11586827" cy="6128408"/>
            <a:chOff x="88668" y="108064"/>
            <a:chExt cx="12025175" cy="664581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14098AB-66E7-496B-9ADE-B94FCC1B9072}"/>
                </a:ext>
              </a:extLst>
            </p:cNvPr>
            <p:cNvSpPr/>
            <p:nvPr userDrawn="1"/>
          </p:nvSpPr>
          <p:spPr>
            <a:xfrm>
              <a:off x="88668" y="108064"/>
              <a:ext cx="12021799" cy="664581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  <a:alpha val="16000"/>
              </a:schemeClr>
            </a:solidFill>
            <a:ln w="25400" cap="sq">
              <a:solidFill>
                <a:schemeClr val="bg1">
                  <a:alpha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5A9F12-7988-43E8-AC6C-45F9201CA6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08065"/>
              <a:ext cx="2742754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91A385-3FBB-424D-B817-605E0E9CFE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5331" y="6748734"/>
              <a:ext cx="528866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E4B2960-B894-4DED-8FF4-0E7585AF87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13394"/>
              <a:ext cx="0" cy="6636541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4645272-C3F7-4B62-8C99-AB78956852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6749935"/>
              <a:ext cx="5214091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2D1E229-0A85-461D-9E35-6244B7E46B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13843" y="108925"/>
              <a:ext cx="0" cy="6640798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4D6D29F-9EDA-42A0-9F67-AF6887768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28171" y="108066"/>
              <a:ext cx="2778176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Something Just Like This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1931" y="1975349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/>
              <a:t>We were staying in Paris</a:t>
            </a:r>
          </a:p>
          <a:p>
            <a:pPr lvl="0"/>
            <a:r>
              <a:rPr lang="en-US" altLang="ko-KR"/>
              <a:t>To get away from your parents</a:t>
            </a:r>
          </a:p>
          <a:p>
            <a:pPr lvl="0"/>
            <a:r>
              <a:rPr lang="en-US" altLang="ko-KR"/>
              <a:t>You look so proud</a:t>
            </a:r>
          </a:p>
          <a:p>
            <a:pPr lvl="0"/>
            <a:r>
              <a:rPr lang="en-US" altLang="ko-KR"/>
              <a:t>Standing there with a frown and a cigarette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173701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b="1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Designed by </a:t>
            </a:r>
            <a:r>
              <a:rPr lang="en-US" err="1"/>
              <a:t>L@rgo</a:t>
            </a:r>
            <a:r>
              <a:rPr lang="en-US"/>
              <a:t> . </a:t>
            </a:r>
            <a:r>
              <a:rPr lang="en-US" err="1"/>
              <a:t>ADStore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81845" y="6557722"/>
            <a:ext cx="428307" cy="223838"/>
          </a:xfrm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7CD1AE-F5A7-4C35-910B-09DEAB6232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CA3052-23E1-4CFB-AA3E-E5CA4BFF28C4}"/>
              </a:ext>
            </a:extLst>
          </p:cNvPr>
          <p:cNvGrpSpPr/>
          <p:nvPr/>
        </p:nvGrpSpPr>
        <p:grpSpPr>
          <a:xfrm>
            <a:off x="104775" y="114299"/>
            <a:ext cx="11989566" cy="6634164"/>
            <a:chOff x="88668" y="108064"/>
            <a:chExt cx="12021799" cy="664682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0E3F2FE-219A-45CD-AC2C-1C856182BACE}"/>
                </a:ext>
              </a:extLst>
            </p:cNvPr>
            <p:cNvSpPr/>
            <p:nvPr userDrawn="1"/>
          </p:nvSpPr>
          <p:spPr>
            <a:xfrm>
              <a:off x="88668" y="108064"/>
              <a:ext cx="12021799" cy="6645815"/>
            </a:xfrm>
            <a:prstGeom prst="roundRect">
              <a:avLst>
                <a:gd name="adj" fmla="val 0"/>
              </a:avLst>
            </a:prstGeom>
            <a:noFill/>
            <a:ln w="25400" cap="sq">
              <a:solidFill>
                <a:schemeClr val="bg1">
                  <a:alpha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DCEF405-54ED-4247-9D55-0B4AE0BC74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7436" y="108065"/>
              <a:ext cx="3345896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782DB8-414B-42D5-9920-0F716260B7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08065"/>
              <a:ext cx="4364628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DBB40EF-5987-4C3B-BDC4-E4EBB83328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03332" y="108065"/>
              <a:ext cx="0" cy="3023279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FFE66D9-8AD7-4F38-BD4E-FCA3CA2AB7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40947" y="6753899"/>
              <a:ext cx="5252834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D75C81-E00C-44D7-9607-6395D4EB6B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13394"/>
              <a:ext cx="0" cy="6636541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C62603F-0E34-4DA6-8F75-86F49CEF3A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6749935"/>
              <a:ext cx="366425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1C11D1D-7115-45EC-AC35-F0DDBBAC8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71583" y="108065"/>
              <a:ext cx="193453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CB0025F-B564-4012-96C3-12E0E83539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3039" y="6749659"/>
              <a:ext cx="1381655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A0C80F-0534-431B-A6B5-6AD401DCDF5A}"/>
                </a:ext>
              </a:extLst>
            </p:cNvPr>
            <p:cNvCxnSpPr>
              <a:cxnSpLocks/>
            </p:cNvCxnSpPr>
            <p:nvPr/>
          </p:nvCxnSpPr>
          <p:spPr>
            <a:xfrm>
              <a:off x="12097368" y="4167097"/>
              <a:ext cx="0" cy="2587793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61" y="2844152"/>
            <a:ext cx="7238990" cy="722538"/>
          </a:xfrm>
        </p:spPr>
        <p:txBody>
          <a:bodyPr lIns="0" tIns="0" rIns="0" bIns="0"/>
          <a:lstStyle/>
          <a:p>
            <a:r>
              <a:rPr lang="en-US" altLang="ko-KR" sz="6600" dirty="0" smtClean="0"/>
              <a:t>XEXYMIX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61" y="3808318"/>
            <a:ext cx="3063417" cy="422042"/>
          </a:xfrm>
        </p:spPr>
        <p:txBody>
          <a:bodyPr lIns="0" tIns="0" rIns="0" bIns="0"/>
          <a:lstStyle/>
          <a:p>
            <a:r>
              <a:rPr lang="en-US" altLang="ko-KR" dirty="0"/>
              <a:t> FRONTEND </a:t>
            </a:r>
            <a:r>
              <a:rPr lang="en-US" altLang="ko-KR" dirty="0" smtClean="0"/>
              <a:t>2nd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AB39F-EAA7-4D9A-AB9F-39DC3771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6057" y="3848812"/>
            <a:ext cx="1895018" cy="347933"/>
          </a:xfrm>
        </p:spPr>
        <p:txBody>
          <a:bodyPr/>
          <a:lstStyle/>
          <a:p>
            <a:r>
              <a:rPr lang="en-US" altLang="ko-KR" sz="1050" b="0"/>
              <a:t>                     </a:t>
            </a:r>
            <a:r>
              <a:rPr lang="ko-KR" altLang="en-US" sz="1050" err="1"/>
              <a:t>김범서</a:t>
            </a:r>
            <a:r>
              <a:rPr lang="ko-KR" altLang="en-US" sz="1050" b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996948" y="2494915"/>
            <a:ext cx="105307" cy="10530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F36F95A-C5D8-401F-9E56-844B58DFD6AA}"/>
              </a:ext>
            </a:extLst>
          </p:cNvPr>
          <p:cNvGrpSpPr/>
          <p:nvPr/>
        </p:nvGrpSpPr>
        <p:grpSpPr>
          <a:xfrm>
            <a:off x="971560" y="3815197"/>
            <a:ext cx="7179515" cy="419100"/>
            <a:chOff x="984261" y="3821547"/>
            <a:chExt cx="5060939" cy="41910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169CCE3-A289-41CF-93A4-3356D2C71AEC}"/>
                </a:ext>
              </a:extLst>
            </p:cNvPr>
            <p:cNvCxnSpPr>
              <a:cxnSpLocks/>
            </p:cNvCxnSpPr>
            <p:nvPr/>
          </p:nvCxnSpPr>
          <p:spPr>
            <a:xfrm>
              <a:off x="984261" y="4240647"/>
              <a:ext cx="506093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2F0167C-6A03-4BDC-BACD-1A5A9EA5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84261" y="3821547"/>
              <a:ext cx="506093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58" y="2973610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/>
              <a:t>INDEX</a:t>
            </a:r>
            <a:endParaRPr lang="ko-KR" altLang="en-US" sz="2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154" y="2207390"/>
            <a:ext cx="2559011" cy="3150414"/>
          </a:xfrm>
        </p:spPr>
        <p:txBody>
          <a:bodyPr/>
          <a:lstStyle/>
          <a:p>
            <a:r>
              <a:rPr lang="ko-KR" altLang="en-US" sz="2400" dirty="0" smtClean="0"/>
              <a:t>기획의도</a:t>
            </a:r>
            <a:endParaRPr lang="en-US" altLang="ko-KR" sz="2400" dirty="0"/>
          </a:p>
          <a:p>
            <a:r>
              <a:rPr lang="ko-KR" altLang="en-US" sz="2400" dirty="0"/>
              <a:t>사이트 구현</a:t>
            </a:r>
            <a:endParaRPr lang="en-US" altLang="ko-KR" sz="2400" dirty="0"/>
          </a:p>
          <a:p>
            <a:r>
              <a:rPr lang="ko-KR" altLang="en-US" sz="2400" dirty="0" smtClean="0"/>
              <a:t>향후 </a:t>
            </a:r>
            <a:r>
              <a:rPr lang="ko-KR" altLang="en-US" sz="2400" dirty="0"/>
              <a:t>개발 방향</a:t>
            </a:r>
            <a:endParaRPr lang="en-US" altLang="ko-KR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DBB43-F747-49A6-961B-BC9FD7CE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57" y="3480841"/>
            <a:ext cx="3241976" cy="301756"/>
          </a:xfrm>
        </p:spPr>
        <p:txBody>
          <a:bodyPr lIns="0" tIns="0" rIns="0" bIns="0"/>
          <a:lstStyle/>
          <a:p>
            <a:pPr algn="r"/>
            <a:r>
              <a:rPr lang="ko-KR" altLang="en-US"/>
              <a:t>                                            </a:t>
            </a:r>
            <a:r>
              <a:rPr lang="ko-KR" altLang="en-US" b="1"/>
              <a:t>목  차</a:t>
            </a:r>
            <a:r>
              <a:rPr lang="ko-KR" altLang="en-US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7CD1AE-F5A7-4C35-910B-09DEAB6232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CA3052-23E1-4CFB-AA3E-E5CA4BFF28C4}"/>
              </a:ext>
            </a:extLst>
          </p:cNvPr>
          <p:cNvGrpSpPr/>
          <p:nvPr/>
        </p:nvGrpSpPr>
        <p:grpSpPr>
          <a:xfrm>
            <a:off x="104775" y="114299"/>
            <a:ext cx="11989566" cy="6634164"/>
            <a:chOff x="88668" y="108064"/>
            <a:chExt cx="12021799" cy="664682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0E3F2FE-219A-45CD-AC2C-1C856182BACE}"/>
                </a:ext>
              </a:extLst>
            </p:cNvPr>
            <p:cNvSpPr/>
            <p:nvPr userDrawn="1"/>
          </p:nvSpPr>
          <p:spPr>
            <a:xfrm>
              <a:off x="88668" y="108064"/>
              <a:ext cx="12021799" cy="6645815"/>
            </a:xfrm>
            <a:prstGeom prst="roundRect">
              <a:avLst>
                <a:gd name="adj" fmla="val 0"/>
              </a:avLst>
            </a:prstGeom>
            <a:noFill/>
            <a:ln w="25400" cap="sq">
              <a:solidFill>
                <a:schemeClr val="bg1">
                  <a:alpha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DCEF405-54ED-4247-9D55-0B4AE0BC74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7436" y="108065"/>
              <a:ext cx="3345896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782DB8-414B-42D5-9920-0F716260B7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08065"/>
              <a:ext cx="4364628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DBB40EF-5987-4C3B-BDC4-E4EBB83328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03332" y="108065"/>
              <a:ext cx="0" cy="3023279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FFE66D9-8AD7-4F38-BD4E-FCA3CA2AB7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40947" y="6753899"/>
              <a:ext cx="5252834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D75C81-E00C-44D7-9607-6395D4EB6B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113394"/>
              <a:ext cx="0" cy="6636541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C62603F-0E34-4DA6-8F75-86F49CEF3A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668" y="6749935"/>
              <a:ext cx="366425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1C11D1D-7115-45EC-AC35-F0DDBBAC8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71583" y="108065"/>
              <a:ext cx="1934530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CB0025F-B564-4012-96C3-12E0E83539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63039" y="6749659"/>
              <a:ext cx="1381655" cy="0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A0C80F-0534-431B-A6B5-6AD401DCDF5A}"/>
                </a:ext>
              </a:extLst>
            </p:cNvPr>
            <p:cNvCxnSpPr>
              <a:cxnSpLocks/>
            </p:cNvCxnSpPr>
            <p:nvPr/>
          </p:nvCxnSpPr>
          <p:spPr>
            <a:xfrm>
              <a:off x="12097368" y="4167097"/>
              <a:ext cx="0" cy="2587793"/>
            </a:xfrm>
            <a:prstGeom prst="line">
              <a:avLst/>
            </a:prstGeom>
            <a:solidFill>
              <a:schemeClr val="bg1">
                <a:alpha val="2000"/>
              </a:schemeClr>
            </a:solidFill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61" y="2844152"/>
            <a:ext cx="7238990" cy="722538"/>
          </a:xfrm>
        </p:spPr>
        <p:txBody>
          <a:bodyPr lIns="0" tIns="0" rIns="0" bIns="0"/>
          <a:lstStyle/>
          <a:p>
            <a:r>
              <a:rPr lang="ko-KR" altLang="en-US" sz="6600" dirty="0" smtClean="0"/>
              <a:t>기획 의도</a:t>
            </a:r>
            <a:endParaRPr lang="ko-KR" altLang="en-US" sz="6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AB39F-EAA7-4D9A-AB9F-39DC3771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6057" y="3848812"/>
            <a:ext cx="1895018" cy="347933"/>
          </a:xfrm>
        </p:spPr>
        <p:txBody>
          <a:bodyPr/>
          <a:lstStyle/>
          <a:p>
            <a:r>
              <a:rPr lang="en-US" altLang="ko-KR" sz="1050" b="0" dirty="0"/>
              <a:t>                     </a:t>
            </a:r>
            <a:r>
              <a:rPr lang="ko-KR" altLang="en-US" sz="1050" b="0" dirty="0" smtClean="0"/>
              <a:t> </a:t>
            </a:r>
            <a:endParaRPr lang="ko-KR" altLang="en-US" sz="1050" b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F36F95A-C5D8-401F-9E56-844B58DFD6AA}"/>
              </a:ext>
            </a:extLst>
          </p:cNvPr>
          <p:cNvGrpSpPr/>
          <p:nvPr/>
        </p:nvGrpSpPr>
        <p:grpSpPr>
          <a:xfrm>
            <a:off x="971560" y="3815197"/>
            <a:ext cx="7179515" cy="419100"/>
            <a:chOff x="984261" y="3821547"/>
            <a:chExt cx="5060939" cy="41910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169CCE3-A289-41CF-93A4-3356D2C71AEC}"/>
                </a:ext>
              </a:extLst>
            </p:cNvPr>
            <p:cNvCxnSpPr>
              <a:cxnSpLocks/>
            </p:cNvCxnSpPr>
            <p:nvPr/>
          </p:nvCxnSpPr>
          <p:spPr>
            <a:xfrm>
              <a:off x="984261" y="4240647"/>
              <a:ext cx="506093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2F0167C-6A03-4BDC-BACD-1A5A9EA5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84261" y="3821547"/>
              <a:ext cx="5060939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9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1595" y="6547644"/>
            <a:ext cx="428307" cy="223838"/>
          </a:xfrm>
        </p:spPr>
        <p:txBody>
          <a:bodyPr/>
          <a:lstStyle/>
          <a:p>
            <a:pPr algn="r"/>
            <a:fld id="{143BF621-4FC3-44DB-97C1-2906C2BBA181}" type="slidenum">
              <a:rPr lang="en-US" altLang="ko-KR" sz="1050" smtClean="0"/>
              <a:pPr algn="r"/>
              <a:t>4</a:t>
            </a:fld>
            <a:endParaRPr lang="en-US" altLang="en-US" sz="105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2FBF5EC-718C-40D7-9487-F5FE79345D61}"/>
              </a:ext>
            </a:extLst>
          </p:cNvPr>
          <p:cNvGrpSpPr/>
          <p:nvPr/>
        </p:nvGrpSpPr>
        <p:grpSpPr>
          <a:xfrm rot="16200000">
            <a:off x="6074458" y="5910346"/>
            <a:ext cx="43088" cy="1169621"/>
            <a:chOff x="11861799" y="3018615"/>
            <a:chExt cx="101602" cy="798867"/>
          </a:xfrm>
        </p:grpSpPr>
        <p:sp>
          <p:nvSpPr>
            <p:cNvPr id="28" name="타원 23">
              <a:extLst>
                <a:ext uri="{FF2B5EF4-FFF2-40B4-BE49-F238E27FC236}">
                  <a16:creationId xmlns:a16="http://schemas.microsoft.com/office/drawing/2014/main" id="{00067A80-06E8-429E-AE7A-F4C4A809708B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7">
              <a:extLst>
                <a:ext uri="{FF2B5EF4-FFF2-40B4-BE49-F238E27FC236}">
                  <a16:creationId xmlns:a16="http://schemas.microsoft.com/office/drawing/2014/main" id="{97672F9F-487B-4DFD-A50A-028E1E47029B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5CE9B3E-4744-46A5-BC1C-81977A612A4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22329CF-FE74-4047-BEC4-C3E7FAE514A4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바닥글 개체 틀 18">
            <a:extLst>
              <a:ext uri="{FF2B5EF4-FFF2-40B4-BE49-F238E27FC236}">
                <a16:creationId xmlns:a16="http://schemas.microsoft.com/office/drawing/2014/main" id="{F4916F45-71A9-4148-8B09-016DEC0AF9DC}"/>
              </a:ext>
            </a:extLst>
          </p:cNvPr>
          <p:cNvSpPr txBox="1">
            <a:spLocks/>
          </p:cNvSpPr>
          <p:nvPr/>
        </p:nvSpPr>
        <p:spPr>
          <a:xfrm>
            <a:off x="4596209" y="1979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b="1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/>
              <a:t>기획의도</a:t>
            </a:r>
            <a:endParaRPr lang="en-US" sz="1200"/>
          </a:p>
        </p:txBody>
      </p:sp>
      <p:sp>
        <p:nvSpPr>
          <p:cNvPr id="36" name="텍스트 개체 틀 28">
            <a:extLst>
              <a:ext uri="{FF2B5EF4-FFF2-40B4-BE49-F238E27FC236}">
                <a16:creationId xmlns:a16="http://schemas.microsoft.com/office/drawing/2014/main" id="{3724D48D-B2CE-48D5-A274-E75CF0AC16E7}"/>
              </a:ext>
            </a:extLst>
          </p:cNvPr>
          <p:cNvSpPr txBox="1">
            <a:spLocks/>
          </p:cNvSpPr>
          <p:nvPr/>
        </p:nvSpPr>
        <p:spPr>
          <a:xfrm>
            <a:off x="370936" y="6544921"/>
            <a:ext cx="2820838" cy="3226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ko-KR" altLang="en-US" sz="800" b="1" dirty="0">
                <a:solidFill>
                  <a:schemeClr val="bg1"/>
                </a:solidFill>
              </a:rPr>
              <a:t>기획의도</a:t>
            </a:r>
            <a:r>
              <a:rPr lang="en-US" altLang="ko-KR" sz="800" b="1" dirty="0">
                <a:solidFill>
                  <a:schemeClr val="bg1"/>
                </a:solidFill>
              </a:rPr>
              <a:t>      </a:t>
            </a:r>
            <a:r>
              <a:rPr lang="ko-KR" altLang="en-US" sz="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사이트구현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향후개발방향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>
            <a:off x="5642511" y="539315"/>
            <a:ext cx="905159" cy="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 flipH="1" flipV="1">
            <a:off x="1271379" y="2702933"/>
            <a:ext cx="5244190" cy="82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283994" y="2265426"/>
            <a:ext cx="5258732" cy="4383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 활용</a:t>
            </a:r>
            <a:r>
              <a:rPr lang="en-US" altLang="ko-KR" sz="1600" b="1" dirty="0"/>
              <a:t> 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 flipH="1" flipV="1">
            <a:off x="1263375" y="3284663"/>
            <a:ext cx="5252193" cy="9868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내용 개체 틀 1"/>
          <p:cNvSpPr txBox="1">
            <a:spLocks/>
          </p:cNvSpPr>
          <p:nvPr/>
        </p:nvSpPr>
        <p:spPr>
          <a:xfrm>
            <a:off x="1273326" y="2852337"/>
            <a:ext cx="5258732" cy="438326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 </a:t>
            </a:r>
            <a:r>
              <a:rPr lang="ko-KR" altLang="en-US" sz="1600" b="1" dirty="0" err="1" smtClean="0"/>
              <a:t>필터링</a:t>
            </a:r>
            <a:endParaRPr lang="ko-KR" altLang="en-US" sz="1600" b="1" dirty="0"/>
          </a:p>
        </p:txBody>
      </p:sp>
      <p:sp>
        <p:nvSpPr>
          <p:cNvPr id="52" name="내용 개체 틀 1"/>
          <p:cNvSpPr txBox="1">
            <a:spLocks/>
          </p:cNvSpPr>
          <p:nvPr/>
        </p:nvSpPr>
        <p:spPr>
          <a:xfrm>
            <a:off x="1256835" y="3503587"/>
            <a:ext cx="5258732" cy="438326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컴포넌트 재사용</a:t>
            </a:r>
            <a:endParaRPr lang="ko-KR" altLang="en-US" sz="16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 flipH="1">
            <a:off x="1263375" y="3945781"/>
            <a:ext cx="5252192" cy="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3682" y="873957"/>
            <a:ext cx="5162815" cy="511062"/>
          </a:xfrm>
        </p:spPr>
        <p:txBody>
          <a:bodyPr/>
          <a:lstStyle/>
          <a:p>
            <a:r>
              <a:rPr lang="ko-KR" altLang="en-US" dirty="0" smtClean="0"/>
              <a:t>개발 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1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6" y="661615"/>
            <a:ext cx="5459134" cy="511062"/>
          </a:xfrm>
          <a:solidFill>
            <a:srgbClr val="262626"/>
          </a:solidFill>
        </p:spPr>
        <p:txBody>
          <a:bodyPr/>
          <a:lstStyle/>
          <a:p>
            <a:pPr lvl="0"/>
            <a: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Font &amp; Color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883" y="6535564"/>
            <a:ext cx="406242" cy="223838"/>
          </a:xfrm>
        </p:spPr>
        <p:txBody>
          <a:bodyPr/>
          <a:lstStyle/>
          <a:p>
            <a:fld id="{143BF621-4FC3-44DB-97C1-2906C2BBA181}" type="slidenum">
              <a:rPr lang="en-US" altLang="ko-KR" sz="900" b="1" smtClean="0"/>
              <a:pPr/>
              <a:t>5</a:t>
            </a:fld>
            <a:endParaRPr lang="en-US" sz="900" b="1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162" y="204825"/>
            <a:ext cx="2365038" cy="334963"/>
          </a:xfrm>
        </p:spPr>
        <p:txBody>
          <a:bodyPr/>
          <a:lstStyle/>
          <a:p>
            <a:r>
              <a:rPr lang="en-US" altLang="ko-KR" sz="1600"/>
              <a:t> </a:t>
            </a:r>
            <a:r>
              <a:rPr lang="ko-KR" altLang="en-US" sz="1600"/>
              <a:t>사이트 구현</a:t>
            </a:r>
            <a:endParaRPr lang="en-US" altLang="ko-KR" sz="16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96246" y="1791510"/>
            <a:ext cx="10999508" cy="1"/>
          </a:xfrm>
          <a:prstGeom prst="line">
            <a:avLst/>
          </a:prstGeom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F7C648-1203-46CD-B1B5-FBCCE76BF946}"/>
              </a:ext>
            </a:extLst>
          </p:cNvPr>
          <p:cNvGrpSpPr/>
          <p:nvPr/>
        </p:nvGrpSpPr>
        <p:grpSpPr>
          <a:xfrm>
            <a:off x="11861799" y="3029566"/>
            <a:ext cx="101602" cy="798867"/>
            <a:chOff x="11861799" y="3018615"/>
            <a:chExt cx="101602" cy="7988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5AF492-935E-4469-A4B0-E0076A79857E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1CB2F4-25B4-4DEE-A3B8-FD46D262F40F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6557B9-CC12-487D-A0EA-5BB155CF10C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EAD-D539-41BD-827F-65448A29B3E7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D5687F-74BF-4ADD-A8B7-0D4E7109BEF1}"/>
              </a:ext>
            </a:extLst>
          </p:cNvPr>
          <p:cNvSpPr/>
          <p:nvPr/>
        </p:nvSpPr>
        <p:spPr>
          <a:xfrm>
            <a:off x="596244" y="1952561"/>
            <a:ext cx="6087881" cy="4330700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/>
              <a:t>	                    </a:t>
            </a:r>
            <a:r>
              <a:rPr lang="ko-KR" altLang="en-US" sz="1100" err="1"/>
              <a:t>사이트구현</a:t>
            </a:r>
            <a:r>
              <a:rPr lang="ko-KR" altLang="en-US" sz="1100"/>
              <a:t>                      </a:t>
            </a:r>
            <a:r>
              <a:rPr lang="ko-KR" altLang="en-US" sz="1100">
                <a:solidFill>
                  <a:schemeClr val="bg1">
                    <a:alpha val="60000"/>
                  </a:schemeClr>
                </a:solidFill>
              </a:rPr>
              <a:t>향후개발방향</a:t>
            </a:r>
            <a:endParaRPr lang="en-US" altLang="ko-KR" sz="1100">
              <a:solidFill>
                <a:schemeClr val="bg1">
                  <a:alpha val="6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849091" y="1955800"/>
            <a:ext cx="1247159" cy="1510708"/>
            <a:chOff x="6849091" y="1955800"/>
            <a:chExt cx="1247159" cy="1510708"/>
          </a:xfrm>
        </p:grpSpPr>
        <p:sp>
          <p:nvSpPr>
            <p:cNvPr id="9" name="TextBox 8"/>
            <p:cNvSpPr txBox="1"/>
            <p:nvPr/>
          </p:nvSpPr>
          <p:spPr>
            <a:xfrm>
              <a:off x="6849091" y="3127954"/>
              <a:ext cx="1247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>
                  <a:solidFill>
                    <a:schemeClr val="bg1"/>
                  </a:solidFill>
                </a:rPr>
                <a:t>#000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849091" y="1955800"/>
              <a:ext cx="1172154" cy="1172154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849090" y="3463269"/>
            <a:ext cx="1247159" cy="1510708"/>
            <a:chOff x="6849091" y="1955800"/>
            <a:chExt cx="1247159" cy="1510708"/>
          </a:xfrm>
        </p:grpSpPr>
        <p:sp>
          <p:nvSpPr>
            <p:cNvPr id="71" name="TextBox 70"/>
            <p:cNvSpPr txBox="1"/>
            <p:nvPr/>
          </p:nvSpPr>
          <p:spPr>
            <a:xfrm>
              <a:off x="6849091" y="3127954"/>
              <a:ext cx="12471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>
                  <a:solidFill>
                    <a:schemeClr val="bg1"/>
                  </a:solidFill>
                </a:rPr>
                <a:t>#</a:t>
              </a:r>
              <a:r>
                <a:rPr lang="en-US" altLang="ko-KR" sz="1600" b="1" err="1">
                  <a:solidFill>
                    <a:schemeClr val="bg1"/>
                  </a:solidFill>
                </a:rPr>
                <a:t>fff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849091" y="1955800"/>
              <a:ext cx="1172154" cy="117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33482" y="2196503"/>
            <a:ext cx="1962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Montserrat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3482" y="2914757"/>
            <a:ext cx="243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Noto Sans KR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261216" y="1952561"/>
            <a:ext cx="1247159" cy="1510708"/>
            <a:chOff x="6849091" y="1955800"/>
            <a:chExt cx="1247159" cy="1510708"/>
          </a:xfrm>
          <a:solidFill>
            <a:srgbClr val="2A2A29"/>
          </a:solidFill>
        </p:grpSpPr>
        <p:sp>
          <p:nvSpPr>
            <p:cNvPr id="37" name="TextBox 36"/>
            <p:cNvSpPr txBox="1"/>
            <p:nvPr/>
          </p:nvSpPr>
          <p:spPr>
            <a:xfrm>
              <a:off x="6849091" y="3127954"/>
              <a:ext cx="1247159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/>
                  </a:solidFill>
                </a:rPr>
                <a:t>#ccc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49091" y="1955800"/>
              <a:ext cx="1172154" cy="1172154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3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46" y="661615"/>
            <a:ext cx="10549082" cy="511062"/>
          </a:xfrm>
          <a:solidFill>
            <a:srgbClr val="262626"/>
          </a:solidFill>
        </p:spPr>
        <p:txBody>
          <a:bodyPr/>
          <a:lstStyle/>
          <a:p>
            <a:r>
              <a:rPr lang="ko-KR" altLang="en-US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향후 개발 방향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883" y="6535564"/>
            <a:ext cx="406242" cy="223838"/>
          </a:xfrm>
        </p:spPr>
        <p:txBody>
          <a:bodyPr/>
          <a:lstStyle/>
          <a:p>
            <a:fld id="{143BF621-4FC3-44DB-97C1-2906C2BBA181}" type="slidenum">
              <a:rPr lang="en-US" altLang="ko-KR" sz="900" b="1" smtClean="0"/>
              <a:pPr/>
              <a:t>6</a:t>
            </a:fld>
            <a:endParaRPr lang="en-US" sz="900" b="1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162" y="204825"/>
            <a:ext cx="2365038" cy="334963"/>
          </a:xfrm>
        </p:spPr>
        <p:txBody>
          <a:bodyPr/>
          <a:lstStyle/>
          <a:p>
            <a:r>
              <a:rPr lang="en-US" altLang="ko-KR" sz="1600" dirty="0"/>
              <a:t> </a:t>
            </a:r>
            <a:r>
              <a:rPr lang="ko-KR" altLang="en-US" sz="1600" dirty="0" smtClean="0"/>
              <a:t>향후 개발 방향</a:t>
            </a:r>
            <a:endParaRPr lang="en-US" altLang="ko-KR" sz="16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55626" y="1294504"/>
            <a:ext cx="10999508" cy="1"/>
          </a:xfrm>
          <a:prstGeom prst="line">
            <a:avLst/>
          </a:prstGeom>
          <a:ln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F7C648-1203-46CD-B1B5-FBCCE76BF946}"/>
              </a:ext>
            </a:extLst>
          </p:cNvPr>
          <p:cNvGrpSpPr/>
          <p:nvPr/>
        </p:nvGrpSpPr>
        <p:grpSpPr>
          <a:xfrm>
            <a:off x="11861799" y="3029566"/>
            <a:ext cx="101602" cy="798867"/>
            <a:chOff x="11861799" y="3018615"/>
            <a:chExt cx="101602" cy="79886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15AF492-935E-4469-A4B0-E0076A79857E}"/>
                </a:ext>
              </a:extLst>
            </p:cNvPr>
            <p:cNvSpPr/>
            <p:nvPr/>
          </p:nvSpPr>
          <p:spPr>
            <a:xfrm>
              <a:off x="11861799" y="3018615"/>
              <a:ext cx="101602" cy="1016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1CB2F4-25B4-4DEE-A3B8-FD46D262F40F}"/>
                </a:ext>
              </a:extLst>
            </p:cNvPr>
            <p:cNvSpPr/>
            <p:nvPr/>
          </p:nvSpPr>
          <p:spPr>
            <a:xfrm>
              <a:off x="11861799" y="3251037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6557B9-CC12-487D-A0EA-5BB155CF10CE}"/>
                </a:ext>
              </a:extLst>
            </p:cNvPr>
            <p:cNvSpPr/>
            <p:nvPr/>
          </p:nvSpPr>
          <p:spPr>
            <a:xfrm>
              <a:off x="11861799" y="3483459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AD48EAD-D539-41BD-827F-65448A29B3E7}"/>
                </a:ext>
              </a:extLst>
            </p:cNvPr>
            <p:cNvSpPr/>
            <p:nvPr/>
          </p:nvSpPr>
          <p:spPr>
            <a:xfrm>
              <a:off x="11861799" y="3715881"/>
              <a:ext cx="101602" cy="1016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536" y="293599"/>
            <a:ext cx="4562777" cy="161468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20000"/>
              </a:lnSpc>
              <a:defRPr lang="ko-KR" altLang="en-US" sz="110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ko-KR" altLang="en-US" sz="1100" dirty="0">
                <a:solidFill>
                  <a:schemeClr val="bg1">
                    <a:alpha val="60000"/>
                  </a:schemeClr>
                </a:solidFill>
              </a:rPr>
              <a:t>기획의도 </a:t>
            </a:r>
            <a:r>
              <a:rPr lang="en-US" altLang="ko-KR" sz="1100" dirty="0"/>
              <a:t>	 </a:t>
            </a:r>
            <a:r>
              <a:rPr lang="en-US" altLang="ko-KR" sz="1100" dirty="0" smtClean="0"/>
              <a:t>                   </a:t>
            </a:r>
            <a:r>
              <a:rPr lang="ko-KR" altLang="en-US" dirty="0" err="1" smtClean="0">
                <a:solidFill>
                  <a:schemeClr val="bg1">
                    <a:alpha val="60000"/>
                  </a:schemeClr>
                </a:solidFill>
              </a:rPr>
              <a:t>사이트구현</a:t>
            </a:r>
            <a:r>
              <a:rPr lang="ko-KR" altLang="en-US" sz="1100" dirty="0" smtClean="0"/>
              <a:t>                      </a:t>
            </a:r>
            <a:r>
              <a:rPr lang="ko-KR" altLang="en-US" dirty="0" smtClean="0"/>
              <a:t>향후개발방향</a:t>
            </a:r>
            <a:endParaRPr lang="en-US" altLang="ko-KR" sz="11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626" y="1487611"/>
            <a:ext cx="48604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기능 </a:t>
            </a: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endParaRPr lang="ko-KR" dirty="0">
              <a:solidFill>
                <a:schemeClr val="bg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>
            <a:off x="632162" y="1862972"/>
            <a:ext cx="4124476" cy="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01363" y="3643767"/>
            <a:ext cx="48604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서브 및 상세 페이지 구현</a:t>
            </a:r>
            <a:endParaRPr lang="ko-KR" altLang="ko-KR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488BF5F-F8C9-4AD5-8F0A-BFC9B411F828}"/>
              </a:ext>
            </a:extLst>
          </p:cNvPr>
          <p:cNvCxnSpPr/>
          <p:nvPr/>
        </p:nvCxnSpPr>
        <p:spPr>
          <a:xfrm>
            <a:off x="7077899" y="4060855"/>
            <a:ext cx="4124476" cy="0"/>
          </a:xfrm>
          <a:prstGeom prst="line">
            <a:avLst/>
          </a:prstGeom>
          <a:ln w="19050">
            <a:solidFill>
              <a:schemeClr val="bg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5626" y="1962004"/>
            <a:ext cx="4288936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로그인 기능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장바구니 기능 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01363" y="4136992"/>
            <a:ext cx="428893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상품 상세 페이지 구현 예정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커뮤니티 게시판 구현 예정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  <a:alpha val="10000"/>
          </a:schemeClr>
        </a:solidFill>
        <a:ln>
          <a:solidFill>
            <a:schemeClr val="bg1">
              <a:alpha val="12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86</Words>
  <Application>Microsoft Office PowerPoint</Application>
  <PresentationFormat>와이드스크린</PresentationFormat>
  <Paragraphs>42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나눔바른고딕</vt:lpstr>
      <vt:lpstr>나눔바른고딕 UltraLight</vt:lpstr>
      <vt:lpstr>맑은 고딕</vt:lpstr>
      <vt:lpstr>Arial</vt:lpstr>
      <vt:lpstr>Office 테마</vt:lpstr>
      <vt:lpstr>XEXYMIX</vt:lpstr>
      <vt:lpstr>INDEX</vt:lpstr>
      <vt:lpstr>기획 의도</vt:lpstr>
      <vt:lpstr>개발 방향</vt:lpstr>
      <vt:lpstr>Font &amp; Color</vt:lpstr>
      <vt:lpstr>향후 개발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user</cp:lastModifiedBy>
  <cp:revision>15</cp:revision>
  <dcterms:created xsi:type="dcterms:W3CDTF">2017-09-29T06:49:54Z</dcterms:created>
  <dcterms:modified xsi:type="dcterms:W3CDTF">2023-12-08T05:27:32Z</dcterms:modified>
</cp:coreProperties>
</file>