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3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83"/>
    <a:srgbClr val="9BAEB5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400" autoAdjust="0"/>
  </p:normalViewPr>
  <p:slideViewPr>
    <p:cSldViewPr snapToGrid="0" showGuides="1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461" y="2869552"/>
            <a:ext cx="3990960" cy="722538"/>
          </a:xfr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 dirty="0"/>
              <a:t>LINE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3461" y="3593590"/>
            <a:ext cx="3063417" cy="394229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3691" y="118257"/>
            <a:ext cx="3063418" cy="301756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9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9E1097-9254-4F77-A7E2-598E8C2AD5D4}"/>
              </a:ext>
            </a:extLst>
          </p:cNvPr>
          <p:cNvSpPr/>
          <p:nvPr userDrawn="1"/>
        </p:nvSpPr>
        <p:spPr>
          <a:xfrm>
            <a:off x="329026" y="368300"/>
            <a:ext cx="11583574" cy="612840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89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15474" y="1853793"/>
            <a:ext cx="2472266" cy="3150414"/>
          </a:xfrm>
        </p:spPr>
        <p:txBody>
          <a:bodyPr anchor="ctr">
            <a:no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89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/>
              <a:t>Designed by L@rgo . 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5790613" y="1860083"/>
            <a:ext cx="0" cy="3144842"/>
          </a:xfrm>
          <a:prstGeom prst="line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246" y="737815"/>
            <a:ext cx="5459134" cy="511062"/>
          </a:xfrm>
        </p:spPr>
        <p:txBody>
          <a:bodyPr lIns="0" tIns="0" rIns="0" bIns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246" y="1664254"/>
            <a:ext cx="10910108" cy="4788850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 To get away from your parents</a:t>
            </a:r>
          </a:p>
          <a:p>
            <a:pPr lvl="0"/>
            <a:r>
              <a:rPr lang="en-US" altLang="ko-KR" dirty="0"/>
              <a:t>You look so proud 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247" y="1315217"/>
            <a:ext cx="5459134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358" y="6535564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	</a:t>
            </a:r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	Design	Marketing	Summary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F1908D-A779-41F9-87E1-563035CB1A5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92CB499-9624-4516-B24B-19F4AA2FD221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8F0BC02-321F-45CB-8B0C-B5EB0CEE2D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2528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E4455AF-73CB-444D-98A3-072F227A0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2596064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E1AECE1-3504-4E10-B505-16B49106D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30908" y="6748734"/>
              <a:ext cx="956308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DAFE745-91C8-4068-9609-5D8917A187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C0980B5-160E-4715-BAED-187B8500B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275BACF-C566-4277-803F-C3841AC1153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3843" y="4167097"/>
              <a:ext cx="0" cy="2582625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062" y="217525"/>
            <a:ext cx="941524" cy="334963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ko-KR" altLang="en-US" sz="20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5" pos="75" userDrawn="1">
          <p15:clr>
            <a:srgbClr val="FBAE40"/>
          </p15:clr>
        </p15:guide>
        <p15:guide id="6" pos="7605" userDrawn="1">
          <p15:clr>
            <a:srgbClr val="FBAE40"/>
          </p15:clr>
        </p15:guide>
        <p15:guide id="7" orient="horz" pos="73" userDrawn="1">
          <p15:clr>
            <a:srgbClr val="FBAE40"/>
          </p15:clr>
        </p15:guide>
        <p15:guide id="8" orient="horz" pos="42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8740EA2-8E10-483A-9DC1-CA9CE5D3954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14098AB-66E7-496B-9ADE-B94FCC1B9072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5A9F12-7988-43E8-AC6C-45F9201CA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74275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91A385-3FBB-424D-B817-605E0E9CFE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5331" y="6748734"/>
              <a:ext cx="528866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E4B2960-B894-4DED-8FF4-0E7585AF87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645272-C3F7-4B62-8C99-AB7895685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5214091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D1E229-0A85-461D-9E35-6244B7E46B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13843" y="108925"/>
              <a:ext cx="0" cy="6640798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D6D29F-9EDA-42A0-9F67-AF688776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28171" y="108066"/>
              <a:ext cx="277817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1931" y="1975349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173701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1845" y="6557722"/>
            <a:ext cx="428307" cy="223838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7CD1AE-F5A7-4C35-910B-09DEAB623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A3052-23E1-4CFB-AA3E-E5CA4BFF28C4}"/>
              </a:ext>
            </a:extLst>
          </p:cNvPr>
          <p:cNvGrpSpPr/>
          <p:nvPr/>
        </p:nvGrpSpPr>
        <p:grpSpPr>
          <a:xfrm>
            <a:off x="104775" y="114299"/>
            <a:ext cx="11989566" cy="6634164"/>
            <a:chOff x="88668" y="108064"/>
            <a:chExt cx="12021799" cy="66468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E3F2FE-219A-45CD-AC2C-1C856182BACE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noFill/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DCEF405-54ED-4247-9D55-0B4AE0BC74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7436" y="108065"/>
              <a:ext cx="334589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782DB8-414B-42D5-9920-0F716260B7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4364628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BB40EF-5987-4C3B-BDC4-E4EBB83328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3023279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FE66D9-8AD7-4F38-BD4E-FCA3CA2AB7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947" y="6753899"/>
              <a:ext cx="525283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75C81-E00C-44D7-9607-6395D4EB6B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62603F-0E34-4DA6-8F75-86F49CEF3A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1C11D1D-7115-45EC-AC35-F0DDBBAC8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583" y="108065"/>
              <a:ext cx="193453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B0025F-B564-4012-96C3-12E0E8353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3039" y="6749659"/>
              <a:ext cx="1381655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A0C80F-0534-431B-A6B5-6AD401DCDF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368" y="4167097"/>
              <a:ext cx="0" cy="2587793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61" y="2844152"/>
            <a:ext cx="7238990" cy="722538"/>
          </a:xfrm>
        </p:spPr>
        <p:txBody>
          <a:bodyPr lIns="0" tIns="0" rIns="0" bIns="0"/>
          <a:lstStyle/>
          <a:p>
            <a:r>
              <a:rPr lang="en-US" altLang="ko-KR" sz="6600" dirty="0" smtClean="0"/>
              <a:t>LCK </a:t>
            </a:r>
            <a:r>
              <a:rPr lang="en-US" altLang="ko-KR" sz="4000" dirty="0" smtClean="0"/>
              <a:t>LOL Champions Korea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61" y="3808318"/>
            <a:ext cx="3063417" cy="422042"/>
          </a:xfrm>
        </p:spPr>
        <p:txBody>
          <a:bodyPr lIns="0" tIns="0" rIns="0" bIns="0"/>
          <a:lstStyle/>
          <a:p>
            <a:r>
              <a:rPr lang="en-US" altLang="ko-KR" dirty="0" smtClean="0"/>
              <a:t> FRONTEND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AB39F-EAA7-4D9A-AB9F-39DC37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057" y="3848812"/>
            <a:ext cx="1895018" cy="347933"/>
          </a:xfrm>
        </p:spPr>
        <p:txBody>
          <a:bodyPr/>
          <a:lstStyle/>
          <a:p>
            <a:r>
              <a:rPr lang="en-US" altLang="ko-KR" sz="1050" b="0" dirty="0" smtClean="0"/>
              <a:t>                     </a:t>
            </a:r>
            <a:r>
              <a:rPr lang="ko-KR" altLang="en-US" sz="1050" dirty="0" err="1" smtClean="0"/>
              <a:t>김범서</a:t>
            </a:r>
            <a:r>
              <a:rPr lang="ko-KR" altLang="en-US" sz="1050" b="0" dirty="0" smtClean="0"/>
              <a:t> </a:t>
            </a:r>
            <a:endParaRPr lang="ko-KR" altLang="en-US" sz="105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996948" y="2494915"/>
            <a:ext cx="105307" cy="10530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36F95A-C5D8-401F-9E56-844B58DFD6AA}"/>
              </a:ext>
            </a:extLst>
          </p:cNvPr>
          <p:cNvGrpSpPr/>
          <p:nvPr/>
        </p:nvGrpSpPr>
        <p:grpSpPr>
          <a:xfrm>
            <a:off x="971560" y="3815197"/>
            <a:ext cx="7179515" cy="419100"/>
            <a:chOff x="984261" y="3821547"/>
            <a:chExt cx="5060939" cy="4191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169CCE3-A289-41CF-93A4-3356D2C71AEC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42406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F0167C-6A03-4BDC-BACD-1A5A9EA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38215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54" y="2207390"/>
            <a:ext cx="2559011" cy="3150414"/>
          </a:xfrm>
        </p:spPr>
        <p:txBody>
          <a:bodyPr/>
          <a:lstStyle/>
          <a:p>
            <a:r>
              <a:rPr lang="ko-KR" altLang="en-US" sz="2400" dirty="0" smtClean="0"/>
              <a:t>기획의도</a:t>
            </a:r>
            <a:endParaRPr lang="en-US" altLang="ko-KR" sz="2400" dirty="0" smtClean="0"/>
          </a:p>
          <a:p>
            <a:r>
              <a:rPr lang="ko-KR" altLang="en-US" sz="2400" dirty="0" smtClean="0"/>
              <a:t>사이트 구현</a:t>
            </a:r>
            <a:endParaRPr lang="en-US" altLang="ko-KR" sz="2400" dirty="0" smtClean="0"/>
          </a:p>
          <a:p>
            <a:r>
              <a:rPr lang="ko-KR" altLang="en-US" sz="2400" dirty="0" smtClean="0"/>
              <a:t>추가 개발 방향</a:t>
            </a:r>
            <a:endParaRPr lang="en-US" altLang="ko-KR" sz="2400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DBB43-F747-49A6-961B-BC9FD7CE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57" y="3480841"/>
            <a:ext cx="3241976" cy="301756"/>
          </a:xfrm>
        </p:spPr>
        <p:txBody>
          <a:bodyPr lIns="0" tIns="0" rIns="0" bIns="0"/>
          <a:lstStyle/>
          <a:p>
            <a:pPr algn="r"/>
            <a:r>
              <a:rPr lang="ko-KR" altLang="en-US" dirty="0" smtClean="0"/>
              <a:t>                                            </a:t>
            </a:r>
            <a:r>
              <a:rPr lang="ko-KR" altLang="en-US" b="1" dirty="0" smtClean="0"/>
              <a:t>목  차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내용 개체 틀 17">
            <a:extLst>
              <a:ext uri="{FF2B5EF4-FFF2-40B4-BE49-F238E27FC236}">
                <a16:creationId xmlns:a16="http://schemas.microsoft.com/office/drawing/2014/main" id="{3226574E-3CEF-4614-BA91-AA30921FDDA8}"/>
              </a:ext>
            </a:extLst>
          </p:cNvPr>
          <p:cNvSpPr txBox="1">
            <a:spLocks/>
          </p:cNvSpPr>
          <p:nvPr/>
        </p:nvSpPr>
        <p:spPr>
          <a:xfrm>
            <a:off x="0" y="1777"/>
            <a:ext cx="12192000" cy="6856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21000"/>
            </a:blip>
            <a:srcRect/>
            <a:stretch>
              <a:fillRect t="-50000"/>
            </a:stretch>
          </a:blipFill>
          <a:ln w="3175" cap="flat" cmpd="sng" algn="ctr">
            <a:noFill/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2" y="877307"/>
            <a:ext cx="5162815" cy="511062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Something Just Like This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266" y="4248124"/>
            <a:ext cx="3048712" cy="1312350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You look so proud</a:t>
            </a:r>
          </a:p>
          <a:p>
            <a:pPr lvl="0"/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Standing there with </a:t>
            </a:r>
          </a:p>
          <a:p>
            <a:pPr lvl="0"/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a frown and a cigarette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1595" y="6547644"/>
            <a:ext cx="428307" cy="223838"/>
          </a:xfrm>
        </p:spPr>
        <p:txBody>
          <a:bodyPr/>
          <a:lstStyle/>
          <a:p>
            <a:pPr algn="r"/>
            <a:fld id="{143BF621-4FC3-44DB-97C1-2906C2BBA181}" type="slidenum">
              <a:rPr lang="en-US" altLang="ko-KR" sz="1050" smtClean="0"/>
              <a:pPr algn="r"/>
              <a:t>3</a:t>
            </a:fld>
            <a:endParaRPr lang="en-US" altLang="en-US" sz="105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FBF5EC-718C-40D7-9487-F5FE79345D61}"/>
              </a:ext>
            </a:extLst>
          </p:cNvPr>
          <p:cNvGrpSpPr/>
          <p:nvPr/>
        </p:nvGrpSpPr>
        <p:grpSpPr>
          <a:xfrm rot="16200000">
            <a:off x="6074458" y="5910346"/>
            <a:ext cx="43088" cy="1169621"/>
            <a:chOff x="11861799" y="3018615"/>
            <a:chExt cx="101602" cy="798867"/>
          </a:xfrm>
        </p:grpSpPr>
        <p:sp>
          <p:nvSpPr>
            <p:cNvPr id="28" name="타원 23">
              <a:extLst>
                <a:ext uri="{FF2B5EF4-FFF2-40B4-BE49-F238E27FC236}">
                  <a16:creationId xmlns:a16="http://schemas.microsoft.com/office/drawing/2014/main" id="{00067A80-06E8-429E-AE7A-F4C4A809708B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7">
              <a:extLst>
                <a:ext uri="{FF2B5EF4-FFF2-40B4-BE49-F238E27FC236}">
                  <a16:creationId xmlns:a16="http://schemas.microsoft.com/office/drawing/2014/main" id="{97672F9F-487B-4DFD-A50A-028E1E47029B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5CE9B3E-4744-46A5-BC1C-81977A612A4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2329CF-FE74-4047-BEC4-C3E7FAE514A4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바닥글 개체 틀 18">
            <a:extLst>
              <a:ext uri="{FF2B5EF4-FFF2-40B4-BE49-F238E27FC236}">
                <a16:creationId xmlns:a16="http://schemas.microsoft.com/office/drawing/2014/main" id="{F4916F45-71A9-4148-8B09-016DEC0AF9DC}"/>
              </a:ext>
            </a:extLst>
          </p:cNvPr>
          <p:cNvSpPr txBox="1">
            <a:spLocks/>
          </p:cNvSpPr>
          <p:nvPr/>
        </p:nvSpPr>
        <p:spPr>
          <a:xfrm>
            <a:off x="4596209" y="1979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기획의도</a:t>
            </a:r>
            <a:endParaRPr lang="en-US" sz="1200" dirty="0"/>
          </a:p>
        </p:txBody>
      </p:sp>
      <p:sp>
        <p:nvSpPr>
          <p:cNvPr id="36" name="텍스트 개체 틀 28">
            <a:extLst>
              <a:ext uri="{FF2B5EF4-FFF2-40B4-BE49-F238E27FC236}">
                <a16:creationId xmlns:a16="http://schemas.microsoft.com/office/drawing/2014/main" id="{3724D48D-B2CE-48D5-A274-E75CF0AC16E7}"/>
              </a:ext>
            </a:extLst>
          </p:cNvPr>
          <p:cNvSpPr txBox="1">
            <a:spLocks/>
          </p:cNvSpPr>
          <p:nvPr/>
        </p:nvSpPr>
        <p:spPr>
          <a:xfrm>
            <a:off x="370936" y="6544921"/>
            <a:ext cx="2820838" cy="3226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800" b="1" dirty="0" smtClean="0">
                <a:solidFill>
                  <a:schemeClr val="bg1"/>
                </a:solidFill>
              </a:rPr>
              <a:t>기획의도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   </a:t>
            </a:r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사이트구현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추가개발방향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5642511" y="539315"/>
            <a:ext cx="905159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06CCF5-17CA-4585-AA38-C89A8AA0F650}"/>
              </a:ext>
            </a:extLst>
          </p:cNvPr>
          <p:cNvSpPr/>
          <p:nvPr/>
        </p:nvSpPr>
        <p:spPr>
          <a:xfrm>
            <a:off x="8168545" y="3798620"/>
            <a:ext cx="1687325" cy="307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Textbox Layout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20B1882-A333-4CAA-94FE-407D7D1C73AC}"/>
              </a:ext>
            </a:extLst>
          </p:cNvPr>
          <p:cNvCxnSpPr>
            <a:cxnSpLocks/>
          </p:cNvCxnSpPr>
          <p:nvPr/>
        </p:nvCxnSpPr>
        <p:spPr>
          <a:xfrm>
            <a:off x="4250619" y="1388369"/>
            <a:ext cx="3688941" cy="0"/>
          </a:xfrm>
          <a:prstGeom prst="line">
            <a:avLst/>
          </a:prstGeom>
          <a:ln w="12700"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7">
            <a:extLst>
              <a:ext uri="{FF2B5EF4-FFF2-40B4-BE49-F238E27FC236}">
                <a16:creationId xmlns:a16="http://schemas.microsoft.com/office/drawing/2014/main" id="{59DD552A-62A5-4E3F-A9C6-2C55AF6F747E}"/>
              </a:ext>
            </a:extLst>
          </p:cNvPr>
          <p:cNvSpPr txBox="1">
            <a:spLocks/>
          </p:cNvSpPr>
          <p:nvPr/>
        </p:nvSpPr>
        <p:spPr>
          <a:xfrm>
            <a:off x="0" y="1777"/>
            <a:ext cx="12192000" cy="6856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21000"/>
            </a:blip>
            <a:srcRect/>
            <a:stretch>
              <a:fillRect t="-50000"/>
            </a:stretch>
          </a:blipFill>
          <a:ln w="3175" cap="flat" cmpd="sng" algn="ctr">
            <a:noFill/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5459134" cy="511062"/>
          </a:xfrm>
        </p:spPr>
        <p:txBody>
          <a:bodyPr/>
          <a:lstStyle/>
          <a:p>
            <a:r>
              <a:rPr lang="en-US" altLang="ko-KR" b="0" dirty="0">
                <a:latin typeface="+mn-ea"/>
                <a:ea typeface="+mn-ea"/>
              </a:rPr>
              <a:t>We were staying in Paris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247" y="1239017"/>
            <a:ext cx="5459134" cy="32398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Designed 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L@rgo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ADStore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4</a:t>
            </a:fld>
            <a:endParaRPr lang="en-US" sz="900" b="1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9550" y="306046"/>
            <a:ext cx="3889454" cy="135280"/>
          </a:xfrm>
        </p:spPr>
        <p:txBody>
          <a:bodyPr/>
          <a:lstStyle/>
          <a:p>
            <a:pPr algn="dist"/>
            <a:r>
              <a:rPr lang="en-US" altLang="ko-KR" b="1" dirty="0"/>
              <a:t>Mood   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    Design    Marketing    Summary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 dirty="0"/>
              <a:t>LINE LAYOUT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CBD9CD-CD6F-4123-BF26-3F1D54F8F86C}"/>
              </a:ext>
            </a:extLst>
          </p:cNvPr>
          <p:cNvGrpSpPr/>
          <p:nvPr/>
        </p:nvGrpSpPr>
        <p:grpSpPr>
          <a:xfrm>
            <a:off x="596245" y="1955800"/>
            <a:ext cx="6087881" cy="4330700"/>
            <a:chOff x="596246" y="1955800"/>
            <a:chExt cx="5874722" cy="417906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D5687F-74BF-4ADD-A8B7-0D4E7109BEF1}"/>
                </a:ext>
              </a:extLst>
            </p:cNvPr>
            <p:cNvSpPr/>
            <p:nvPr/>
          </p:nvSpPr>
          <p:spPr>
            <a:xfrm>
              <a:off x="596246" y="1955800"/>
              <a:ext cx="5874722" cy="417906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ìì¹¨, ì»¤í¼, ì»µ, íì, íì´ë¸, ìì¹¨ ìì¬, ì¹´í, ì¼êµ´, ìì¤ íë ì, ë§ì¤ ê², ì¹´íì¸, í«">
              <a:extLst>
                <a:ext uri="{FF2B5EF4-FFF2-40B4-BE49-F238E27FC236}">
                  <a16:creationId xmlns:a16="http://schemas.microsoft.com/office/drawing/2014/main" id="{59F84B44-9280-4517-9550-A937D5FF8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64" b="24255"/>
            <a:stretch/>
          </p:blipFill>
          <p:spPr bwMode="auto">
            <a:xfrm>
              <a:off x="596246" y="1964703"/>
              <a:ext cx="5874722" cy="282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45" y="5100204"/>
            <a:ext cx="4953654" cy="1004803"/>
          </a:xfrm>
        </p:spPr>
        <p:txBody>
          <a:bodyPr/>
          <a:lstStyle/>
          <a:p>
            <a:pPr lvl="0"/>
            <a:r>
              <a:rPr lang="en-US" altLang="ko-KR" b="1" dirty="0"/>
              <a:t>We were staying in Paris. To get away from your parents</a:t>
            </a:r>
          </a:p>
          <a:p>
            <a:pPr lvl="0"/>
            <a:r>
              <a:rPr lang="en-US" altLang="ko-KR" b="1" dirty="0"/>
              <a:t>You look so proud Standing there with a frown and a cigarette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3C309-9102-4037-931E-6B976E68913A}"/>
              </a:ext>
            </a:extLst>
          </p:cNvPr>
          <p:cNvSpPr/>
          <p:nvPr/>
        </p:nvSpPr>
        <p:spPr>
          <a:xfrm>
            <a:off x="912445" y="4724400"/>
            <a:ext cx="1687325" cy="307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Textbox Layout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89</Words>
  <Application>Microsoft Office PowerPoint</Application>
  <PresentationFormat>와이드스크린</PresentationFormat>
  <Paragraphs>26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나눔바른고딕 UltraLight</vt:lpstr>
      <vt:lpstr>맑은 고딕</vt:lpstr>
      <vt:lpstr>Arial</vt:lpstr>
      <vt:lpstr>Office 테마</vt:lpstr>
      <vt:lpstr>LCK LOL Champions Korea</vt:lpstr>
      <vt:lpstr>INDEX</vt:lpstr>
      <vt:lpstr>Something Just Like This</vt:lpstr>
      <vt:lpstr>We were staying in Paris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204</cp:revision>
  <dcterms:created xsi:type="dcterms:W3CDTF">2017-09-29T06:49:54Z</dcterms:created>
  <dcterms:modified xsi:type="dcterms:W3CDTF">2023-09-21T07:22:34Z</dcterms:modified>
</cp:coreProperties>
</file>