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gwcoDxesQPrviaCZP7P1PAy4l0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482904" y="400888"/>
            <a:ext cx="4598670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488391" y="1525600"/>
            <a:ext cx="4463415" cy="1855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482904" y="400888"/>
            <a:ext cx="4598670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482904" y="400888"/>
            <a:ext cx="4598670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82904" y="400888"/>
            <a:ext cx="4598670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88391" y="1525600"/>
            <a:ext cx="4463415" cy="1855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3048761" y="1515871"/>
            <a:ext cx="5292090" cy="1675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1904" lvl="0" marL="12700" marR="5080" rtl="0" algn="ctr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DIGITAL DESIGN AND  COMPUTER ORGANIZATION  LABORATORY</a:t>
            </a:r>
            <a:endParaRPr sz="3600"/>
          </a:p>
        </p:txBody>
      </p:sp>
      <p:sp>
        <p:nvSpPr>
          <p:cNvPr id="44" name="Google Shape;44;p1"/>
          <p:cNvSpPr txBox="1"/>
          <p:nvPr/>
        </p:nvSpPr>
        <p:spPr>
          <a:xfrm>
            <a:off x="3554573" y="3174238"/>
            <a:ext cx="4445635" cy="2044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15176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UE19CS206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75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	(0-0-2-1-1)	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2554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236118" y="6521937"/>
            <a:ext cx="799465" cy="44450"/>
          </a:xfrm>
          <a:custGeom>
            <a:rect b="b" l="l" r="r" t="t"/>
            <a:pathLst>
              <a:path extrusionOk="0" h="44450" w="799465">
                <a:moveTo>
                  <a:pt x="799198" y="0"/>
                </a:moveTo>
                <a:lnTo>
                  <a:pt x="0" y="0"/>
                </a:lnTo>
                <a:lnTo>
                  <a:pt x="0" y="44279"/>
                </a:lnTo>
                <a:lnTo>
                  <a:pt x="799198" y="44279"/>
                </a:lnTo>
                <a:lnTo>
                  <a:pt x="799198" y="0"/>
                </a:lnTo>
                <a:close/>
              </a:path>
            </a:pathLst>
          </a:custGeom>
          <a:solidFill>
            <a:srgbClr val="94373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242" y="1606296"/>
            <a:ext cx="1775841" cy="354888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/>
          <p:nvPr/>
        </p:nvSpPr>
        <p:spPr>
          <a:xfrm>
            <a:off x="8141716" y="268782"/>
            <a:ext cx="799465" cy="1074420"/>
          </a:xfrm>
          <a:custGeom>
            <a:rect b="b" l="l" r="r" t="t"/>
            <a:pathLst>
              <a:path extrusionOk="0" h="1074420" w="799465">
                <a:moveTo>
                  <a:pt x="799198" y="0"/>
                </a:moveTo>
                <a:lnTo>
                  <a:pt x="0" y="0"/>
                </a:lnTo>
                <a:lnTo>
                  <a:pt x="0" y="44272"/>
                </a:lnTo>
                <a:lnTo>
                  <a:pt x="765810" y="44272"/>
                </a:lnTo>
                <a:lnTo>
                  <a:pt x="765810" y="1073988"/>
                </a:lnTo>
                <a:lnTo>
                  <a:pt x="799020" y="1073988"/>
                </a:lnTo>
                <a:lnTo>
                  <a:pt x="799020" y="44272"/>
                </a:lnTo>
                <a:lnTo>
                  <a:pt x="799198" y="44272"/>
                </a:lnTo>
                <a:lnTo>
                  <a:pt x="799198" y="0"/>
                </a:lnTo>
                <a:close/>
              </a:path>
            </a:pathLst>
          </a:custGeom>
          <a:solidFill>
            <a:srgbClr val="94373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type="title"/>
          </p:nvPr>
        </p:nvSpPr>
        <p:spPr>
          <a:xfrm>
            <a:off x="239369" y="1856613"/>
            <a:ext cx="549973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DDCO Lab: </a:t>
            </a:r>
            <a:r>
              <a:rPr lang="en-US" sz="3600">
                <a:solidFill>
                  <a:srgbClr val="4471C4"/>
                </a:solidFill>
              </a:rPr>
              <a:t>Tools / Languages</a:t>
            </a:r>
            <a:endParaRPr sz="3600"/>
          </a:p>
        </p:txBody>
      </p:sp>
      <p:sp>
        <p:nvSpPr>
          <p:cNvPr id="53" name="Google Shape;53;p2"/>
          <p:cNvSpPr txBox="1"/>
          <p:nvPr/>
        </p:nvSpPr>
        <p:spPr>
          <a:xfrm>
            <a:off x="1112926" y="6387795"/>
            <a:ext cx="520700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236118" y="6521937"/>
            <a:ext cx="799465" cy="44450"/>
          </a:xfrm>
          <a:custGeom>
            <a:rect b="b" l="l" r="r" t="t"/>
            <a:pathLst>
              <a:path extrusionOk="0" h="44450" w="799465">
                <a:moveTo>
                  <a:pt x="799198" y="0"/>
                </a:moveTo>
                <a:lnTo>
                  <a:pt x="0" y="0"/>
                </a:lnTo>
                <a:lnTo>
                  <a:pt x="0" y="44279"/>
                </a:lnTo>
                <a:lnTo>
                  <a:pt x="799198" y="44279"/>
                </a:lnTo>
                <a:lnTo>
                  <a:pt x="799198" y="0"/>
                </a:lnTo>
                <a:close/>
              </a:path>
            </a:pathLst>
          </a:custGeom>
          <a:solidFill>
            <a:srgbClr val="D9959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0" y="2596642"/>
            <a:ext cx="5928360" cy="68580"/>
          </a:xfrm>
          <a:custGeom>
            <a:rect b="b" l="l" r="r" t="t"/>
            <a:pathLst>
              <a:path extrusionOk="0" h="68580" w="5928360">
                <a:moveTo>
                  <a:pt x="0" y="68453"/>
                </a:moveTo>
                <a:lnTo>
                  <a:pt x="5927852" y="0"/>
                </a:lnTo>
              </a:path>
            </a:pathLst>
          </a:custGeom>
          <a:noFill/>
          <a:ln cap="flat" cmpd="sng" w="38150">
            <a:solidFill>
              <a:srgbClr val="DFA1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346963" y="3591814"/>
            <a:ext cx="3493135" cy="1123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Icarus Verilog Simulator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GTKWave Waveform Viewer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4650" y="469773"/>
            <a:ext cx="699033" cy="1397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0" y="1297432"/>
            <a:ext cx="6219190" cy="38100"/>
          </a:xfrm>
          <a:custGeom>
            <a:rect b="b" l="l" r="r" t="t"/>
            <a:pathLst>
              <a:path extrusionOk="0" h="38100" w="6219190">
                <a:moveTo>
                  <a:pt x="6218809" y="0"/>
                </a:moveTo>
                <a:lnTo>
                  <a:pt x="0" y="0"/>
                </a:lnTo>
                <a:lnTo>
                  <a:pt x="0" y="38100"/>
                </a:lnTo>
                <a:lnTo>
                  <a:pt x="6218809" y="38100"/>
                </a:lnTo>
                <a:lnTo>
                  <a:pt x="6218809" y="0"/>
                </a:lnTo>
                <a:close/>
              </a:path>
            </a:pathLst>
          </a:custGeom>
          <a:solidFill>
            <a:srgbClr val="94373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4650" y="469900"/>
            <a:ext cx="700201" cy="139890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"/>
          <p:cNvSpPr txBox="1"/>
          <p:nvPr/>
        </p:nvSpPr>
        <p:spPr>
          <a:xfrm>
            <a:off x="373774" y="277750"/>
            <a:ext cx="8770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E5496"/>
                </a:solidFill>
                <a:latin typeface="Arial"/>
                <a:ea typeface="Arial"/>
                <a:cs typeface="Arial"/>
                <a:sym typeface="Arial"/>
              </a:rPr>
              <a:t>DIGITAL DESIGN AND COMPUTER	ORGANISATION LABORATORY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 txBox="1"/>
          <p:nvPr>
            <p:ph type="title"/>
          </p:nvPr>
        </p:nvSpPr>
        <p:spPr>
          <a:xfrm>
            <a:off x="357631" y="677367"/>
            <a:ext cx="452818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Verilog Program-Simple Circuit</a:t>
            </a:r>
            <a:endParaRPr/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769" y="1963881"/>
            <a:ext cx="3599179" cy="384463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1677670" y="2159634"/>
            <a:ext cx="6619240" cy="471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681605" marR="917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module </a:t>
            </a:r>
            <a:r>
              <a:rPr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simple_circuit  (A, B, C, D, E);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81605" marR="2054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output </a:t>
            </a:r>
            <a:r>
              <a:rPr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D, E;  </a:t>
            </a:r>
            <a:r>
              <a:rPr b="1"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input </a:t>
            </a:r>
            <a:r>
              <a:rPr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A, B, C;  </a:t>
            </a:r>
            <a:r>
              <a:rPr b="1"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wire </a:t>
            </a:r>
            <a:r>
              <a:rPr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w1;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8160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G1 (w1,A,B); // Optional  gate instance name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8160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G2 (E,C);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816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G3 ( D,w1,E);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816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endmodule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/>
          <p:nvPr/>
        </p:nvSpPr>
        <p:spPr>
          <a:xfrm>
            <a:off x="0" y="1094486"/>
            <a:ext cx="6219190" cy="38100"/>
          </a:xfrm>
          <a:custGeom>
            <a:rect b="b" l="l" r="r" t="t"/>
            <a:pathLst>
              <a:path extrusionOk="0" h="38100" w="6219190">
                <a:moveTo>
                  <a:pt x="6218809" y="0"/>
                </a:moveTo>
                <a:lnTo>
                  <a:pt x="0" y="0"/>
                </a:lnTo>
                <a:lnTo>
                  <a:pt x="0" y="38100"/>
                </a:lnTo>
                <a:lnTo>
                  <a:pt x="6218809" y="38100"/>
                </a:lnTo>
                <a:lnTo>
                  <a:pt x="6218809" y="0"/>
                </a:lnTo>
                <a:close/>
              </a:path>
            </a:pathLst>
          </a:custGeom>
          <a:solidFill>
            <a:srgbClr val="94373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4650" y="469900"/>
            <a:ext cx="700201" cy="139890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"/>
          <p:cNvSpPr txBox="1"/>
          <p:nvPr/>
        </p:nvSpPr>
        <p:spPr>
          <a:xfrm>
            <a:off x="373786" y="277749"/>
            <a:ext cx="813435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E5496"/>
                </a:solidFill>
                <a:latin typeface="Arial"/>
                <a:ea typeface="Arial"/>
                <a:cs typeface="Arial"/>
                <a:sym typeface="Arial"/>
              </a:rPr>
              <a:t>DIGITAL DESIGN AND COMPUTER	ORGANISATION LABORATORY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318515" y="1195196"/>
            <a:ext cx="8065770" cy="5636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21342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// Test bench for Simple_Circuit_prop_delay  module tb_simple_circuit;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64630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wire D, E;  reg A, B, C;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simple_circuit M1 (A, B, C, D, E); // Instance name required  initial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192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$dumpfile(“tb_simple_circuit.vcd");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3820" lvl="0" marL="38100" marR="36169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$dumpvars(1,tb_simple_circuit);  A = 1'b0; B = 1'b0; C = 1'b0;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#20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7060" lvl="0" marL="711200" marR="41808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A = 1'b0; B = 1'b0; C = 1'b1;  #20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A = 1'b0; B = 1'b1; C = 1'b0;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11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None/>
            </a:pPr>
            <a:r>
              <a:rPr baseline="30000" lang="en-US" sz="36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30000" lang="en-US" sz="36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aseline="30000" lang="en-US" sz="36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partment of Computer Science and Engineering</a:t>
            </a:r>
            <a:endParaRPr/>
          </a:p>
        </p:txBody>
      </p:sp>
      <p:sp>
        <p:nvSpPr>
          <p:cNvPr id="76" name="Google Shape;76;p4"/>
          <p:cNvSpPr txBox="1"/>
          <p:nvPr>
            <p:ph type="title"/>
          </p:nvPr>
        </p:nvSpPr>
        <p:spPr>
          <a:xfrm>
            <a:off x="357631" y="677367"/>
            <a:ext cx="452818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Verilog Program-Simple Circuit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0" y="1094486"/>
            <a:ext cx="6219190" cy="38100"/>
          </a:xfrm>
          <a:custGeom>
            <a:rect b="b" l="l" r="r" t="t"/>
            <a:pathLst>
              <a:path extrusionOk="0" h="38100" w="6219190">
                <a:moveTo>
                  <a:pt x="6218809" y="0"/>
                </a:moveTo>
                <a:lnTo>
                  <a:pt x="0" y="0"/>
                </a:lnTo>
                <a:lnTo>
                  <a:pt x="0" y="38100"/>
                </a:lnTo>
                <a:lnTo>
                  <a:pt x="6218809" y="38100"/>
                </a:lnTo>
                <a:lnTo>
                  <a:pt x="6218809" y="0"/>
                </a:lnTo>
                <a:close/>
              </a:path>
            </a:pathLst>
          </a:custGeom>
          <a:solidFill>
            <a:srgbClr val="94373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4650" y="469900"/>
            <a:ext cx="700201" cy="139890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/>
          <p:nvPr/>
        </p:nvSpPr>
        <p:spPr>
          <a:xfrm>
            <a:off x="373786" y="277749"/>
            <a:ext cx="813435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E5496"/>
                </a:solidFill>
                <a:latin typeface="Arial"/>
                <a:ea typeface="Arial"/>
                <a:cs typeface="Arial"/>
                <a:sym typeface="Arial"/>
              </a:rPr>
              <a:t>DIGITAL DESIGN AND COMPUTER	ORGANISATION LABORATORY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343915" y="1195196"/>
            <a:ext cx="3797300" cy="5513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7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A = 1'b0; B = 1'b1; C = 1'b1;  #20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3820" lvl="0" marL="9652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A = 1'b1; B = 1'b0; C = 1'b0;  #20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3820" lvl="0" marL="9652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A = 1'b1; B = 1'b0; C = 1'b1;  #20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3820" lvl="0" marL="9652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A = 1'b1; B = 1'b1; C = 1'b0;  #20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3820" lvl="0" marL="96520" marR="508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A = 1'b1; B = 1'b1; C = 1'b1;  #20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0156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end  initial  #200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270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2B1F"/>
                </a:solidFill>
                <a:latin typeface="Arial"/>
                <a:ea typeface="Arial"/>
                <a:cs typeface="Arial"/>
                <a:sym typeface="Arial"/>
              </a:rPr>
              <a:t>$finish;  endmodule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 txBox="1"/>
          <p:nvPr>
            <p:ph type="title"/>
          </p:nvPr>
        </p:nvSpPr>
        <p:spPr>
          <a:xfrm>
            <a:off x="357631" y="677367"/>
            <a:ext cx="452818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Verilog Program-Simple Circuit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/>
        </p:nvSpPr>
        <p:spPr>
          <a:xfrm>
            <a:off x="688353" y="1648450"/>
            <a:ext cx="65382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Lab Assignment 2-Simple	Circuits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 txBox="1"/>
          <p:nvPr/>
        </p:nvSpPr>
        <p:spPr>
          <a:xfrm>
            <a:off x="373774" y="277750"/>
            <a:ext cx="8770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E5496"/>
                </a:solidFill>
                <a:latin typeface="Arial"/>
                <a:ea typeface="Arial"/>
                <a:cs typeface="Arial"/>
                <a:sym typeface="Arial"/>
              </a:rPr>
              <a:t>DIGITAL DESIGN AND COMPUTER	ORGANISATION LABORATORY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 txBox="1"/>
          <p:nvPr>
            <p:ph type="title"/>
          </p:nvPr>
        </p:nvSpPr>
        <p:spPr>
          <a:xfrm>
            <a:off x="357624" y="677375"/>
            <a:ext cx="6782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Verilog Language	Basics-Logic Gates</a:t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393903" y="1174622"/>
            <a:ext cx="5928360" cy="68580"/>
          </a:xfrm>
          <a:custGeom>
            <a:rect b="b" l="l" r="r" t="t"/>
            <a:pathLst>
              <a:path extrusionOk="0" h="68580" w="5928360">
                <a:moveTo>
                  <a:pt x="0" y="68452"/>
                </a:moveTo>
                <a:lnTo>
                  <a:pt x="5927902" y="0"/>
                </a:lnTo>
              </a:path>
            </a:pathLst>
          </a:custGeom>
          <a:noFill/>
          <a:ln cap="flat" cmpd="sng" w="38150">
            <a:solidFill>
              <a:srgbClr val="DFA1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6"/>
          <p:cNvGrpSpPr/>
          <p:nvPr/>
        </p:nvGrpSpPr>
        <p:grpSpPr>
          <a:xfrm>
            <a:off x="1079011" y="3324954"/>
            <a:ext cx="2755900" cy="920115"/>
            <a:chOff x="1079011" y="3324954"/>
            <a:chExt cx="2755900" cy="920115"/>
          </a:xfrm>
        </p:grpSpPr>
        <p:sp>
          <p:nvSpPr>
            <p:cNvPr id="95" name="Google Shape;95;p6"/>
            <p:cNvSpPr/>
            <p:nvPr/>
          </p:nvSpPr>
          <p:spPr>
            <a:xfrm>
              <a:off x="2709055" y="3478271"/>
              <a:ext cx="776605" cy="613410"/>
            </a:xfrm>
            <a:custGeom>
              <a:rect b="b" l="l" r="r" t="t"/>
              <a:pathLst>
                <a:path extrusionOk="0" h="613410" w="776604">
                  <a:moveTo>
                    <a:pt x="336407" y="0"/>
                  </a:moveTo>
                  <a:lnTo>
                    <a:pt x="0" y="0"/>
                  </a:lnTo>
                  <a:lnTo>
                    <a:pt x="18366" y="45575"/>
                  </a:lnTo>
                  <a:lnTo>
                    <a:pt x="33671" y="91950"/>
                  </a:lnTo>
                  <a:lnTo>
                    <a:pt x="45916" y="138979"/>
                  </a:lnTo>
                  <a:lnTo>
                    <a:pt x="55099" y="186517"/>
                  </a:lnTo>
                  <a:lnTo>
                    <a:pt x="61221" y="234418"/>
                  </a:lnTo>
                  <a:lnTo>
                    <a:pt x="64282" y="282537"/>
                  </a:lnTo>
                  <a:lnTo>
                    <a:pt x="64282" y="330729"/>
                  </a:lnTo>
                  <a:lnTo>
                    <a:pt x="61221" y="378848"/>
                  </a:lnTo>
                  <a:lnTo>
                    <a:pt x="55099" y="426749"/>
                  </a:lnTo>
                  <a:lnTo>
                    <a:pt x="45916" y="474286"/>
                  </a:lnTo>
                  <a:lnTo>
                    <a:pt x="33671" y="521315"/>
                  </a:lnTo>
                  <a:lnTo>
                    <a:pt x="18366" y="567691"/>
                  </a:lnTo>
                  <a:lnTo>
                    <a:pt x="0" y="613266"/>
                  </a:lnTo>
                  <a:lnTo>
                    <a:pt x="336407" y="613266"/>
                  </a:lnTo>
                  <a:lnTo>
                    <a:pt x="387015" y="603833"/>
                  </a:lnTo>
                  <a:lnTo>
                    <a:pt x="436183" y="590233"/>
                  </a:lnTo>
                  <a:lnTo>
                    <a:pt x="483684" y="572626"/>
                  </a:lnTo>
                  <a:lnTo>
                    <a:pt x="529288" y="551170"/>
                  </a:lnTo>
                  <a:lnTo>
                    <a:pt x="572770" y="526025"/>
                  </a:lnTo>
                  <a:lnTo>
                    <a:pt x="613900" y="497352"/>
                  </a:lnTo>
                  <a:lnTo>
                    <a:pt x="652451" y="465309"/>
                  </a:lnTo>
                  <a:lnTo>
                    <a:pt x="688196" y="430056"/>
                  </a:lnTo>
                  <a:lnTo>
                    <a:pt x="720906" y="391752"/>
                  </a:lnTo>
                  <a:lnTo>
                    <a:pt x="750354" y="350558"/>
                  </a:lnTo>
                  <a:lnTo>
                    <a:pt x="776312" y="306633"/>
                  </a:lnTo>
                  <a:lnTo>
                    <a:pt x="749119" y="263885"/>
                  </a:lnTo>
                  <a:lnTo>
                    <a:pt x="718790" y="223706"/>
                  </a:lnTo>
                  <a:lnTo>
                    <a:pt x="685515" y="186230"/>
                  </a:lnTo>
                  <a:lnTo>
                    <a:pt x="649489" y="151593"/>
                  </a:lnTo>
                  <a:lnTo>
                    <a:pt x="610902" y="119930"/>
                  </a:lnTo>
                  <a:lnTo>
                    <a:pt x="569948" y="91378"/>
                  </a:lnTo>
                  <a:lnTo>
                    <a:pt x="526820" y="66070"/>
                  </a:lnTo>
                  <a:lnTo>
                    <a:pt x="481709" y="44143"/>
                  </a:lnTo>
                  <a:lnTo>
                    <a:pt x="434808" y="25732"/>
                  </a:lnTo>
                  <a:lnTo>
                    <a:pt x="386310" y="10972"/>
                  </a:lnTo>
                  <a:lnTo>
                    <a:pt x="336407" y="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2709055" y="3478271"/>
              <a:ext cx="776605" cy="613410"/>
            </a:xfrm>
            <a:custGeom>
              <a:rect b="b" l="l" r="r" t="t"/>
              <a:pathLst>
                <a:path extrusionOk="0" h="613410" w="776604">
                  <a:moveTo>
                    <a:pt x="336407" y="0"/>
                  </a:moveTo>
                  <a:lnTo>
                    <a:pt x="386310" y="10972"/>
                  </a:lnTo>
                  <a:lnTo>
                    <a:pt x="434808" y="25732"/>
                  </a:lnTo>
                  <a:lnTo>
                    <a:pt x="481709" y="44143"/>
                  </a:lnTo>
                  <a:lnTo>
                    <a:pt x="526820" y="66070"/>
                  </a:lnTo>
                  <a:lnTo>
                    <a:pt x="569948" y="91378"/>
                  </a:lnTo>
                  <a:lnTo>
                    <a:pt x="610902" y="119930"/>
                  </a:lnTo>
                  <a:lnTo>
                    <a:pt x="649489" y="151593"/>
                  </a:lnTo>
                  <a:lnTo>
                    <a:pt x="685515" y="186230"/>
                  </a:lnTo>
                  <a:lnTo>
                    <a:pt x="718790" y="223706"/>
                  </a:lnTo>
                  <a:lnTo>
                    <a:pt x="749119" y="263885"/>
                  </a:lnTo>
                  <a:lnTo>
                    <a:pt x="776312" y="306633"/>
                  </a:lnTo>
                  <a:lnTo>
                    <a:pt x="750354" y="350558"/>
                  </a:lnTo>
                  <a:lnTo>
                    <a:pt x="720906" y="391752"/>
                  </a:lnTo>
                  <a:lnTo>
                    <a:pt x="688196" y="430056"/>
                  </a:lnTo>
                  <a:lnTo>
                    <a:pt x="652451" y="465309"/>
                  </a:lnTo>
                  <a:lnTo>
                    <a:pt x="613900" y="497352"/>
                  </a:lnTo>
                  <a:lnTo>
                    <a:pt x="572770" y="526025"/>
                  </a:lnTo>
                  <a:lnTo>
                    <a:pt x="529288" y="551170"/>
                  </a:lnTo>
                  <a:lnTo>
                    <a:pt x="483684" y="572626"/>
                  </a:lnTo>
                  <a:lnTo>
                    <a:pt x="436183" y="590233"/>
                  </a:lnTo>
                  <a:lnTo>
                    <a:pt x="387015" y="603833"/>
                  </a:lnTo>
                  <a:lnTo>
                    <a:pt x="336407" y="613266"/>
                  </a:lnTo>
                  <a:lnTo>
                    <a:pt x="0" y="613266"/>
                  </a:lnTo>
                  <a:lnTo>
                    <a:pt x="18366" y="567691"/>
                  </a:lnTo>
                  <a:lnTo>
                    <a:pt x="33671" y="521315"/>
                  </a:lnTo>
                  <a:lnTo>
                    <a:pt x="45916" y="474286"/>
                  </a:lnTo>
                  <a:lnTo>
                    <a:pt x="55099" y="426749"/>
                  </a:lnTo>
                  <a:lnTo>
                    <a:pt x="61221" y="378848"/>
                  </a:lnTo>
                  <a:lnTo>
                    <a:pt x="64282" y="330729"/>
                  </a:lnTo>
                  <a:lnTo>
                    <a:pt x="64282" y="282537"/>
                  </a:lnTo>
                  <a:lnTo>
                    <a:pt x="61221" y="234418"/>
                  </a:lnTo>
                  <a:lnTo>
                    <a:pt x="55099" y="186517"/>
                  </a:lnTo>
                  <a:lnTo>
                    <a:pt x="45916" y="138979"/>
                  </a:lnTo>
                  <a:lnTo>
                    <a:pt x="33671" y="91950"/>
                  </a:lnTo>
                  <a:lnTo>
                    <a:pt x="18366" y="45575"/>
                  </a:lnTo>
                  <a:lnTo>
                    <a:pt x="0" y="0"/>
                  </a:lnTo>
                  <a:lnTo>
                    <a:pt x="336407" y="0"/>
                  </a:lnTo>
                  <a:close/>
                </a:path>
              </a:pathLst>
            </a:custGeom>
            <a:noFill/>
            <a:ln cap="flat" cmpd="sng" w="369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1544750" y="3631588"/>
              <a:ext cx="776605" cy="613410"/>
            </a:xfrm>
            <a:custGeom>
              <a:rect b="b" l="l" r="r" t="t"/>
              <a:pathLst>
                <a:path extrusionOk="0" h="613410" w="776605">
                  <a:moveTo>
                    <a:pt x="465738" y="0"/>
                  </a:moveTo>
                  <a:lnTo>
                    <a:pt x="0" y="0"/>
                  </a:lnTo>
                  <a:lnTo>
                    <a:pt x="0" y="613268"/>
                  </a:lnTo>
                  <a:lnTo>
                    <a:pt x="465738" y="613268"/>
                  </a:lnTo>
                  <a:lnTo>
                    <a:pt x="511620" y="609943"/>
                  </a:lnTo>
                  <a:lnTo>
                    <a:pt x="555412" y="600285"/>
                  </a:lnTo>
                  <a:lnTo>
                    <a:pt x="596633" y="584768"/>
                  </a:lnTo>
                  <a:lnTo>
                    <a:pt x="634804" y="563867"/>
                  </a:lnTo>
                  <a:lnTo>
                    <a:pt x="669443" y="538055"/>
                  </a:lnTo>
                  <a:lnTo>
                    <a:pt x="700072" y="507807"/>
                  </a:lnTo>
                  <a:lnTo>
                    <a:pt x="726208" y="473598"/>
                  </a:lnTo>
                  <a:lnTo>
                    <a:pt x="747372" y="435902"/>
                  </a:lnTo>
                  <a:lnTo>
                    <a:pt x="763084" y="395193"/>
                  </a:lnTo>
                  <a:lnTo>
                    <a:pt x="772864" y="351945"/>
                  </a:lnTo>
                  <a:lnTo>
                    <a:pt x="776230" y="306633"/>
                  </a:lnTo>
                  <a:lnTo>
                    <a:pt x="772864" y="261321"/>
                  </a:lnTo>
                  <a:lnTo>
                    <a:pt x="763084" y="218073"/>
                  </a:lnTo>
                  <a:lnTo>
                    <a:pt x="747372" y="177364"/>
                  </a:lnTo>
                  <a:lnTo>
                    <a:pt x="726208" y="139668"/>
                  </a:lnTo>
                  <a:lnTo>
                    <a:pt x="700072" y="105459"/>
                  </a:lnTo>
                  <a:lnTo>
                    <a:pt x="669443" y="75212"/>
                  </a:lnTo>
                  <a:lnTo>
                    <a:pt x="634804" y="49400"/>
                  </a:lnTo>
                  <a:lnTo>
                    <a:pt x="596633" y="28499"/>
                  </a:lnTo>
                  <a:lnTo>
                    <a:pt x="555412" y="12982"/>
                  </a:lnTo>
                  <a:lnTo>
                    <a:pt x="511620" y="3324"/>
                  </a:lnTo>
                  <a:lnTo>
                    <a:pt x="465738" y="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1079011" y="3324954"/>
              <a:ext cx="2755900" cy="920115"/>
            </a:xfrm>
            <a:custGeom>
              <a:rect b="b" l="l" r="r" t="t"/>
              <a:pathLst>
                <a:path extrusionOk="0" h="920114" w="2755900">
                  <a:moveTo>
                    <a:pt x="465738" y="306633"/>
                  </a:moveTo>
                  <a:lnTo>
                    <a:pt x="465738" y="919901"/>
                  </a:lnTo>
                  <a:lnTo>
                    <a:pt x="931476" y="919901"/>
                  </a:lnTo>
                  <a:lnTo>
                    <a:pt x="977358" y="916577"/>
                  </a:lnTo>
                  <a:lnTo>
                    <a:pt x="1021150" y="906919"/>
                  </a:lnTo>
                  <a:lnTo>
                    <a:pt x="1062372" y="891402"/>
                  </a:lnTo>
                  <a:lnTo>
                    <a:pt x="1100542" y="870500"/>
                  </a:lnTo>
                  <a:lnTo>
                    <a:pt x="1135182" y="844688"/>
                  </a:lnTo>
                  <a:lnTo>
                    <a:pt x="1165810" y="814441"/>
                  </a:lnTo>
                  <a:lnTo>
                    <a:pt x="1191946" y="780232"/>
                  </a:lnTo>
                  <a:lnTo>
                    <a:pt x="1213111" y="742535"/>
                  </a:lnTo>
                  <a:lnTo>
                    <a:pt x="1228823" y="701826"/>
                  </a:lnTo>
                  <a:lnTo>
                    <a:pt x="1238602" y="658578"/>
                  </a:lnTo>
                  <a:lnTo>
                    <a:pt x="1241969" y="613266"/>
                  </a:lnTo>
                  <a:lnTo>
                    <a:pt x="1238602" y="567954"/>
                  </a:lnTo>
                  <a:lnTo>
                    <a:pt x="1228823" y="524707"/>
                  </a:lnTo>
                  <a:lnTo>
                    <a:pt x="1213111" y="483998"/>
                  </a:lnTo>
                  <a:lnTo>
                    <a:pt x="1191946" y="446301"/>
                  </a:lnTo>
                  <a:lnTo>
                    <a:pt x="1165810" y="412092"/>
                  </a:lnTo>
                  <a:lnTo>
                    <a:pt x="1135182" y="381845"/>
                  </a:lnTo>
                  <a:lnTo>
                    <a:pt x="1100542" y="356034"/>
                  </a:lnTo>
                  <a:lnTo>
                    <a:pt x="1062372" y="335132"/>
                  </a:lnTo>
                  <a:lnTo>
                    <a:pt x="1021150" y="319615"/>
                  </a:lnTo>
                  <a:lnTo>
                    <a:pt x="977358" y="309958"/>
                  </a:lnTo>
                  <a:lnTo>
                    <a:pt x="931476" y="306633"/>
                  </a:lnTo>
                  <a:lnTo>
                    <a:pt x="465738" y="306633"/>
                  </a:lnTo>
                  <a:close/>
                </a:path>
                <a:path extrusionOk="0" h="920114" w="2755900">
                  <a:moveTo>
                    <a:pt x="1678614" y="306633"/>
                  </a:moveTo>
                  <a:lnTo>
                    <a:pt x="1410172" y="306633"/>
                  </a:lnTo>
                  <a:lnTo>
                    <a:pt x="1397133" y="0"/>
                  </a:lnTo>
                  <a:lnTo>
                    <a:pt x="0" y="0"/>
                  </a:lnTo>
                </a:path>
                <a:path extrusionOk="0" h="920114" w="2755900">
                  <a:moveTo>
                    <a:pt x="465738" y="459950"/>
                  </a:moveTo>
                  <a:lnTo>
                    <a:pt x="0" y="459950"/>
                  </a:lnTo>
                </a:path>
                <a:path extrusionOk="0" h="920114" w="2755900">
                  <a:moveTo>
                    <a:pt x="465738" y="766583"/>
                  </a:moveTo>
                  <a:lnTo>
                    <a:pt x="0" y="766583"/>
                  </a:lnTo>
                </a:path>
                <a:path extrusionOk="0" h="920114" w="2755900">
                  <a:moveTo>
                    <a:pt x="1241969" y="613266"/>
                  </a:moveTo>
                  <a:lnTo>
                    <a:pt x="1678614" y="613266"/>
                  </a:lnTo>
                </a:path>
                <a:path extrusionOk="0" h="920114" w="2755900">
                  <a:moveTo>
                    <a:pt x="2406355" y="459950"/>
                  </a:moveTo>
                  <a:lnTo>
                    <a:pt x="2755639" y="459950"/>
                  </a:lnTo>
                </a:path>
              </a:pathLst>
            </a:custGeom>
            <a:noFill/>
            <a:ln cap="flat" cmpd="sng" w="370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6"/>
          <p:cNvSpPr txBox="1"/>
          <p:nvPr/>
        </p:nvSpPr>
        <p:spPr>
          <a:xfrm>
            <a:off x="768705" y="3043947"/>
            <a:ext cx="267335" cy="1214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17779" lvl="0" marL="2984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844" marR="5080" rtl="0" algn="l">
              <a:lnSpc>
                <a:spcPct val="113333"/>
              </a:lnSpc>
              <a:spcBef>
                <a:spcPts val="66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 B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6"/>
          <p:cNvGrpSpPr/>
          <p:nvPr/>
        </p:nvGrpSpPr>
        <p:grpSpPr>
          <a:xfrm>
            <a:off x="4906520" y="3273356"/>
            <a:ext cx="3343453" cy="1094149"/>
            <a:chOff x="4906520" y="3273356"/>
            <a:chExt cx="3343453" cy="1094149"/>
          </a:xfrm>
        </p:grpSpPr>
        <p:sp>
          <p:nvSpPr>
            <p:cNvPr id="101" name="Google Shape;101;p6"/>
            <p:cNvSpPr/>
            <p:nvPr/>
          </p:nvSpPr>
          <p:spPr>
            <a:xfrm>
              <a:off x="7635928" y="3759402"/>
              <a:ext cx="614045" cy="486409"/>
            </a:xfrm>
            <a:custGeom>
              <a:rect b="b" l="l" r="r" t="t"/>
              <a:pathLst>
                <a:path extrusionOk="0" h="486410" w="614045">
                  <a:moveTo>
                    <a:pt x="265820" y="0"/>
                  </a:moveTo>
                  <a:lnTo>
                    <a:pt x="0" y="0"/>
                  </a:lnTo>
                  <a:lnTo>
                    <a:pt x="18394" y="47086"/>
                  </a:lnTo>
                  <a:lnTo>
                    <a:pt x="32702" y="95184"/>
                  </a:lnTo>
                  <a:lnTo>
                    <a:pt x="42921" y="144042"/>
                  </a:lnTo>
                  <a:lnTo>
                    <a:pt x="49053" y="193405"/>
                  </a:lnTo>
                  <a:lnTo>
                    <a:pt x="51096" y="243022"/>
                  </a:lnTo>
                  <a:lnTo>
                    <a:pt x="49053" y="292639"/>
                  </a:lnTo>
                  <a:lnTo>
                    <a:pt x="42921" y="342003"/>
                  </a:lnTo>
                  <a:lnTo>
                    <a:pt x="32702" y="390860"/>
                  </a:lnTo>
                  <a:lnTo>
                    <a:pt x="18394" y="438959"/>
                  </a:lnTo>
                  <a:lnTo>
                    <a:pt x="0" y="486045"/>
                  </a:lnTo>
                  <a:lnTo>
                    <a:pt x="265820" y="486045"/>
                  </a:lnTo>
                  <a:lnTo>
                    <a:pt x="314547" y="476455"/>
                  </a:lnTo>
                  <a:lnTo>
                    <a:pt x="361515" y="461972"/>
                  </a:lnTo>
                  <a:lnTo>
                    <a:pt x="406395" y="442829"/>
                  </a:lnTo>
                  <a:lnTo>
                    <a:pt x="448858" y="419256"/>
                  </a:lnTo>
                  <a:lnTo>
                    <a:pt x="488576" y="391484"/>
                  </a:lnTo>
                  <a:lnTo>
                    <a:pt x="525219" y="359744"/>
                  </a:lnTo>
                  <a:lnTo>
                    <a:pt x="558460" y="324266"/>
                  </a:lnTo>
                  <a:lnTo>
                    <a:pt x="587970" y="285282"/>
                  </a:lnTo>
                  <a:lnTo>
                    <a:pt x="613420" y="243022"/>
                  </a:lnTo>
                  <a:lnTo>
                    <a:pt x="586817" y="201886"/>
                  </a:lnTo>
                  <a:lnTo>
                    <a:pt x="556561" y="163827"/>
                  </a:lnTo>
                  <a:lnTo>
                    <a:pt x="522930" y="129039"/>
                  </a:lnTo>
                  <a:lnTo>
                    <a:pt x="486201" y="97719"/>
                  </a:lnTo>
                  <a:lnTo>
                    <a:pt x="446653" y="70064"/>
                  </a:lnTo>
                  <a:lnTo>
                    <a:pt x="404563" y="46268"/>
                  </a:lnTo>
                  <a:lnTo>
                    <a:pt x="360209" y="26528"/>
                  </a:lnTo>
                  <a:lnTo>
                    <a:pt x="313869" y="11040"/>
                  </a:lnTo>
                  <a:lnTo>
                    <a:pt x="265820" y="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7635928" y="3759402"/>
              <a:ext cx="614045" cy="486409"/>
            </a:xfrm>
            <a:custGeom>
              <a:rect b="b" l="l" r="r" t="t"/>
              <a:pathLst>
                <a:path extrusionOk="0" h="486410" w="614045">
                  <a:moveTo>
                    <a:pt x="265820" y="0"/>
                  </a:moveTo>
                  <a:lnTo>
                    <a:pt x="313869" y="11040"/>
                  </a:lnTo>
                  <a:lnTo>
                    <a:pt x="360209" y="26528"/>
                  </a:lnTo>
                  <a:lnTo>
                    <a:pt x="404563" y="46268"/>
                  </a:lnTo>
                  <a:lnTo>
                    <a:pt x="446653" y="70064"/>
                  </a:lnTo>
                  <a:lnTo>
                    <a:pt x="486201" y="97719"/>
                  </a:lnTo>
                  <a:lnTo>
                    <a:pt x="522930" y="129039"/>
                  </a:lnTo>
                  <a:lnTo>
                    <a:pt x="556561" y="163827"/>
                  </a:lnTo>
                  <a:lnTo>
                    <a:pt x="586817" y="201886"/>
                  </a:lnTo>
                  <a:lnTo>
                    <a:pt x="613420" y="243022"/>
                  </a:lnTo>
                  <a:lnTo>
                    <a:pt x="587970" y="285282"/>
                  </a:lnTo>
                  <a:lnTo>
                    <a:pt x="558460" y="324266"/>
                  </a:lnTo>
                  <a:lnTo>
                    <a:pt x="525219" y="359744"/>
                  </a:lnTo>
                  <a:lnTo>
                    <a:pt x="488576" y="391484"/>
                  </a:lnTo>
                  <a:lnTo>
                    <a:pt x="448858" y="419256"/>
                  </a:lnTo>
                  <a:lnTo>
                    <a:pt x="406395" y="442829"/>
                  </a:lnTo>
                  <a:lnTo>
                    <a:pt x="361515" y="461972"/>
                  </a:lnTo>
                  <a:lnTo>
                    <a:pt x="314547" y="476455"/>
                  </a:lnTo>
                  <a:lnTo>
                    <a:pt x="265820" y="486045"/>
                  </a:lnTo>
                  <a:lnTo>
                    <a:pt x="0" y="486045"/>
                  </a:lnTo>
                  <a:lnTo>
                    <a:pt x="18394" y="438959"/>
                  </a:lnTo>
                  <a:lnTo>
                    <a:pt x="32702" y="390860"/>
                  </a:lnTo>
                  <a:lnTo>
                    <a:pt x="42921" y="342003"/>
                  </a:lnTo>
                  <a:lnTo>
                    <a:pt x="49053" y="292639"/>
                  </a:lnTo>
                  <a:lnTo>
                    <a:pt x="51096" y="243022"/>
                  </a:lnTo>
                  <a:lnTo>
                    <a:pt x="49053" y="193405"/>
                  </a:lnTo>
                  <a:lnTo>
                    <a:pt x="42921" y="144042"/>
                  </a:lnTo>
                  <a:lnTo>
                    <a:pt x="32702" y="95184"/>
                  </a:lnTo>
                  <a:lnTo>
                    <a:pt x="18394" y="47086"/>
                  </a:lnTo>
                  <a:lnTo>
                    <a:pt x="0" y="0"/>
                  </a:lnTo>
                  <a:lnTo>
                    <a:pt x="265820" y="0"/>
                  </a:lnTo>
                  <a:close/>
                </a:path>
              </a:pathLst>
            </a:custGeom>
            <a:noFill/>
            <a:ln cap="flat" cmpd="sng" w="292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6838596" y="3880913"/>
              <a:ext cx="613410" cy="486409"/>
            </a:xfrm>
            <a:custGeom>
              <a:rect b="b" l="l" r="r" t="t"/>
              <a:pathLst>
                <a:path extrusionOk="0" h="486410" w="613409">
                  <a:moveTo>
                    <a:pt x="367949" y="0"/>
                  </a:moveTo>
                  <a:lnTo>
                    <a:pt x="0" y="0"/>
                  </a:lnTo>
                  <a:lnTo>
                    <a:pt x="0" y="486046"/>
                  </a:lnTo>
                  <a:lnTo>
                    <a:pt x="367949" y="486046"/>
                  </a:lnTo>
                  <a:lnTo>
                    <a:pt x="417427" y="481109"/>
                  </a:lnTo>
                  <a:lnTo>
                    <a:pt x="463496" y="466948"/>
                  </a:lnTo>
                  <a:lnTo>
                    <a:pt x="505173" y="444541"/>
                  </a:lnTo>
                  <a:lnTo>
                    <a:pt x="541476" y="414866"/>
                  </a:lnTo>
                  <a:lnTo>
                    <a:pt x="571422" y="378899"/>
                  </a:lnTo>
                  <a:lnTo>
                    <a:pt x="594028" y="337618"/>
                  </a:lnTo>
                  <a:lnTo>
                    <a:pt x="608312" y="292000"/>
                  </a:lnTo>
                  <a:lnTo>
                    <a:pt x="613292" y="243022"/>
                  </a:lnTo>
                  <a:lnTo>
                    <a:pt x="608312" y="194045"/>
                  </a:lnTo>
                  <a:lnTo>
                    <a:pt x="594028" y="148427"/>
                  </a:lnTo>
                  <a:lnTo>
                    <a:pt x="571422" y="107146"/>
                  </a:lnTo>
                  <a:lnTo>
                    <a:pt x="541476" y="71179"/>
                  </a:lnTo>
                  <a:lnTo>
                    <a:pt x="505173" y="41504"/>
                  </a:lnTo>
                  <a:lnTo>
                    <a:pt x="463496" y="19097"/>
                  </a:lnTo>
                  <a:lnTo>
                    <a:pt x="417427" y="4937"/>
                  </a:lnTo>
                  <a:lnTo>
                    <a:pt x="367949" y="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6715861" y="3637890"/>
              <a:ext cx="958850" cy="729615"/>
            </a:xfrm>
            <a:custGeom>
              <a:rect b="b" l="l" r="r" t="t"/>
              <a:pathLst>
                <a:path extrusionOk="0" h="729614" w="958850">
                  <a:moveTo>
                    <a:pt x="122735" y="243022"/>
                  </a:moveTo>
                  <a:lnTo>
                    <a:pt x="122735" y="729069"/>
                  </a:lnTo>
                  <a:lnTo>
                    <a:pt x="490685" y="729069"/>
                  </a:lnTo>
                  <a:lnTo>
                    <a:pt x="540163" y="724131"/>
                  </a:lnTo>
                  <a:lnTo>
                    <a:pt x="586232" y="709971"/>
                  </a:lnTo>
                  <a:lnTo>
                    <a:pt x="627909" y="687564"/>
                  </a:lnTo>
                  <a:lnTo>
                    <a:pt x="664212" y="657888"/>
                  </a:lnTo>
                  <a:lnTo>
                    <a:pt x="694157" y="621921"/>
                  </a:lnTo>
                  <a:lnTo>
                    <a:pt x="716763" y="580640"/>
                  </a:lnTo>
                  <a:lnTo>
                    <a:pt x="731048" y="535022"/>
                  </a:lnTo>
                  <a:lnTo>
                    <a:pt x="736027" y="486045"/>
                  </a:lnTo>
                  <a:lnTo>
                    <a:pt x="731048" y="437067"/>
                  </a:lnTo>
                  <a:lnTo>
                    <a:pt x="716763" y="391450"/>
                  </a:lnTo>
                  <a:lnTo>
                    <a:pt x="694157" y="350169"/>
                  </a:lnTo>
                  <a:lnTo>
                    <a:pt x="664212" y="314202"/>
                  </a:lnTo>
                  <a:lnTo>
                    <a:pt x="627909" y="284527"/>
                  </a:lnTo>
                  <a:lnTo>
                    <a:pt x="586232" y="262120"/>
                  </a:lnTo>
                  <a:lnTo>
                    <a:pt x="540163" y="247960"/>
                  </a:lnTo>
                  <a:lnTo>
                    <a:pt x="490685" y="243022"/>
                  </a:lnTo>
                  <a:lnTo>
                    <a:pt x="122735" y="243022"/>
                  </a:lnTo>
                  <a:close/>
                </a:path>
                <a:path extrusionOk="0" h="729614" w="958850">
                  <a:moveTo>
                    <a:pt x="958446" y="243022"/>
                  </a:moveTo>
                  <a:lnTo>
                    <a:pt x="805187" y="243022"/>
                  </a:lnTo>
                  <a:lnTo>
                    <a:pt x="797717" y="0"/>
                  </a:lnTo>
                  <a:lnTo>
                    <a:pt x="0" y="0"/>
                  </a:lnTo>
                </a:path>
                <a:path extrusionOk="0" h="729614" w="958850">
                  <a:moveTo>
                    <a:pt x="736027" y="486045"/>
                  </a:moveTo>
                  <a:lnTo>
                    <a:pt x="958446" y="486045"/>
                  </a:lnTo>
                </a:path>
              </a:pathLst>
            </a:custGeom>
            <a:noFill/>
            <a:ln cap="flat" cmpd="sng" w="293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5949181" y="3394868"/>
              <a:ext cx="614045" cy="486409"/>
            </a:xfrm>
            <a:custGeom>
              <a:rect b="b" l="l" r="r" t="t"/>
              <a:pathLst>
                <a:path extrusionOk="0" h="486410" w="614045">
                  <a:moveTo>
                    <a:pt x="265820" y="0"/>
                  </a:moveTo>
                  <a:lnTo>
                    <a:pt x="0" y="0"/>
                  </a:lnTo>
                  <a:lnTo>
                    <a:pt x="18429" y="47086"/>
                  </a:lnTo>
                  <a:lnTo>
                    <a:pt x="32763" y="95184"/>
                  </a:lnTo>
                  <a:lnTo>
                    <a:pt x="43002" y="144042"/>
                  </a:lnTo>
                  <a:lnTo>
                    <a:pt x="49145" y="193405"/>
                  </a:lnTo>
                  <a:lnTo>
                    <a:pt x="51193" y="243022"/>
                  </a:lnTo>
                  <a:lnTo>
                    <a:pt x="49145" y="292639"/>
                  </a:lnTo>
                  <a:lnTo>
                    <a:pt x="43002" y="342003"/>
                  </a:lnTo>
                  <a:lnTo>
                    <a:pt x="32763" y="390860"/>
                  </a:lnTo>
                  <a:lnTo>
                    <a:pt x="18429" y="438959"/>
                  </a:lnTo>
                  <a:lnTo>
                    <a:pt x="0" y="486045"/>
                  </a:lnTo>
                  <a:lnTo>
                    <a:pt x="265820" y="486045"/>
                  </a:lnTo>
                  <a:lnTo>
                    <a:pt x="314547" y="476455"/>
                  </a:lnTo>
                  <a:lnTo>
                    <a:pt x="361515" y="461972"/>
                  </a:lnTo>
                  <a:lnTo>
                    <a:pt x="406395" y="442829"/>
                  </a:lnTo>
                  <a:lnTo>
                    <a:pt x="448858" y="419256"/>
                  </a:lnTo>
                  <a:lnTo>
                    <a:pt x="488576" y="391484"/>
                  </a:lnTo>
                  <a:lnTo>
                    <a:pt x="525219" y="359744"/>
                  </a:lnTo>
                  <a:lnTo>
                    <a:pt x="558460" y="324266"/>
                  </a:lnTo>
                  <a:lnTo>
                    <a:pt x="587970" y="285282"/>
                  </a:lnTo>
                  <a:lnTo>
                    <a:pt x="613420" y="243022"/>
                  </a:lnTo>
                  <a:lnTo>
                    <a:pt x="586817" y="201886"/>
                  </a:lnTo>
                  <a:lnTo>
                    <a:pt x="556561" y="163827"/>
                  </a:lnTo>
                  <a:lnTo>
                    <a:pt x="522930" y="129039"/>
                  </a:lnTo>
                  <a:lnTo>
                    <a:pt x="486201" y="97719"/>
                  </a:lnTo>
                  <a:lnTo>
                    <a:pt x="446653" y="70064"/>
                  </a:lnTo>
                  <a:lnTo>
                    <a:pt x="404563" y="46268"/>
                  </a:lnTo>
                  <a:lnTo>
                    <a:pt x="360209" y="26528"/>
                  </a:lnTo>
                  <a:lnTo>
                    <a:pt x="313869" y="11040"/>
                  </a:lnTo>
                  <a:lnTo>
                    <a:pt x="265820" y="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5949181" y="3394868"/>
              <a:ext cx="614045" cy="486409"/>
            </a:xfrm>
            <a:custGeom>
              <a:rect b="b" l="l" r="r" t="t"/>
              <a:pathLst>
                <a:path extrusionOk="0" h="486410" w="614045">
                  <a:moveTo>
                    <a:pt x="265820" y="0"/>
                  </a:moveTo>
                  <a:lnTo>
                    <a:pt x="313869" y="11040"/>
                  </a:lnTo>
                  <a:lnTo>
                    <a:pt x="360209" y="26528"/>
                  </a:lnTo>
                  <a:lnTo>
                    <a:pt x="404563" y="46268"/>
                  </a:lnTo>
                  <a:lnTo>
                    <a:pt x="446653" y="70064"/>
                  </a:lnTo>
                  <a:lnTo>
                    <a:pt x="486201" y="97719"/>
                  </a:lnTo>
                  <a:lnTo>
                    <a:pt x="522930" y="129039"/>
                  </a:lnTo>
                  <a:lnTo>
                    <a:pt x="556561" y="163827"/>
                  </a:lnTo>
                  <a:lnTo>
                    <a:pt x="586817" y="201886"/>
                  </a:lnTo>
                  <a:lnTo>
                    <a:pt x="613420" y="243022"/>
                  </a:lnTo>
                  <a:lnTo>
                    <a:pt x="587970" y="285282"/>
                  </a:lnTo>
                  <a:lnTo>
                    <a:pt x="558460" y="324266"/>
                  </a:lnTo>
                  <a:lnTo>
                    <a:pt x="525219" y="359744"/>
                  </a:lnTo>
                  <a:lnTo>
                    <a:pt x="488576" y="391484"/>
                  </a:lnTo>
                  <a:lnTo>
                    <a:pt x="448858" y="419256"/>
                  </a:lnTo>
                  <a:lnTo>
                    <a:pt x="406395" y="442829"/>
                  </a:lnTo>
                  <a:lnTo>
                    <a:pt x="361515" y="461972"/>
                  </a:lnTo>
                  <a:lnTo>
                    <a:pt x="314547" y="476455"/>
                  </a:lnTo>
                  <a:lnTo>
                    <a:pt x="265820" y="486045"/>
                  </a:lnTo>
                  <a:lnTo>
                    <a:pt x="0" y="486045"/>
                  </a:lnTo>
                  <a:lnTo>
                    <a:pt x="18429" y="438959"/>
                  </a:lnTo>
                  <a:lnTo>
                    <a:pt x="32763" y="390860"/>
                  </a:lnTo>
                  <a:lnTo>
                    <a:pt x="43002" y="342003"/>
                  </a:lnTo>
                  <a:lnTo>
                    <a:pt x="49145" y="292639"/>
                  </a:lnTo>
                  <a:lnTo>
                    <a:pt x="51193" y="243022"/>
                  </a:lnTo>
                  <a:lnTo>
                    <a:pt x="49145" y="193405"/>
                  </a:lnTo>
                  <a:lnTo>
                    <a:pt x="43002" y="144042"/>
                  </a:lnTo>
                  <a:lnTo>
                    <a:pt x="32763" y="95184"/>
                  </a:lnTo>
                  <a:lnTo>
                    <a:pt x="18429" y="47086"/>
                  </a:lnTo>
                  <a:lnTo>
                    <a:pt x="0" y="0"/>
                  </a:lnTo>
                  <a:lnTo>
                    <a:pt x="265820" y="0"/>
                  </a:lnTo>
                  <a:close/>
                </a:path>
              </a:pathLst>
            </a:custGeom>
            <a:noFill/>
            <a:ln cap="flat" cmpd="sng" w="292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5151862" y="3516379"/>
              <a:ext cx="613410" cy="486409"/>
            </a:xfrm>
            <a:custGeom>
              <a:rect b="b" l="l" r="r" t="t"/>
              <a:pathLst>
                <a:path extrusionOk="0" h="486410" w="613410">
                  <a:moveTo>
                    <a:pt x="368013" y="0"/>
                  </a:moveTo>
                  <a:lnTo>
                    <a:pt x="0" y="0"/>
                  </a:lnTo>
                  <a:lnTo>
                    <a:pt x="0" y="486045"/>
                  </a:lnTo>
                  <a:lnTo>
                    <a:pt x="368013" y="486045"/>
                  </a:lnTo>
                  <a:lnTo>
                    <a:pt x="417458" y="481107"/>
                  </a:lnTo>
                  <a:lnTo>
                    <a:pt x="463512" y="466947"/>
                  </a:lnTo>
                  <a:lnTo>
                    <a:pt x="505187" y="444540"/>
                  </a:lnTo>
                  <a:lnTo>
                    <a:pt x="541497" y="414865"/>
                  </a:lnTo>
                  <a:lnTo>
                    <a:pt x="571455" y="378898"/>
                  </a:lnTo>
                  <a:lnTo>
                    <a:pt x="594076" y="337617"/>
                  </a:lnTo>
                  <a:lnTo>
                    <a:pt x="608372" y="292000"/>
                  </a:lnTo>
                  <a:lnTo>
                    <a:pt x="613356" y="243022"/>
                  </a:lnTo>
                  <a:lnTo>
                    <a:pt x="608372" y="194045"/>
                  </a:lnTo>
                  <a:lnTo>
                    <a:pt x="594076" y="148427"/>
                  </a:lnTo>
                  <a:lnTo>
                    <a:pt x="571455" y="107146"/>
                  </a:lnTo>
                  <a:lnTo>
                    <a:pt x="541497" y="71179"/>
                  </a:lnTo>
                  <a:lnTo>
                    <a:pt x="505187" y="41504"/>
                  </a:lnTo>
                  <a:lnTo>
                    <a:pt x="463512" y="19097"/>
                  </a:lnTo>
                  <a:lnTo>
                    <a:pt x="417458" y="4937"/>
                  </a:lnTo>
                  <a:lnTo>
                    <a:pt x="368013" y="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4906520" y="3273356"/>
              <a:ext cx="1779270" cy="729615"/>
            </a:xfrm>
            <a:custGeom>
              <a:rect b="b" l="l" r="r" t="t"/>
              <a:pathLst>
                <a:path extrusionOk="0" h="729614" w="1779270">
                  <a:moveTo>
                    <a:pt x="245342" y="243022"/>
                  </a:moveTo>
                  <a:lnTo>
                    <a:pt x="245342" y="729068"/>
                  </a:lnTo>
                  <a:lnTo>
                    <a:pt x="613356" y="729068"/>
                  </a:lnTo>
                  <a:lnTo>
                    <a:pt x="662801" y="724130"/>
                  </a:lnTo>
                  <a:lnTo>
                    <a:pt x="708854" y="709970"/>
                  </a:lnTo>
                  <a:lnTo>
                    <a:pt x="750529" y="687563"/>
                  </a:lnTo>
                  <a:lnTo>
                    <a:pt x="786839" y="657888"/>
                  </a:lnTo>
                  <a:lnTo>
                    <a:pt x="816798" y="621921"/>
                  </a:lnTo>
                  <a:lnTo>
                    <a:pt x="839418" y="580640"/>
                  </a:lnTo>
                  <a:lnTo>
                    <a:pt x="853714" y="535022"/>
                  </a:lnTo>
                  <a:lnTo>
                    <a:pt x="858699" y="486045"/>
                  </a:lnTo>
                  <a:lnTo>
                    <a:pt x="853714" y="437067"/>
                  </a:lnTo>
                  <a:lnTo>
                    <a:pt x="839418" y="391450"/>
                  </a:lnTo>
                  <a:lnTo>
                    <a:pt x="816798" y="350169"/>
                  </a:lnTo>
                  <a:lnTo>
                    <a:pt x="786839" y="314202"/>
                  </a:lnTo>
                  <a:lnTo>
                    <a:pt x="750529" y="284527"/>
                  </a:lnTo>
                  <a:lnTo>
                    <a:pt x="708854" y="262120"/>
                  </a:lnTo>
                  <a:lnTo>
                    <a:pt x="662801" y="247960"/>
                  </a:lnTo>
                  <a:lnTo>
                    <a:pt x="613356" y="243022"/>
                  </a:lnTo>
                  <a:lnTo>
                    <a:pt x="245342" y="243022"/>
                  </a:lnTo>
                  <a:close/>
                </a:path>
                <a:path extrusionOk="0" h="729614" w="1779270">
                  <a:moveTo>
                    <a:pt x="1081040" y="243022"/>
                  </a:moveTo>
                  <a:lnTo>
                    <a:pt x="908205" y="243022"/>
                  </a:lnTo>
                  <a:lnTo>
                    <a:pt x="899834" y="0"/>
                  </a:lnTo>
                  <a:lnTo>
                    <a:pt x="0" y="0"/>
                  </a:lnTo>
                </a:path>
                <a:path extrusionOk="0" h="729614" w="1779270">
                  <a:moveTo>
                    <a:pt x="245342" y="364534"/>
                  </a:moveTo>
                  <a:lnTo>
                    <a:pt x="0" y="364534"/>
                  </a:lnTo>
                </a:path>
                <a:path extrusionOk="0" h="729614" w="1779270">
                  <a:moveTo>
                    <a:pt x="858699" y="486045"/>
                  </a:moveTo>
                  <a:lnTo>
                    <a:pt x="1081040" y="486045"/>
                  </a:lnTo>
                </a:path>
                <a:path extrusionOk="0" h="729614" w="1779270">
                  <a:moveTo>
                    <a:pt x="1656082" y="364534"/>
                  </a:moveTo>
                  <a:lnTo>
                    <a:pt x="1778689" y="364534"/>
                  </a:lnTo>
                </a:path>
              </a:pathLst>
            </a:custGeom>
            <a:noFill/>
            <a:ln cap="flat" cmpd="sng" w="293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6"/>
          <p:cNvSpPr txBox="1"/>
          <p:nvPr/>
        </p:nvSpPr>
        <p:spPr>
          <a:xfrm>
            <a:off x="4498433" y="3090540"/>
            <a:ext cx="325755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6457818" y="3424699"/>
            <a:ext cx="18923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4522332" y="3424699"/>
            <a:ext cx="438150" cy="590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-6985" lvl="0" marL="19050" marR="5080" rtl="0" algn="l">
              <a:lnSpc>
                <a:spcPct val="1131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 B2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6093217" y="3849983"/>
            <a:ext cx="553720" cy="560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0" lvl="0" marL="12700" marR="5080" rtl="0" algn="l">
              <a:lnSpc>
                <a:spcPct val="1005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B2  A2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8141117" y="3667722"/>
            <a:ext cx="380365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993444" y="2542159"/>
            <a:ext cx="11385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CIRCUIT 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5771134" y="2694559"/>
            <a:ext cx="11385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CIRCUIT 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4067925" y="4905000"/>
            <a:ext cx="4596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 [A2 OR (C2 AND B2)]OR(B2 AND A2)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4085971" y="2887217"/>
            <a:ext cx="3436620" cy="635"/>
          </a:xfrm>
          <a:custGeom>
            <a:rect b="b" l="l" r="r" t="t"/>
            <a:pathLst>
              <a:path extrusionOk="0" h="635" w="3436620">
                <a:moveTo>
                  <a:pt x="0" y="0"/>
                </a:moveTo>
                <a:lnTo>
                  <a:pt x="3436238" y="381"/>
                </a:lnTo>
              </a:path>
            </a:pathLst>
          </a:custGeom>
          <a:noFill/>
          <a:ln cap="flat" cmpd="sng" w="38150">
            <a:solidFill>
              <a:srgbClr val="9437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3959097" y="3144773"/>
            <a:ext cx="4697730" cy="1100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DDCO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8074787" y="350824"/>
            <a:ext cx="799465" cy="1075690"/>
          </a:xfrm>
          <a:custGeom>
            <a:rect b="b" l="l" r="r" t="t"/>
            <a:pathLst>
              <a:path extrusionOk="0" h="1075690" w="799465">
                <a:moveTo>
                  <a:pt x="799185" y="0"/>
                </a:moveTo>
                <a:lnTo>
                  <a:pt x="0" y="0"/>
                </a:lnTo>
                <a:lnTo>
                  <a:pt x="0" y="44272"/>
                </a:lnTo>
                <a:lnTo>
                  <a:pt x="765048" y="44272"/>
                </a:lnTo>
                <a:lnTo>
                  <a:pt x="765048" y="1075512"/>
                </a:lnTo>
                <a:lnTo>
                  <a:pt x="798258" y="1075512"/>
                </a:lnTo>
                <a:lnTo>
                  <a:pt x="798258" y="44272"/>
                </a:lnTo>
                <a:lnTo>
                  <a:pt x="799185" y="44272"/>
                </a:lnTo>
                <a:lnTo>
                  <a:pt x="799185" y="0"/>
                </a:lnTo>
                <a:close/>
              </a:path>
            </a:pathLst>
          </a:custGeom>
          <a:solidFill>
            <a:srgbClr val="94373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236118" y="6521937"/>
            <a:ext cx="799465" cy="44450"/>
          </a:xfrm>
          <a:custGeom>
            <a:rect b="b" l="l" r="r" t="t"/>
            <a:pathLst>
              <a:path extrusionOk="0" h="44450" w="799465">
                <a:moveTo>
                  <a:pt x="799198" y="0"/>
                </a:moveTo>
                <a:lnTo>
                  <a:pt x="0" y="0"/>
                </a:lnTo>
                <a:lnTo>
                  <a:pt x="0" y="44279"/>
                </a:lnTo>
                <a:lnTo>
                  <a:pt x="799198" y="44279"/>
                </a:lnTo>
                <a:lnTo>
                  <a:pt x="799198" y="0"/>
                </a:lnTo>
                <a:close/>
              </a:path>
            </a:pathLst>
          </a:custGeom>
          <a:solidFill>
            <a:srgbClr val="94373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7"/>
          <p:cNvSpPr txBox="1"/>
          <p:nvPr>
            <p:ph type="title"/>
          </p:nvPr>
        </p:nvSpPr>
        <p:spPr>
          <a:xfrm>
            <a:off x="4164329" y="2056333"/>
            <a:ext cx="230251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THANK YOU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2023-08-10T13:41:25Z</dcterms:created>
  <dc:creator>Deepti C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2023-08-10T00:00:00Z</vt:filetime>
  </property>
</Properties>
</file>