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16,1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32,2.xls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b319.1\Dropbox\Capstone\2016%202&#54617;&#44592;\Final\&#53685;&#54633;&#48376;\Q=32,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b319.1\Dropbox\Capstone\2016%202&#54617;&#44592;\Final\&#53685;&#54633;&#48376;\Q=32,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64,1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64,1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64,2.xls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64,2.xls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64,3.xls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64,3.xls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128,1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16,1.xls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128,1.xls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128,2.xls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b319.1\Dropbox\Capstone\2016%202&#54617;&#44592;\Final\&#53685;&#54633;&#48376;\Q=128,2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128,3.xls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128,3.xls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256,1.xls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256,1.xls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256,2.xls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256,2.xls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256,3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16,2.xls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256,3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16,2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16,3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16,3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32,1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32,1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319.1\Dropbox\Capstone\2016%202&#54617;&#44592;\Final\&#53685;&#54633;&#48376;\Q=32,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Schoute</a:t>
            </a:r>
            <a:r>
              <a:rPr lang="ko-KR" altLang="en-US"/>
              <a:t>와의 차이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0'!$A$7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0'!$B$6:$K$6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0'!$B$7:$K$7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A7-4FA6-A876-89D131ECBA07}"/>
            </c:ext>
          </c:extLst>
        </c:ser>
        <c:ser>
          <c:idx val="1"/>
          <c:order val="1"/>
          <c:tx>
            <c:strRef>
              <c:f>'sheet 0'!$A$8</c:f>
              <c:strCache>
                <c:ptCount val="1"/>
                <c:pt idx="0">
                  <c:v>NEDSFA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0'!$B$6:$K$6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0'!$B$8:$K$8</c:f>
              <c:numCache>
                <c:formatCode>General</c:formatCode>
                <c:ptCount val="10"/>
                <c:pt idx="0">
                  <c:v>53.296444700003008</c:v>
                </c:pt>
                <c:pt idx="1">
                  <c:v>53.437614500001018</c:v>
                </c:pt>
                <c:pt idx="2">
                  <c:v>48.687459099999955</c:v>
                </c:pt>
                <c:pt idx="3">
                  <c:v>49.14442450000297</c:v>
                </c:pt>
                <c:pt idx="4">
                  <c:v>52.20012610000299</c:v>
                </c:pt>
                <c:pt idx="5">
                  <c:v>49.140589799996064</c:v>
                </c:pt>
                <c:pt idx="6">
                  <c:v>47.810153100002026</c:v>
                </c:pt>
                <c:pt idx="7">
                  <c:v>38.95026580000399</c:v>
                </c:pt>
                <c:pt idx="8">
                  <c:v>37.65173399999594</c:v>
                </c:pt>
                <c:pt idx="9">
                  <c:v>31.905323700000054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A7-4FA6-A876-89D131ECBA07}"/>
            </c:ext>
          </c:extLst>
        </c:ser>
        <c:ser>
          <c:idx val="2"/>
          <c:order val="2"/>
          <c:tx>
            <c:strRef>
              <c:f>'sheet 0'!$A$9</c:f>
              <c:strCache>
                <c:ptCount val="1"/>
                <c:pt idx="0">
                  <c:v>Qmodife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0'!$B$6:$K$6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0'!$B$9:$K$9</c:f>
              <c:numCache>
                <c:formatCode>General</c:formatCode>
                <c:ptCount val="10"/>
                <c:pt idx="0">
                  <c:v>49.673625300001987</c:v>
                </c:pt>
                <c:pt idx="1">
                  <c:v>43.319314200003021</c:v>
                </c:pt>
                <c:pt idx="2">
                  <c:v>34.204343200001972</c:v>
                </c:pt>
                <c:pt idx="3">
                  <c:v>23.628572300000997</c:v>
                </c:pt>
                <c:pt idx="4">
                  <c:v>35.546066400002928</c:v>
                </c:pt>
                <c:pt idx="5">
                  <c:v>17.006438399996</c:v>
                </c:pt>
                <c:pt idx="6">
                  <c:v>11.125593000001004</c:v>
                </c:pt>
                <c:pt idx="7">
                  <c:v>-9.2667007999980342</c:v>
                </c:pt>
                <c:pt idx="8">
                  <c:v>-4.0769901000030586</c:v>
                </c:pt>
                <c:pt idx="9">
                  <c:v>-10.094399099999919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A7-4FA6-A876-89D131ECBA07}"/>
            </c:ext>
          </c:extLst>
        </c:ser>
        <c:ser>
          <c:idx val="3"/>
          <c:order val="3"/>
          <c:tx>
            <c:strRef>
              <c:f>'sheet 0'!$A$10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0'!$B$6:$K$6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0'!$B$10:$K$10</c:f>
              <c:numCache>
                <c:formatCode>General</c:formatCode>
                <c:ptCount val="10"/>
                <c:pt idx="0">
                  <c:v>30.270498700000985</c:v>
                </c:pt>
                <c:pt idx="1">
                  <c:v>29.722695799999997</c:v>
                </c:pt>
                <c:pt idx="2">
                  <c:v>24.65253179999695</c:v>
                </c:pt>
                <c:pt idx="3">
                  <c:v>17.546570100000963</c:v>
                </c:pt>
                <c:pt idx="4">
                  <c:v>11.702362800001993</c:v>
                </c:pt>
                <c:pt idx="5">
                  <c:v>15.42343049999306</c:v>
                </c:pt>
                <c:pt idx="6">
                  <c:v>10.156195799994975</c:v>
                </c:pt>
                <c:pt idx="7">
                  <c:v>-19.231577800004061</c:v>
                </c:pt>
                <c:pt idx="8">
                  <c:v>-27.484995400000003</c:v>
                </c:pt>
                <c:pt idx="9">
                  <c:v>-27.140733999998929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0A7-4FA6-A876-89D131ECB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196184"/>
        <c:axId val="1"/>
      </c:lineChart>
      <c:catAx>
        <c:axId val="387196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719618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 (msec)</a:t>
            </a:r>
            <a:endParaRPr lang="ko-KR" alt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0'!$A$2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0'!$B$2:$U$2</c:f>
              <c:numCache>
                <c:formatCode>General</c:formatCode>
                <c:ptCount val="20"/>
                <c:pt idx="0">
                  <c:v>993.99490080000203</c:v>
                </c:pt>
                <c:pt idx="1">
                  <c:v>1931.8382724999899</c:v>
                </c:pt>
                <c:pt idx="2">
                  <c:v>2797.6182030999398</c:v>
                </c:pt>
                <c:pt idx="3">
                  <c:v>3823.7403832998598</c:v>
                </c:pt>
                <c:pt idx="4">
                  <c:v>4656.59614949978</c:v>
                </c:pt>
                <c:pt idx="5">
                  <c:v>5648.2631142997398</c:v>
                </c:pt>
                <c:pt idx="6">
                  <c:v>6613.4761700996796</c:v>
                </c:pt>
                <c:pt idx="7">
                  <c:v>7535.3437886996098</c:v>
                </c:pt>
                <c:pt idx="8">
                  <c:v>8424.2530977995393</c:v>
                </c:pt>
                <c:pt idx="9">
                  <c:v>9447.7163698995791</c:v>
                </c:pt>
                <c:pt idx="10">
                  <c:v>10215.6674811996</c:v>
                </c:pt>
                <c:pt idx="11">
                  <c:v>11350.063342899701</c:v>
                </c:pt>
                <c:pt idx="12">
                  <c:v>12214.6987055999</c:v>
                </c:pt>
                <c:pt idx="13">
                  <c:v>13140.9176343</c:v>
                </c:pt>
                <c:pt idx="14">
                  <c:v>13948.1026933003</c:v>
                </c:pt>
                <c:pt idx="15">
                  <c:v>15126.239649700699</c:v>
                </c:pt>
                <c:pt idx="16">
                  <c:v>15885.8499695009</c:v>
                </c:pt>
                <c:pt idx="17">
                  <c:v>16417.755736201099</c:v>
                </c:pt>
                <c:pt idx="18">
                  <c:v>17919.5908049018</c:v>
                </c:pt>
                <c:pt idx="19">
                  <c:v>18781.596286302101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22-4574-ABAB-C8EE1601DE1F}"/>
            </c:ext>
          </c:extLst>
        </c:ser>
        <c:ser>
          <c:idx val="1"/>
          <c:order val="1"/>
          <c:tx>
            <c:strRef>
              <c:f>'sheet 0'!$A$3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0'!$B$3:$U$3</c:f>
              <c:numCache>
                <c:formatCode>General</c:formatCode>
                <c:ptCount val="20"/>
                <c:pt idx="0">
                  <c:v>1028.5352571999999</c:v>
                </c:pt>
                <c:pt idx="1">
                  <c:v>1886.7500909999801</c:v>
                </c:pt>
                <c:pt idx="2">
                  <c:v>2840.36971329993</c:v>
                </c:pt>
                <c:pt idx="3">
                  <c:v>3676.3323187998699</c:v>
                </c:pt>
                <c:pt idx="4">
                  <c:v>4551.1497687998099</c:v>
                </c:pt>
                <c:pt idx="5">
                  <c:v>5427.3194346997398</c:v>
                </c:pt>
                <c:pt idx="6">
                  <c:v>6264.0887599996704</c:v>
                </c:pt>
                <c:pt idx="7">
                  <c:v>7216.4396241996201</c:v>
                </c:pt>
                <c:pt idx="8">
                  <c:v>7998.5708006995801</c:v>
                </c:pt>
                <c:pt idx="9">
                  <c:v>8883.3746206995602</c:v>
                </c:pt>
                <c:pt idx="10">
                  <c:v>9678.6839572995996</c:v>
                </c:pt>
                <c:pt idx="11">
                  <c:v>10833.243765999699</c:v>
                </c:pt>
                <c:pt idx="12">
                  <c:v>11627.198471699799</c:v>
                </c:pt>
                <c:pt idx="13">
                  <c:v>12396.689403099899</c:v>
                </c:pt>
                <c:pt idx="14">
                  <c:v>13001.745236299999</c:v>
                </c:pt>
                <c:pt idx="15">
                  <c:v>14213.8012526003</c:v>
                </c:pt>
                <c:pt idx="16">
                  <c:v>15154.493734600601</c:v>
                </c:pt>
                <c:pt idx="17">
                  <c:v>15816.9972870008</c:v>
                </c:pt>
                <c:pt idx="18">
                  <c:v>16857.609993101301</c:v>
                </c:pt>
                <c:pt idx="19">
                  <c:v>17573.051061001599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22-4574-ABAB-C8EE1601DE1F}"/>
            </c:ext>
          </c:extLst>
        </c:ser>
        <c:ser>
          <c:idx val="2"/>
          <c:order val="2"/>
          <c:tx>
            <c:strRef>
              <c:f>'sheet 0'!$A$4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0'!$B$4:$U$4</c:f>
              <c:numCache>
                <c:formatCode>General</c:formatCode>
                <c:ptCount val="20"/>
                <c:pt idx="0">
                  <c:v>985.0410756</c:v>
                </c:pt>
                <c:pt idx="1">
                  <c:v>1794.1685883</c:v>
                </c:pt>
                <c:pt idx="2">
                  <c:v>2706.10486759997</c:v>
                </c:pt>
                <c:pt idx="3">
                  <c:v>3562.2637471998901</c:v>
                </c:pt>
                <c:pt idx="4">
                  <c:v>4336.7128001998099</c:v>
                </c:pt>
                <c:pt idx="5">
                  <c:v>5212.4631359997502</c:v>
                </c:pt>
                <c:pt idx="6">
                  <c:v>5994.4795358996898</c:v>
                </c:pt>
                <c:pt idx="7">
                  <c:v>6746.1548154996299</c:v>
                </c:pt>
                <c:pt idx="8">
                  <c:v>7742.6114636996299</c:v>
                </c:pt>
                <c:pt idx="9">
                  <c:v>8597.2078001995797</c:v>
                </c:pt>
                <c:pt idx="10">
                  <c:v>9135.3593246996006</c:v>
                </c:pt>
                <c:pt idx="11">
                  <c:v>10252.670661799601</c:v>
                </c:pt>
                <c:pt idx="12">
                  <c:v>11089.890590699701</c:v>
                </c:pt>
                <c:pt idx="13">
                  <c:v>11844.625341999799</c:v>
                </c:pt>
                <c:pt idx="14">
                  <c:v>12619.8428742999</c:v>
                </c:pt>
                <c:pt idx="15">
                  <c:v>13556.8846378002</c:v>
                </c:pt>
                <c:pt idx="16">
                  <c:v>14198.348796100299</c:v>
                </c:pt>
                <c:pt idx="17">
                  <c:v>15133.048082900599</c:v>
                </c:pt>
                <c:pt idx="18">
                  <c:v>15939.9708454009</c:v>
                </c:pt>
                <c:pt idx="19">
                  <c:v>16444.657923101098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22-4574-ABAB-C8EE1601DE1F}"/>
            </c:ext>
          </c:extLst>
        </c:ser>
        <c:ser>
          <c:idx val="3"/>
          <c:order val="3"/>
          <c:tx>
            <c:strRef>
              <c:f>'sheet 0'!$A$5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0'!$B$5:$U$5</c:f>
              <c:numCache>
                <c:formatCode>General</c:formatCode>
                <c:ptCount val="20"/>
                <c:pt idx="0">
                  <c:v>958.14955029999896</c:v>
                </c:pt>
                <c:pt idx="1">
                  <c:v>1801.2505286999899</c:v>
                </c:pt>
                <c:pt idx="2">
                  <c:v>2633.2772689999601</c:v>
                </c:pt>
                <c:pt idx="3">
                  <c:v>3544.7779295998898</c:v>
                </c:pt>
                <c:pt idx="4">
                  <c:v>4288.0766972998199</c:v>
                </c:pt>
                <c:pt idx="5">
                  <c:v>5140.0122793997698</c:v>
                </c:pt>
                <c:pt idx="6">
                  <c:v>5912.5297194996901</c:v>
                </c:pt>
                <c:pt idx="7">
                  <c:v>6689.6617763996401</c:v>
                </c:pt>
                <c:pt idx="8">
                  <c:v>7561.3972111996</c:v>
                </c:pt>
                <c:pt idx="9">
                  <c:v>8387.4015489996491</c:v>
                </c:pt>
                <c:pt idx="10">
                  <c:v>9117.6183189996009</c:v>
                </c:pt>
                <c:pt idx="11">
                  <c:v>10051.963820999699</c:v>
                </c:pt>
                <c:pt idx="12">
                  <c:v>10939.1080340998</c:v>
                </c:pt>
                <c:pt idx="13">
                  <c:v>11770.9117933</c:v>
                </c:pt>
                <c:pt idx="14">
                  <c:v>12117.3163809001</c:v>
                </c:pt>
                <c:pt idx="15">
                  <c:v>13332.279898500299</c:v>
                </c:pt>
                <c:pt idx="16">
                  <c:v>14051.894431000401</c:v>
                </c:pt>
                <c:pt idx="17">
                  <c:v>15169.073932701</c:v>
                </c:pt>
                <c:pt idx="18">
                  <c:v>16362.166420601299</c:v>
                </c:pt>
                <c:pt idx="19">
                  <c:v>16671.099757301399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22-4574-ABAB-C8EE1601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9330048"/>
        <c:axId val="1"/>
      </c:lineChart>
      <c:catAx>
        <c:axId val="39933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933004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 (msec)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Sheet1!$B$2:$H$2</c:f>
              <c:numCache>
                <c:formatCode>General</c:formatCode>
                <c:ptCount val="7"/>
                <c:pt idx="0">
                  <c:v>18501.519919002101</c:v>
                </c:pt>
                <c:pt idx="1">
                  <c:v>23074.351770004399</c:v>
                </c:pt>
                <c:pt idx="2">
                  <c:v>28395.341551007801</c:v>
                </c:pt>
                <c:pt idx="3">
                  <c:v>32784.777883010902</c:v>
                </c:pt>
                <c:pt idx="4">
                  <c:v>39210.392812016798</c:v>
                </c:pt>
                <c:pt idx="5">
                  <c:v>41810.241728018897</c:v>
                </c:pt>
                <c:pt idx="6">
                  <c:v>48513.464464024502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85-42B8-99DB-F63741F7BB8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Sheet1!$B$3:$H$3</c:f>
              <c:numCache>
                <c:formatCode>General</c:formatCode>
                <c:ptCount val="7"/>
                <c:pt idx="0">
                  <c:v>17954.509919001699</c:v>
                </c:pt>
                <c:pt idx="1">
                  <c:v>21614.928862803499</c:v>
                </c:pt>
                <c:pt idx="2">
                  <c:v>26036.553642006351</c:v>
                </c:pt>
                <c:pt idx="3">
                  <c:v>30126.134681409247</c:v>
                </c:pt>
                <c:pt idx="4">
                  <c:v>34284.71114661215</c:v>
                </c:pt>
                <c:pt idx="5">
                  <c:v>39425.376270416848</c:v>
                </c:pt>
                <c:pt idx="6">
                  <c:v>43120.509874820054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85-42B8-99DB-F63741F7BB8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Sheet1!$B$4:$H$4</c:f>
              <c:numCache>
                <c:formatCode>General</c:formatCode>
                <c:ptCount val="7"/>
                <c:pt idx="0">
                  <c:v>16642.959964801099</c:v>
                </c:pt>
                <c:pt idx="1">
                  <c:v>20568.656895403001</c:v>
                </c:pt>
                <c:pt idx="2">
                  <c:v>24873.6603896054</c:v>
                </c:pt>
                <c:pt idx="3">
                  <c:v>29655.238337408598</c:v>
                </c:pt>
                <c:pt idx="4">
                  <c:v>33067.401246811598</c:v>
                </c:pt>
                <c:pt idx="5">
                  <c:v>37049.028551814699</c:v>
                </c:pt>
                <c:pt idx="6">
                  <c:v>41817.032362819002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85-42B8-99DB-F63741F7BB8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Sheet1!$B$5:$H$5</c:f>
              <c:numCache>
                <c:formatCode>General</c:formatCode>
                <c:ptCount val="7"/>
                <c:pt idx="0">
                  <c:v>16956.938759401699</c:v>
                </c:pt>
                <c:pt idx="1">
                  <c:v>21592.0486490041</c:v>
                </c:pt>
                <c:pt idx="2">
                  <c:v>25765.368996806701</c:v>
                </c:pt>
                <c:pt idx="3">
                  <c:v>30139.998940009998</c:v>
                </c:pt>
                <c:pt idx="4">
                  <c:v>34170.258462813101</c:v>
                </c:pt>
                <c:pt idx="5">
                  <c:v>38149.888041016296</c:v>
                </c:pt>
                <c:pt idx="6">
                  <c:v>42795.4026672201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B85-42B8-99DB-F63741F7B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388200"/>
        <c:axId val="141461360"/>
      </c:lineChart>
      <c:catAx>
        <c:axId val="423388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461360"/>
        <c:crosses val="autoZero"/>
        <c:auto val="1"/>
        <c:lblAlgn val="ctr"/>
        <c:lblOffset val="100"/>
        <c:noMultiLvlLbl val="0"/>
      </c:catAx>
      <c:valAx>
        <c:axId val="14146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3388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Schoute</a:t>
            </a:r>
            <a:r>
              <a:rPr lang="ko-KR" altLang="en-US"/>
              <a:t>와의 차이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Sheet1!$B$8:$H$8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Sheet1!$B$9:$H$9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9A-4055-A3B2-97703332E266}"/>
            </c:ext>
          </c:extLst>
        </c:ser>
        <c:ser>
          <c:idx val="1"/>
          <c:order val="1"/>
          <c:tx>
            <c:strRef>
              <c:f>Sheet1!$A$10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Sheet1!$B$8:$H$8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-547.01000000040221</c:v>
                </c:pt>
                <c:pt idx="1">
                  <c:v>-1459.4229072009002</c:v>
                </c:pt>
                <c:pt idx="2">
                  <c:v>-2358.7879090014503</c:v>
                </c:pt>
                <c:pt idx="3">
                  <c:v>-2658.6432016016552</c:v>
                </c:pt>
                <c:pt idx="4">
                  <c:v>-4925.6816654046488</c:v>
                </c:pt>
                <c:pt idx="5">
                  <c:v>-2384.865457602049</c:v>
                </c:pt>
                <c:pt idx="6">
                  <c:v>-5392.954589204448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9A-4055-A3B2-97703332E266}"/>
            </c:ext>
          </c:extLst>
        </c:ser>
        <c:ser>
          <c:idx val="2"/>
          <c:order val="2"/>
          <c:tx>
            <c:strRef>
              <c:f>Sheet1!$A$11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Sheet1!$B$8:$H$8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-1858.5599542010023</c:v>
                </c:pt>
                <c:pt idx="1">
                  <c:v>-2505.6948746013986</c:v>
                </c:pt>
                <c:pt idx="2">
                  <c:v>-3521.6811614024009</c:v>
                </c:pt>
                <c:pt idx="3">
                  <c:v>-3129.5395456023034</c:v>
                </c:pt>
                <c:pt idx="4">
                  <c:v>-6142.9915652052005</c:v>
                </c:pt>
                <c:pt idx="5">
                  <c:v>-4761.2131762041972</c:v>
                </c:pt>
                <c:pt idx="6">
                  <c:v>-6696.4321012055007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9A-4055-A3B2-97703332E266}"/>
            </c:ext>
          </c:extLst>
        </c:ser>
        <c:ser>
          <c:idx val="3"/>
          <c:order val="3"/>
          <c:tx>
            <c:strRef>
              <c:f>Sheet1!$A$12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Sheet1!$B$8:$H$8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-1544.5811596004023</c:v>
                </c:pt>
                <c:pt idx="1">
                  <c:v>-1482.3031210002991</c:v>
                </c:pt>
                <c:pt idx="2">
                  <c:v>-2629.9725542011001</c:v>
                </c:pt>
                <c:pt idx="3">
                  <c:v>-2644.7789430009034</c:v>
                </c:pt>
                <c:pt idx="4">
                  <c:v>-5040.1343492036976</c:v>
                </c:pt>
                <c:pt idx="5">
                  <c:v>-3660.3536870026001</c:v>
                </c:pt>
                <c:pt idx="6">
                  <c:v>-5718.0617968044025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9A-4055-A3B2-97703332E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707680"/>
        <c:axId val="424065728"/>
      </c:lineChart>
      <c:catAx>
        <c:axId val="42370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4065728"/>
        <c:crosses val="autoZero"/>
        <c:auto val="1"/>
        <c:lblAlgn val="ctr"/>
        <c:lblOffset val="100"/>
        <c:noMultiLvlLbl val="0"/>
      </c:catAx>
      <c:valAx>
        <c:axId val="42406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370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Time(msec)</a:t>
            </a:r>
            <a:endParaRPr lang="ko-KR" alt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0'!$A$2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0'!$B$2:$K$2</c:f>
              <c:numCache>
                <c:formatCode>General</c:formatCode>
                <c:ptCount val="10"/>
                <c:pt idx="0">
                  <c:v>265.29293719999902</c:v>
                </c:pt>
                <c:pt idx="1">
                  <c:v>318.760168099998</c:v>
                </c:pt>
                <c:pt idx="2">
                  <c:v>385.91831520000102</c:v>
                </c:pt>
                <c:pt idx="3">
                  <c:v>458.27375929999999</c:v>
                </c:pt>
                <c:pt idx="4">
                  <c:v>542.51356629999702</c:v>
                </c:pt>
                <c:pt idx="5">
                  <c:v>622.91709339999602</c:v>
                </c:pt>
                <c:pt idx="6">
                  <c:v>704.02597500000104</c:v>
                </c:pt>
                <c:pt idx="7">
                  <c:v>794.562660599997</c:v>
                </c:pt>
                <c:pt idx="8">
                  <c:v>889.98019670000394</c:v>
                </c:pt>
                <c:pt idx="9">
                  <c:v>977.11086700000499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1-4131-8DA4-9B9972E0C566}"/>
            </c:ext>
          </c:extLst>
        </c:ser>
        <c:ser>
          <c:idx val="1"/>
          <c:order val="1"/>
          <c:tx>
            <c:strRef>
              <c:f>'sheet 0'!$A$3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0'!$B$3:$K$3</c:f>
              <c:numCache>
                <c:formatCode>General</c:formatCode>
                <c:ptCount val="10"/>
                <c:pt idx="0">
                  <c:v>249.83596400000201</c:v>
                </c:pt>
                <c:pt idx="1">
                  <c:v>320.90655379999902</c:v>
                </c:pt>
                <c:pt idx="2">
                  <c:v>398.52221110000102</c:v>
                </c:pt>
                <c:pt idx="3">
                  <c:v>484.52606960000099</c:v>
                </c:pt>
                <c:pt idx="4">
                  <c:v>575.78377480000097</c:v>
                </c:pt>
                <c:pt idx="5">
                  <c:v>654.40552769999897</c:v>
                </c:pt>
                <c:pt idx="6">
                  <c:v>745.16295080000305</c:v>
                </c:pt>
                <c:pt idx="7">
                  <c:v>831.96786610000197</c:v>
                </c:pt>
                <c:pt idx="8">
                  <c:v>920.94005010000899</c:v>
                </c:pt>
                <c:pt idx="9">
                  <c:v>1019.998391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1-4131-8DA4-9B9972E0C566}"/>
            </c:ext>
          </c:extLst>
        </c:ser>
        <c:ser>
          <c:idx val="2"/>
          <c:order val="2"/>
          <c:tx>
            <c:strRef>
              <c:f>'sheet 0'!$A$4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0'!$B$4:$K$4</c:f>
              <c:numCache>
                <c:formatCode>General</c:formatCode>
                <c:ptCount val="10"/>
                <c:pt idx="0">
                  <c:v>251.539945899999</c:v>
                </c:pt>
                <c:pt idx="1">
                  <c:v>323.52791059999998</c:v>
                </c:pt>
                <c:pt idx="2">
                  <c:v>397.03596929999998</c:v>
                </c:pt>
                <c:pt idx="3">
                  <c:v>482.7516569</c:v>
                </c:pt>
                <c:pt idx="4">
                  <c:v>550.07636400000001</c:v>
                </c:pt>
                <c:pt idx="5">
                  <c:v>640.81677930000399</c:v>
                </c:pt>
                <c:pt idx="6">
                  <c:v>725.67200900000103</c:v>
                </c:pt>
                <c:pt idx="7">
                  <c:v>814.04400570000303</c:v>
                </c:pt>
                <c:pt idx="8">
                  <c:v>889.36022949999904</c:v>
                </c:pt>
                <c:pt idx="9">
                  <c:v>990.70500600000298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01-4131-8DA4-9B9972E0C566}"/>
            </c:ext>
          </c:extLst>
        </c:ser>
        <c:ser>
          <c:idx val="3"/>
          <c:order val="3"/>
          <c:tx>
            <c:strRef>
              <c:f>'sheet 0'!$A$5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0'!$B$5:$K$5</c:f>
              <c:numCache>
                <c:formatCode>General</c:formatCode>
                <c:ptCount val="10"/>
                <c:pt idx="0">
                  <c:v>201.876888900002</c:v>
                </c:pt>
                <c:pt idx="1">
                  <c:v>288.02827239999999</c:v>
                </c:pt>
                <c:pt idx="2">
                  <c:v>373.51481929999898</c:v>
                </c:pt>
                <c:pt idx="3">
                  <c:v>451.58227509999898</c:v>
                </c:pt>
                <c:pt idx="4">
                  <c:v>523.160808000001</c:v>
                </c:pt>
                <c:pt idx="5">
                  <c:v>616.79459000000395</c:v>
                </c:pt>
                <c:pt idx="6">
                  <c:v>700.76508490000299</c:v>
                </c:pt>
                <c:pt idx="7">
                  <c:v>787.53812990000404</c:v>
                </c:pt>
                <c:pt idx="8">
                  <c:v>864.39081080000597</c:v>
                </c:pt>
                <c:pt idx="9">
                  <c:v>952.34400029999802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901-4131-8DA4-9B9972E0C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4248600"/>
        <c:axId val="1"/>
      </c:lineChart>
      <c:catAx>
        <c:axId val="494248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24860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Schoute</a:t>
            </a:r>
            <a:r>
              <a:rPr lang="ko-KR" altLang="en-US"/>
              <a:t>와의 차이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0'!$A$8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0'!$B$7:$K$7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0'!$B$8:$K$8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8F-48BD-802C-4F2A4E1962E2}"/>
            </c:ext>
          </c:extLst>
        </c:ser>
        <c:ser>
          <c:idx val="1"/>
          <c:order val="1"/>
          <c:tx>
            <c:strRef>
              <c:f>'sheet 0'!$A$9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0'!$B$7:$K$7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0'!$B$9:$K$9</c:f>
              <c:numCache>
                <c:formatCode>General</c:formatCode>
                <c:ptCount val="10"/>
                <c:pt idx="0">
                  <c:v>-15.456973199997009</c:v>
                </c:pt>
                <c:pt idx="1">
                  <c:v>2.1463857000010194</c:v>
                </c:pt>
                <c:pt idx="2">
                  <c:v>12.603895899999998</c:v>
                </c:pt>
                <c:pt idx="3">
                  <c:v>26.252310300001</c:v>
                </c:pt>
                <c:pt idx="4">
                  <c:v>33.270208500003946</c:v>
                </c:pt>
                <c:pt idx="5">
                  <c:v>31.48843430000295</c:v>
                </c:pt>
                <c:pt idx="6">
                  <c:v>41.136975800002006</c:v>
                </c:pt>
                <c:pt idx="7">
                  <c:v>37.405205500004968</c:v>
                </c:pt>
                <c:pt idx="8">
                  <c:v>30.959853400005045</c:v>
                </c:pt>
                <c:pt idx="9">
                  <c:v>42.887523999994983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8F-48BD-802C-4F2A4E1962E2}"/>
            </c:ext>
          </c:extLst>
        </c:ser>
        <c:ser>
          <c:idx val="2"/>
          <c:order val="2"/>
          <c:tx>
            <c:strRef>
              <c:f>'sheet 0'!$A$10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0'!$B$7:$K$7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0'!$B$10:$K$10</c:f>
              <c:numCache>
                <c:formatCode>General</c:formatCode>
                <c:ptCount val="10"/>
                <c:pt idx="0">
                  <c:v>-13.752991300000019</c:v>
                </c:pt>
                <c:pt idx="1">
                  <c:v>4.7677425000019866</c:v>
                </c:pt>
                <c:pt idx="2">
                  <c:v>11.117654099998958</c:v>
                </c:pt>
                <c:pt idx="3">
                  <c:v>24.477897600000006</c:v>
                </c:pt>
                <c:pt idx="4">
                  <c:v>7.5627977000029887</c:v>
                </c:pt>
                <c:pt idx="5">
                  <c:v>17.899685900007967</c:v>
                </c:pt>
                <c:pt idx="6">
                  <c:v>21.646033999999986</c:v>
                </c:pt>
                <c:pt idx="7">
                  <c:v>19.481345100006024</c:v>
                </c:pt>
                <c:pt idx="8">
                  <c:v>-0.61996720000490768</c:v>
                </c:pt>
                <c:pt idx="9">
                  <c:v>13.594138999997995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8F-48BD-802C-4F2A4E1962E2}"/>
            </c:ext>
          </c:extLst>
        </c:ser>
        <c:ser>
          <c:idx val="3"/>
          <c:order val="3"/>
          <c:tx>
            <c:strRef>
              <c:f>'sheet 0'!$A$11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0'!$B$7:$K$7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0'!$B$11:$K$11</c:f>
              <c:numCache>
                <c:formatCode>General</c:formatCode>
                <c:ptCount val="10"/>
                <c:pt idx="0">
                  <c:v>-63.416048299997016</c:v>
                </c:pt>
                <c:pt idx="1">
                  <c:v>-30.731895699998006</c:v>
                </c:pt>
                <c:pt idx="2">
                  <c:v>-12.403495900002042</c:v>
                </c:pt>
                <c:pt idx="3">
                  <c:v>-6.691484200001014</c:v>
                </c:pt>
                <c:pt idx="4">
                  <c:v>-19.352758299996026</c:v>
                </c:pt>
                <c:pt idx="5">
                  <c:v>-6.1225033999920697</c:v>
                </c:pt>
                <c:pt idx="6">
                  <c:v>-3.2608900999980506</c:v>
                </c:pt>
                <c:pt idx="7">
                  <c:v>-7.0245306999929653</c:v>
                </c:pt>
                <c:pt idx="8">
                  <c:v>-25.589385899997978</c:v>
                </c:pt>
                <c:pt idx="9">
                  <c:v>-24.766866700006972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8F-48BD-802C-4F2A4E1962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4250896"/>
        <c:axId val="1"/>
      </c:lineChart>
      <c:catAx>
        <c:axId val="49425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2508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</a:t>
            </a:r>
            <a:endParaRPr lang="ko-KR" alt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0'!$A$2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0'!$B$2:$U$2</c:f>
              <c:numCache>
                <c:formatCode>General</c:formatCode>
                <c:ptCount val="20"/>
                <c:pt idx="0">
                  <c:v>982.23330740000495</c:v>
                </c:pt>
                <c:pt idx="1">
                  <c:v>1894.3988113999901</c:v>
                </c:pt>
                <c:pt idx="2">
                  <c:v>2809.1132119999402</c:v>
                </c:pt>
                <c:pt idx="3">
                  <c:v>3784.1924451998502</c:v>
                </c:pt>
                <c:pt idx="4">
                  <c:v>4789.0631570998103</c:v>
                </c:pt>
                <c:pt idx="5">
                  <c:v>5560.2114958997299</c:v>
                </c:pt>
                <c:pt idx="6">
                  <c:v>6502.3519549996599</c:v>
                </c:pt>
                <c:pt idx="7">
                  <c:v>7446.1860314995902</c:v>
                </c:pt>
                <c:pt idx="8">
                  <c:v>8387.9510835995898</c:v>
                </c:pt>
                <c:pt idx="9">
                  <c:v>9314.1936269996895</c:v>
                </c:pt>
                <c:pt idx="10">
                  <c:v>10348.0130259997</c:v>
                </c:pt>
                <c:pt idx="11">
                  <c:v>11087.0506713998</c:v>
                </c:pt>
                <c:pt idx="12">
                  <c:v>12119.1644496999</c:v>
                </c:pt>
                <c:pt idx="13">
                  <c:v>13172.963971900101</c:v>
                </c:pt>
                <c:pt idx="14">
                  <c:v>13925.840027300301</c:v>
                </c:pt>
                <c:pt idx="15">
                  <c:v>15130.1147558008</c:v>
                </c:pt>
                <c:pt idx="16">
                  <c:v>15910.0510468011</c:v>
                </c:pt>
                <c:pt idx="17">
                  <c:v>16632.9119469012</c:v>
                </c:pt>
                <c:pt idx="18">
                  <c:v>17605.032770301601</c:v>
                </c:pt>
                <c:pt idx="19">
                  <c:v>19038.6565145022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97-4E55-B196-4B2E634ED0DD}"/>
            </c:ext>
          </c:extLst>
        </c:ser>
        <c:ser>
          <c:idx val="1"/>
          <c:order val="1"/>
          <c:tx>
            <c:strRef>
              <c:f>'sheet 0'!$A$3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0'!$B$3:$U$3</c:f>
              <c:numCache>
                <c:formatCode>General</c:formatCode>
                <c:ptCount val="20"/>
                <c:pt idx="0">
                  <c:v>997.33928100000696</c:v>
                </c:pt>
                <c:pt idx="1">
                  <c:v>1870.4241</c:v>
                </c:pt>
                <c:pt idx="2">
                  <c:v>2774.8726966999502</c:v>
                </c:pt>
                <c:pt idx="3">
                  <c:v>3679.13997899989</c:v>
                </c:pt>
                <c:pt idx="4">
                  <c:v>4503.92368659982</c:v>
                </c:pt>
                <c:pt idx="5">
                  <c:v>5344.0004565997597</c:v>
                </c:pt>
                <c:pt idx="6">
                  <c:v>6227.3129709996501</c:v>
                </c:pt>
                <c:pt idx="7">
                  <c:v>7118.5009536996404</c:v>
                </c:pt>
                <c:pt idx="8">
                  <c:v>8038.3211838995903</c:v>
                </c:pt>
                <c:pt idx="9">
                  <c:v>8988.6910546995696</c:v>
                </c:pt>
                <c:pt idx="10">
                  <c:v>9836.1943055995907</c:v>
                </c:pt>
                <c:pt idx="11">
                  <c:v>10623.2812310996</c:v>
                </c:pt>
                <c:pt idx="12">
                  <c:v>11434.112271799801</c:v>
                </c:pt>
                <c:pt idx="13">
                  <c:v>12494.9136857999</c:v>
                </c:pt>
                <c:pt idx="14">
                  <c:v>13299.0819106001</c:v>
                </c:pt>
                <c:pt idx="15">
                  <c:v>14207.427422500399</c:v>
                </c:pt>
                <c:pt idx="16">
                  <c:v>14968.9805781006</c:v>
                </c:pt>
                <c:pt idx="17">
                  <c:v>16224.2623168011</c:v>
                </c:pt>
                <c:pt idx="18">
                  <c:v>16671.447167901199</c:v>
                </c:pt>
                <c:pt idx="19">
                  <c:v>17922.5804158016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97-4E55-B196-4B2E634ED0DD}"/>
            </c:ext>
          </c:extLst>
        </c:ser>
        <c:ser>
          <c:idx val="2"/>
          <c:order val="2"/>
          <c:tx>
            <c:strRef>
              <c:f>'sheet 0'!$A$4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0'!$B$4:$U$4</c:f>
              <c:numCache>
                <c:formatCode>General</c:formatCode>
                <c:ptCount val="20"/>
                <c:pt idx="0">
                  <c:v>973.98113580000302</c:v>
                </c:pt>
                <c:pt idx="1">
                  <c:v>1808.3295571999899</c:v>
                </c:pt>
                <c:pt idx="2">
                  <c:v>2621.4571088999601</c:v>
                </c:pt>
                <c:pt idx="3">
                  <c:v>3450.8038870998898</c:v>
                </c:pt>
                <c:pt idx="4">
                  <c:v>4269.4409525998199</c:v>
                </c:pt>
                <c:pt idx="5">
                  <c:v>5147.0860618997704</c:v>
                </c:pt>
                <c:pt idx="6">
                  <c:v>5849.9531631996797</c:v>
                </c:pt>
                <c:pt idx="7">
                  <c:v>6903.10385199964</c:v>
                </c:pt>
                <c:pt idx="8">
                  <c:v>7678.1222830995503</c:v>
                </c:pt>
                <c:pt idx="9">
                  <c:v>8272.5611903996596</c:v>
                </c:pt>
                <c:pt idx="10">
                  <c:v>9213.0687449995694</c:v>
                </c:pt>
                <c:pt idx="11">
                  <c:v>10087.2711449995</c:v>
                </c:pt>
                <c:pt idx="12">
                  <c:v>10914.649623499699</c:v>
                </c:pt>
                <c:pt idx="13">
                  <c:v>11500.970068499701</c:v>
                </c:pt>
                <c:pt idx="14">
                  <c:v>12698.3531926</c:v>
                </c:pt>
                <c:pt idx="15">
                  <c:v>13290.917502800099</c:v>
                </c:pt>
                <c:pt idx="16">
                  <c:v>14207.3497926003</c:v>
                </c:pt>
                <c:pt idx="17">
                  <c:v>14963.672507400401</c:v>
                </c:pt>
                <c:pt idx="18">
                  <c:v>15795.756934301</c:v>
                </c:pt>
                <c:pt idx="19">
                  <c:v>16559.517231801001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97-4E55-B196-4B2E634ED0DD}"/>
            </c:ext>
          </c:extLst>
        </c:ser>
        <c:ser>
          <c:idx val="3"/>
          <c:order val="3"/>
          <c:tx>
            <c:strRef>
              <c:f>'sheet 0'!$A$5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0'!$B$5:$U$5</c:f>
              <c:numCache>
                <c:formatCode>General</c:formatCode>
                <c:ptCount val="20"/>
                <c:pt idx="0">
                  <c:v>948.70867150000095</c:v>
                </c:pt>
                <c:pt idx="1">
                  <c:v>1794.0756352999899</c:v>
                </c:pt>
                <c:pt idx="2">
                  <c:v>2593.80887969995</c:v>
                </c:pt>
                <c:pt idx="3">
                  <c:v>3456.4804113998998</c:v>
                </c:pt>
                <c:pt idx="4">
                  <c:v>4324.6054276998302</c:v>
                </c:pt>
                <c:pt idx="5">
                  <c:v>5153.5381106997402</c:v>
                </c:pt>
                <c:pt idx="6">
                  <c:v>5962.4536056996903</c:v>
                </c:pt>
                <c:pt idx="7">
                  <c:v>6837.2321882996303</c:v>
                </c:pt>
                <c:pt idx="8">
                  <c:v>7461.3549512996196</c:v>
                </c:pt>
                <c:pt idx="9">
                  <c:v>8391.5087809996094</c:v>
                </c:pt>
                <c:pt idx="10">
                  <c:v>9205.0910126995495</c:v>
                </c:pt>
                <c:pt idx="11">
                  <c:v>10116.8073845995</c:v>
                </c:pt>
                <c:pt idx="12">
                  <c:v>10795.080237599601</c:v>
                </c:pt>
                <c:pt idx="13">
                  <c:v>11759.826168699699</c:v>
                </c:pt>
                <c:pt idx="14">
                  <c:v>12354.133300699799</c:v>
                </c:pt>
                <c:pt idx="15">
                  <c:v>12956.209662899901</c:v>
                </c:pt>
                <c:pt idx="16">
                  <c:v>14091.2386460003</c:v>
                </c:pt>
                <c:pt idx="17">
                  <c:v>14988.725586500501</c:v>
                </c:pt>
                <c:pt idx="18">
                  <c:v>15826.045405000699</c:v>
                </c:pt>
                <c:pt idx="19">
                  <c:v>16511.7757247011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97-4E55-B196-4B2E634ED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3441440"/>
        <c:axId val="1"/>
      </c:lineChart>
      <c:catAx>
        <c:axId val="49344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344144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Schoute</a:t>
            </a:r>
            <a:r>
              <a:rPr lang="ko-KR" altLang="en-US"/>
              <a:t>와의 차이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0'!$A$10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0'!$B$9:$U$9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0'!$B$10:$U$10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47-4863-853D-FA9E63006611}"/>
            </c:ext>
          </c:extLst>
        </c:ser>
        <c:ser>
          <c:idx val="1"/>
          <c:order val="1"/>
          <c:tx>
            <c:strRef>
              <c:f>'sheet 0'!$A$11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0'!$B$9:$U$9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0'!$B$11:$U$11</c:f>
              <c:numCache>
                <c:formatCode>General</c:formatCode>
                <c:ptCount val="20"/>
                <c:pt idx="0">
                  <c:v>15.105973600002017</c:v>
                </c:pt>
                <c:pt idx="1">
                  <c:v>-23.974711399990156</c:v>
                </c:pt>
                <c:pt idx="2">
                  <c:v>-34.240515299989966</c:v>
                </c:pt>
                <c:pt idx="3">
                  <c:v>-105.05246619996024</c:v>
                </c:pt>
                <c:pt idx="4">
                  <c:v>-285.13947049999024</c:v>
                </c:pt>
                <c:pt idx="5">
                  <c:v>-216.21103929997025</c:v>
                </c:pt>
                <c:pt idx="6">
                  <c:v>-275.0389840000098</c:v>
                </c:pt>
                <c:pt idx="7">
                  <c:v>-327.6850777999498</c:v>
                </c:pt>
                <c:pt idx="8">
                  <c:v>-349.62989969999944</c:v>
                </c:pt>
                <c:pt idx="9">
                  <c:v>-325.50257230011994</c:v>
                </c:pt>
                <c:pt idx="10">
                  <c:v>-511.81872040010967</c:v>
                </c:pt>
                <c:pt idx="11">
                  <c:v>-463.76944030020059</c:v>
                </c:pt>
                <c:pt idx="12">
                  <c:v>-685.0521779000992</c:v>
                </c:pt>
                <c:pt idx="13">
                  <c:v>-678.05028610020054</c:v>
                </c:pt>
                <c:pt idx="14">
                  <c:v>-626.75811670020084</c:v>
                </c:pt>
                <c:pt idx="15">
                  <c:v>-922.6873333004005</c:v>
                </c:pt>
                <c:pt idx="16">
                  <c:v>-941.07046870049999</c:v>
                </c:pt>
                <c:pt idx="17">
                  <c:v>-408.64963010010069</c:v>
                </c:pt>
                <c:pt idx="18">
                  <c:v>-933.58560240040242</c:v>
                </c:pt>
                <c:pt idx="19">
                  <c:v>-1116.0760987005997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7-4863-853D-FA9E63006611}"/>
            </c:ext>
          </c:extLst>
        </c:ser>
        <c:ser>
          <c:idx val="2"/>
          <c:order val="2"/>
          <c:tx>
            <c:strRef>
              <c:f>'sheet 0'!$A$12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0'!$B$9:$U$9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0'!$B$12:$U$12</c:f>
              <c:numCache>
                <c:formatCode>General</c:formatCode>
                <c:ptCount val="20"/>
                <c:pt idx="0">
                  <c:v>-8.2521716000019296</c:v>
                </c:pt>
                <c:pt idx="1">
                  <c:v>-86.069254200000159</c:v>
                </c:pt>
                <c:pt idx="2">
                  <c:v>-187.6561030999801</c:v>
                </c:pt>
                <c:pt idx="3">
                  <c:v>-333.38855809996039</c:v>
                </c:pt>
                <c:pt idx="4">
                  <c:v>-519.6222044999904</c:v>
                </c:pt>
                <c:pt idx="5">
                  <c:v>-413.12543399995957</c:v>
                </c:pt>
                <c:pt idx="6">
                  <c:v>-652.39879179998024</c:v>
                </c:pt>
                <c:pt idx="7">
                  <c:v>-543.08217949995014</c:v>
                </c:pt>
                <c:pt idx="8">
                  <c:v>-709.82880050003951</c:v>
                </c:pt>
                <c:pt idx="9">
                  <c:v>-1041.6324366000299</c:v>
                </c:pt>
                <c:pt idx="10">
                  <c:v>-1134.944281000131</c:v>
                </c:pt>
                <c:pt idx="11">
                  <c:v>-999.7795264002998</c:v>
                </c:pt>
                <c:pt idx="12">
                  <c:v>-1204.5148262002003</c:v>
                </c:pt>
                <c:pt idx="13">
                  <c:v>-1671.9939034004001</c:v>
                </c:pt>
                <c:pt idx="14">
                  <c:v>-1227.4868347003012</c:v>
                </c:pt>
                <c:pt idx="15">
                  <c:v>-1839.1972530007006</c:v>
                </c:pt>
                <c:pt idx="16">
                  <c:v>-1702.7012542007997</c:v>
                </c:pt>
                <c:pt idx="17">
                  <c:v>-1669.2394395007996</c:v>
                </c:pt>
                <c:pt idx="18">
                  <c:v>-1809.275836000601</c:v>
                </c:pt>
                <c:pt idx="19">
                  <c:v>-2479.1392827011987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7-4863-853D-FA9E63006611}"/>
            </c:ext>
          </c:extLst>
        </c:ser>
        <c:ser>
          <c:idx val="3"/>
          <c:order val="3"/>
          <c:tx>
            <c:strRef>
              <c:f>'sheet 0'!$A$13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0'!$B$9:$U$9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0'!$B$13:$U$13</c:f>
              <c:numCache>
                <c:formatCode>General</c:formatCode>
                <c:ptCount val="20"/>
                <c:pt idx="0">
                  <c:v>-33.524635900004</c:v>
                </c:pt>
                <c:pt idx="1">
                  <c:v>-100.32317610000018</c:v>
                </c:pt>
                <c:pt idx="2">
                  <c:v>-215.30433229999016</c:v>
                </c:pt>
                <c:pt idx="3">
                  <c:v>-327.7120337999504</c:v>
                </c:pt>
                <c:pt idx="4">
                  <c:v>-464.45772939998005</c:v>
                </c:pt>
                <c:pt idx="5">
                  <c:v>-406.67338519998975</c:v>
                </c:pt>
                <c:pt idx="6">
                  <c:v>-539.8983492999696</c:v>
                </c:pt>
                <c:pt idx="7">
                  <c:v>-608.95384319995992</c:v>
                </c:pt>
                <c:pt idx="8">
                  <c:v>-926.59613229997012</c:v>
                </c:pt>
                <c:pt idx="9">
                  <c:v>-922.68484600008014</c:v>
                </c:pt>
                <c:pt idx="10">
                  <c:v>-1142.9220133001509</c:v>
                </c:pt>
                <c:pt idx="11">
                  <c:v>-970.24328680029976</c:v>
                </c:pt>
                <c:pt idx="12">
                  <c:v>-1324.0842121002988</c:v>
                </c:pt>
                <c:pt idx="13">
                  <c:v>-1413.1378032004013</c:v>
                </c:pt>
                <c:pt idx="14">
                  <c:v>-1571.7067266005015</c:v>
                </c:pt>
                <c:pt idx="15">
                  <c:v>-2173.905092900899</c:v>
                </c:pt>
                <c:pt idx="16">
                  <c:v>-1818.8124008007999</c:v>
                </c:pt>
                <c:pt idx="17">
                  <c:v>-1644.1863604006994</c:v>
                </c:pt>
                <c:pt idx="18">
                  <c:v>-1778.9873653009017</c:v>
                </c:pt>
                <c:pt idx="19">
                  <c:v>-2526.8807898011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47-4863-853D-FA9E63006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3443736"/>
        <c:axId val="1"/>
      </c:lineChart>
      <c:catAx>
        <c:axId val="493443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34437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 (msec)</a:t>
            </a:r>
            <a:endParaRPr lang="ko-KR" alt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0'!$A$2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0'!$B$2:$H$2</c:f>
              <c:numCache>
                <c:formatCode>General</c:formatCode>
                <c:ptCount val="7"/>
                <c:pt idx="0">
                  <c:v>19097.109084002299</c:v>
                </c:pt>
                <c:pt idx="1">
                  <c:v>22445.788134004601</c:v>
                </c:pt>
                <c:pt idx="2">
                  <c:v>27960.476551007399</c:v>
                </c:pt>
                <c:pt idx="3">
                  <c:v>32159.847802010601</c:v>
                </c:pt>
                <c:pt idx="4">
                  <c:v>37474.1223690146</c:v>
                </c:pt>
                <c:pt idx="5">
                  <c:v>43534.015659020202</c:v>
                </c:pt>
                <c:pt idx="6">
                  <c:v>47272.895803023297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69-4318-B55E-B14AD2CD95AE}"/>
            </c:ext>
          </c:extLst>
        </c:ser>
        <c:ser>
          <c:idx val="1"/>
          <c:order val="1"/>
          <c:tx>
            <c:strRef>
              <c:f>'sheet 0'!$A$3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0'!$B$3:$H$3</c:f>
              <c:numCache>
                <c:formatCode>General</c:formatCode>
                <c:ptCount val="7"/>
                <c:pt idx="0">
                  <c:v>18078.3131210016</c:v>
                </c:pt>
                <c:pt idx="1">
                  <c:v>22800.5788180042</c:v>
                </c:pt>
                <c:pt idx="2">
                  <c:v>26402.473396006601</c:v>
                </c:pt>
                <c:pt idx="3">
                  <c:v>29311.267326008499</c:v>
                </c:pt>
                <c:pt idx="4">
                  <c:v>36334.7393710135</c:v>
                </c:pt>
                <c:pt idx="5">
                  <c:v>38686.143265016202</c:v>
                </c:pt>
                <c:pt idx="6">
                  <c:v>42386.902750019297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69-4318-B55E-B14AD2CD95AE}"/>
            </c:ext>
          </c:extLst>
        </c:ser>
        <c:ser>
          <c:idx val="2"/>
          <c:order val="2"/>
          <c:tx>
            <c:strRef>
              <c:f>'sheet 0'!$A$4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0'!$B$4:$H$4</c:f>
              <c:numCache>
                <c:formatCode>General</c:formatCode>
                <c:ptCount val="7"/>
                <c:pt idx="0">
                  <c:v>15974.475452000899</c:v>
                </c:pt>
                <c:pt idx="1">
                  <c:v>20592.547043003298</c:v>
                </c:pt>
                <c:pt idx="2">
                  <c:v>25684.658281005901</c:v>
                </c:pt>
                <c:pt idx="3">
                  <c:v>29543.805201008901</c:v>
                </c:pt>
                <c:pt idx="4">
                  <c:v>34668.8484520126</c:v>
                </c:pt>
                <c:pt idx="5">
                  <c:v>36714.349281014896</c:v>
                </c:pt>
                <c:pt idx="6">
                  <c:v>39654.332317016597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69-4318-B55E-B14AD2CD95AE}"/>
            </c:ext>
          </c:extLst>
        </c:ser>
        <c:ser>
          <c:idx val="3"/>
          <c:order val="3"/>
          <c:tx>
            <c:strRef>
              <c:f>'sheet 0'!$A$5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0'!$B$5:$H$5</c:f>
              <c:numCache>
                <c:formatCode>General</c:formatCode>
                <c:ptCount val="7"/>
                <c:pt idx="0">
                  <c:v>15863.485999001099</c:v>
                </c:pt>
                <c:pt idx="1">
                  <c:v>20705.708100002699</c:v>
                </c:pt>
                <c:pt idx="2">
                  <c:v>25673.976267006299</c:v>
                </c:pt>
                <c:pt idx="3">
                  <c:v>29112.176223008501</c:v>
                </c:pt>
                <c:pt idx="4">
                  <c:v>33014.487269011697</c:v>
                </c:pt>
                <c:pt idx="5">
                  <c:v>37605.718470015403</c:v>
                </c:pt>
                <c:pt idx="6">
                  <c:v>41550.517282018402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69-4318-B55E-B14AD2CD9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962680"/>
        <c:axId val="1"/>
      </c:lineChart>
      <c:catAx>
        <c:axId val="488962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896268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Schoute</a:t>
            </a:r>
            <a:r>
              <a:rPr lang="ko-KR" altLang="en-US"/>
              <a:t>와의 차이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0'!$A$14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0'!$B$13:$H$13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0'!$B$14:$H$14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70-404C-8AE6-4FEB3A40EA77}"/>
            </c:ext>
          </c:extLst>
        </c:ser>
        <c:ser>
          <c:idx val="1"/>
          <c:order val="1"/>
          <c:tx>
            <c:strRef>
              <c:f>'sheet 0'!$A$15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0'!$B$13:$H$13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0'!$B$15:$H$15</c:f>
              <c:numCache>
                <c:formatCode>General</c:formatCode>
                <c:ptCount val="7"/>
                <c:pt idx="0">
                  <c:v>-1018.795963000699</c:v>
                </c:pt>
                <c:pt idx="1">
                  <c:v>354.79068399959942</c:v>
                </c:pt>
                <c:pt idx="2">
                  <c:v>-1558.0031550007989</c:v>
                </c:pt>
                <c:pt idx="3">
                  <c:v>-2848.5804760021019</c:v>
                </c:pt>
                <c:pt idx="4">
                  <c:v>-1139.3829980010996</c:v>
                </c:pt>
                <c:pt idx="5">
                  <c:v>-4847.8723940039999</c:v>
                </c:pt>
                <c:pt idx="6">
                  <c:v>-4885.9930530040001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70-404C-8AE6-4FEB3A40EA77}"/>
            </c:ext>
          </c:extLst>
        </c:ser>
        <c:ser>
          <c:idx val="2"/>
          <c:order val="2"/>
          <c:tx>
            <c:strRef>
              <c:f>'sheet 0'!$A$16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0'!$B$13:$H$13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0'!$B$16:$H$16</c:f>
              <c:numCache>
                <c:formatCode>General</c:formatCode>
                <c:ptCount val="7"/>
                <c:pt idx="0">
                  <c:v>-3122.6336320013997</c:v>
                </c:pt>
                <c:pt idx="1">
                  <c:v>-1853.2410910013023</c:v>
                </c:pt>
                <c:pt idx="2">
                  <c:v>-2275.8182700014986</c:v>
                </c:pt>
                <c:pt idx="3">
                  <c:v>-2616.0426010016999</c:v>
                </c:pt>
                <c:pt idx="4">
                  <c:v>-2805.2739170019995</c:v>
                </c:pt>
                <c:pt idx="5">
                  <c:v>-6819.6663780053059</c:v>
                </c:pt>
                <c:pt idx="6">
                  <c:v>-7618.5634860067003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70-404C-8AE6-4FEB3A40EA77}"/>
            </c:ext>
          </c:extLst>
        </c:ser>
        <c:ser>
          <c:idx val="3"/>
          <c:order val="3"/>
          <c:tx>
            <c:strRef>
              <c:f>'sheet 0'!$A$17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0'!$B$13:$H$13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0'!$B$17:$H$17</c:f>
              <c:numCache>
                <c:formatCode>General</c:formatCode>
                <c:ptCount val="7"/>
                <c:pt idx="0">
                  <c:v>-3233.6230850011998</c:v>
                </c:pt>
                <c:pt idx="1">
                  <c:v>-1740.0800340019014</c:v>
                </c:pt>
                <c:pt idx="2">
                  <c:v>-2286.5002840011002</c:v>
                </c:pt>
                <c:pt idx="3">
                  <c:v>-3047.6715790021008</c:v>
                </c:pt>
                <c:pt idx="4">
                  <c:v>-4459.6351000029026</c:v>
                </c:pt>
                <c:pt idx="5">
                  <c:v>-5928.2971890047993</c:v>
                </c:pt>
                <c:pt idx="6">
                  <c:v>-5722.3785210048954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70-404C-8AE6-4FEB3A40E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960384"/>
        <c:axId val="1"/>
      </c:lineChart>
      <c:catAx>
        <c:axId val="48896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896038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Time(msec)</a:t>
            </a:r>
            <a:endParaRPr lang="ko-KR" alt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0'!$A$2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0'!$B$2:$K$2</c:f>
              <c:numCache>
                <c:formatCode>General</c:formatCode>
                <c:ptCount val="10"/>
                <c:pt idx="0">
                  <c:v>439.39444570000302</c:v>
                </c:pt>
                <c:pt idx="1">
                  <c:v>473.9238532</c:v>
                </c:pt>
                <c:pt idx="2">
                  <c:v>522.57112669999697</c:v>
                </c:pt>
                <c:pt idx="3">
                  <c:v>575.57556210000098</c:v>
                </c:pt>
                <c:pt idx="4">
                  <c:v>640.79003260000002</c:v>
                </c:pt>
                <c:pt idx="5">
                  <c:v>699.67446329999905</c:v>
                </c:pt>
                <c:pt idx="6">
                  <c:v>765.09394089999898</c:v>
                </c:pt>
                <c:pt idx="7">
                  <c:v>852.57720050000296</c:v>
                </c:pt>
                <c:pt idx="8">
                  <c:v>917.466652000002</c:v>
                </c:pt>
                <c:pt idx="9">
                  <c:v>999.65815820000205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A3-4C71-BCCD-B52B4E8A37EE}"/>
            </c:ext>
          </c:extLst>
        </c:ser>
        <c:ser>
          <c:idx val="1"/>
          <c:order val="1"/>
          <c:tx>
            <c:strRef>
              <c:f>'sheet 0'!$A$3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0'!$B$3:$K$3</c:f>
              <c:numCache>
                <c:formatCode>General</c:formatCode>
                <c:ptCount val="10"/>
                <c:pt idx="0">
                  <c:v>274.08446389999898</c:v>
                </c:pt>
                <c:pt idx="1">
                  <c:v>345.021712699999</c:v>
                </c:pt>
                <c:pt idx="2">
                  <c:v>422.034836499996</c:v>
                </c:pt>
                <c:pt idx="3">
                  <c:v>498.49822270000101</c:v>
                </c:pt>
                <c:pt idx="4">
                  <c:v>584.12215759999697</c:v>
                </c:pt>
                <c:pt idx="5">
                  <c:v>657.89745880000396</c:v>
                </c:pt>
                <c:pt idx="6">
                  <c:v>749.25216390000298</c:v>
                </c:pt>
                <c:pt idx="7">
                  <c:v>834.24229410000203</c:v>
                </c:pt>
                <c:pt idx="8">
                  <c:v>914.33054649999895</c:v>
                </c:pt>
                <c:pt idx="9">
                  <c:v>982.52667620000398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A3-4C71-BCCD-B52B4E8A37EE}"/>
            </c:ext>
          </c:extLst>
        </c:ser>
        <c:ser>
          <c:idx val="2"/>
          <c:order val="2"/>
          <c:tx>
            <c:strRef>
              <c:f>'sheet 0'!$A$4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0'!$B$4:$K$4</c:f>
              <c:numCache>
                <c:formatCode>General</c:formatCode>
                <c:ptCount val="10"/>
                <c:pt idx="0">
                  <c:v>278.87929680000099</c:v>
                </c:pt>
                <c:pt idx="1">
                  <c:v>352.23636149999902</c:v>
                </c:pt>
                <c:pt idx="2">
                  <c:v>424.81666409999701</c:v>
                </c:pt>
                <c:pt idx="3">
                  <c:v>500.64763009999899</c:v>
                </c:pt>
                <c:pt idx="4">
                  <c:v>579.6850058</c:v>
                </c:pt>
                <c:pt idx="5">
                  <c:v>653.63672229999997</c:v>
                </c:pt>
                <c:pt idx="6">
                  <c:v>739.89450620000196</c:v>
                </c:pt>
                <c:pt idx="7">
                  <c:v>825.7832664</c:v>
                </c:pt>
                <c:pt idx="8">
                  <c:v>907.917573099999</c:v>
                </c:pt>
                <c:pt idx="9">
                  <c:v>980.12691140000595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A3-4C71-BCCD-B52B4E8A37EE}"/>
            </c:ext>
          </c:extLst>
        </c:ser>
        <c:ser>
          <c:idx val="3"/>
          <c:order val="3"/>
          <c:tx>
            <c:strRef>
              <c:f>'sheet 0'!$A$5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0'!$B$5:$K$5</c:f>
              <c:numCache>
                <c:formatCode>General</c:formatCode>
                <c:ptCount val="10"/>
                <c:pt idx="0">
                  <c:v>228.89856259999499</c:v>
                </c:pt>
                <c:pt idx="1">
                  <c:v>307.32140249999998</c:v>
                </c:pt>
                <c:pt idx="2">
                  <c:v>388.24009949999999</c:v>
                </c:pt>
                <c:pt idx="3">
                  <c:v>470.58747719999798</c:v>
                </c:pt>
                <c:pt idx="4">
                  <c:v>548.00116699999899</c:v>
                </c:pt>
                <c:pt idx="5">
                  <c:v>632.370714800001</c:v>
                </c:pt>
                <c:pt idx="6">
                  <c:v>715.94855349999898</c:v>
                </c:pt>
                <c:pt idx="7">
                  <c:v>793.46889730000305</c:v>
                </c:pt>
                <c:pt idx="8">
                  <c:v>879.29103949999899</c:v>
                </c:pt>
                <c:pt idx="9">
                  <c:v>965.24746790000302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A3-4C71-BCCD-B52B4E8A3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4925352"/>
        <c:axId val="1"/>
      </c:lineChart>
      <c:catAx>
        <c:axId val="394925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492535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 (msec)</a:t>
            </a:r>
            <a:endParaRPr lang="ko-KR" alt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0'!$A$2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0'!$B$2:$K$2</c:f>
              <c:numCache>
                <c:formatCode>General</c:formatCode>
                <c:ptCount val="10"/>
                <c:pt idx="0">
                  <c:v>163.164450099996</c:v>
                </c:pt>
                <c:pt idx="1">
                  <c:v>252.399564099999</c:v>
                </c:pt>
                <c:pt idx="2">
                  <c:v>349.76809520000103</c:v>
                </c:pt>
                <c:pt idx="3">
                  <c:v>444.75225929999903</c:v>
                </c:pt>
                <c:pt idx="4">
                  <c:v>531.27999189999605</c:v>
                </c:pt>
                <c:pt idx="5">
                  <c:v>627.75468990000297</c:v>
                </c:pt>
                <c:pt idx="6">
                  <c:v>714.57592970000201</c:v>
                </c:pt>
                <c:pt idx="7">
                  <c:v>823.07632060000401</c:v>
                </c:pt>
                <c:pt idx="8">
                  <c:v>911.21194450000405</c:v>
                </c:pt>
                <c:pt idx="9">
                  <c:v>1010.7749233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02-491F-98FD-1F012F538B89}"/>
            </c:ext>
          </c:extLst>
        </c:ser>
        <c:ser>
          <c:idx val="1"/>
          <c:order val="1"/>
          <c:tx>
            <c:strRef>
              <c:f>'sheet 0'!$A$3</c:f>
              <c:strCache>
                <c:ptCount val="1"/>
                <c:pt idx="0">
                  <c:v>NEDSFA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0'!$B$3:$K$3</c:f>
              <c:numCache>
                <c:formatCode>General</c:formatCode>
                <c:ptCount val="10"/>
                <c:pt idx="0">
                  <c:v>216.46089479999901</c:v>
                </c:pt>
                <c:pt idx="1">
                  <c:v>305.83717860000002</c:v>
                </c:pt>
                <c:pt idx="2">
                  <c:v>398.45555430000098</c:v>
                </c:pt>
                <c:pt idx="3">
                  <c:v>493.89668380000199</c:v>
                </c:pt>
                <c:pt idx="4">
                  <c:v>583.48011799999904</c:v>
                </c:pt>
                <c:pt idx="5">
                  <c:v>676.89527969999904</c:v>
                </c:pt>
                <c:pt idx="6">
                  <c:v>762.38608280000403</c:v>
                </c:pt>
                <c:pt idx="7">
                  <c:v>862.026586400008</c:v>
                </c:pt>
                <c:pt idx="8">
                  <c:v>948.86367849999999</c:v>
                </c:pt>
                <c:pt idx="9">
                  <c:v>1042.680247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02-491F-98FD-1F012F538B89}"/>
            </c:ext>
          </c:extLst>
        </c:ser>
        <c:ser>
          <c:idx val="2"/>
          <c:order val="2"/>
          <c:tx>
            <c:strRef>
              <c:f>'sheet 0'!$A$4</c:f>
              <c:strCache>
                <c:ptCount val="1"/>
                <c:pt idx="0">
                  <c:v>Qmodife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0'!$B$4:$K$4</c:f>
              <c:numCache>
                <c:formatCode>General</c:formatCode>
                <c:ptCount val="10"/>
                <c:pt idx="0">
                  <c:v>212.83807539999799</c:v>
                </c:pt>
                <c:pt idx="1">
                  <c:v>295.71887830000202</c:v>
                </c:pt>
                <c:pt idx="2">
                  <c:v>383.972438400003</c:v>
                </c:pt>
                <c:pt idx="3">
                  <c:v>468.38083160000002</c:v>
                </c:pt>
                <c:pt idx="4">
                  <c:v>566.82605829999898</c:v>
                </c:pt>
                <c:pt idx="5">
                  <c:v>644.76112829999897</c:v>
                </c:pt>
                <c:pt idx="6">
                  <c:v>725.70152270000301</c:v>
                </c:pt>
                <c:pt idx="7">
                  <c:v>813.80961980000598</c:v>
                </c:pt>
                <c:pt idx="8">
                  <c:v>907.13495440000099</c:v>
                </c:pt>
                <c:pt idx="9">
                  <c:v>1000.6805242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02-491F-98FD-1F012F538B89}"/>
            </c:ext>
          </c:extLst>
        </c:ser>
        <c:ser>
          <c:idx val="3"/>
          <c:order val="3"/>
          <c:tx>
            <c:strRef>
              <c:f>'sheet 0'!$A$5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0'!$B$5:$K$5</c:f>
              <c:numCache>
                <c:formatCode>General</c:formatCode>
                <c:ptCount val="10"/>
                <c:pt idx="0">
                  <c:v>193.43494879999699</c:v>
                </c:pt>
                <c:pt idx="1">
                  <c:v>282.12225989999899</c:v>
                </c:pt>
                <c:pt idx="2">
                  <c:v>374.42062699999798</c:v>
                </c:pt>
                <c:pt idx="3">
                  <c:v>462.29882939999999</c:v>
                </c:pt>
                <c:pt idx="4">
                  <c:v>542.98235469999804</c:v>
                </c:pt>
                <c:pt idx="5">
                  <c:v>643.17812039999603</c:v>
                </c:pt>
                <c:pt idx="6">
                  <c:v>724.73212549999698</c:v>
                </c:pt>
                <c:pt idx="7">
                  <c:v>803.84474279999995</c:v>
                </c:pt>
                <c:pt idx="8">
                  <c:v>883.72694910000405</c:v>
                </c:pt>
                <c:pt idx="9">
                  <c:v>983.63418930000103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02-491F-98FD-1F012F538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5411536"/>
        <c:axId val="1"/>
      </c:lineChart>
      <c:catAx>
        <c:axId val="38541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54115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Schoute</a:t>
            </a:r>
            <a:r>
              <a:rPr lang="ko-KR" altLang="en-US"/>
              <a:t>와의 차이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0'!$A$8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0'!$B$7:$K$7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0'!$B$8:$K$8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90-441C-B040-A777CE3BBF4E}"/>
            </c:ext>
          </c:extLst>
        </c:ser>
        <c:ser>
          <c:idx val="1"/>
          <c:order val="1"/>
          <c:tx>
            <c:strRef>
              <c:f>'sheet 0'!$A$9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0'!$B$7:$K$7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0'!$B$9:$K$9</c:f>
              <c:numCache>
                <c:formatCode>General</c:formatCode>
                <c:ptCount val="10"/>
                <c:pt idx="0">
                  <c:v>-165.30998180000404</c:v>
                </c:pt>
                <c:pt idx="1">
                  <c:v>-128.902140500001</c:v>
                </c:pt>
                <c:pt idx="2">
                  <c:v>-100.53629020000096</c:v>
                </c:pt>
                <c:pt idx="3">
                  <c:v>-77.077339399999971</c:v>
                </c:pt>
                <c:pt idx="4">
                  <c:v>-56.66787500000305</c:v>
                </c:pt>
                <c:pt idx="5">
                  <c:v>-41.777004499995087</c:v>
                </c:pt>
                <c:pt idx="6">
                  <c:v>-15.841776999996</c:v>
                </c:pt>
                <c:pt idx="7">
                  <c:v>-18.334906400000932</c:v>
                </c:pt>
                <c:pt idx="8">
                  <c:v>-3.1361055000030547</c:v>
                </c:pt>
                <c:pt idx="9">
                  <c:v>-17.131481999998073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90-441C-B040-A777CE3BBF4E}"/>
            </c:ext>
          </c:extLst>
        </c:ser>
        <c:ser>
          <c:idx val="2"/>
          <c:order val="2"/>
          <c:tx>
            <c:strRef>
              <c:f>'sheet 0'!$A$10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0'!$B$7:$K$7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0'!$B$10:$K$10</c:f>
              <c:numCache>
                <c:formatCode>General</c:formatCode>
                <c:ptCount val="10"/>
                <c:pt idx="0">
                  <c:v>-160.51514890000203</c:v>
                </c:pt>
                <c:pt idx="1">
                  <c:v>-121.68749170000098</c:v>
                </c:pt>
                <c:pt idx="2">
                  <c:v>-97.754462599999954</c:v>
                </c:pt>
                <c:pt idx="3">
                  <c:v>-74.927932000001988</c:v>
                </c:pt>
                <c:pt idx="4">
                  <c:v>-61.105026800000019</c:v>
                </c:pt>
                <c:pt idx="5">
                  <c:v>-46.037740999999073</c:v>
                </c:pt>
                <c:pt idx="6">
                  <c:v>-25.199434699997028</c:v>
                </c:pt>
                <c:pt idx="7">
                  <c:v>-26.793934100002957</c:v>
                </c:pt>
                <c:pt idx="8">
                  <c:v>-9.5490789000029963</c:v>
                </c:pt>
                <c:pt idx="9">
                  <c:v>-19.531246799996097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90-441C-B040-A777CE3BBF4E}"/>
            </c:ext>
          </c:extLst>
        </c:ser>
        <c:ser>
          <c:idx val="3"/>
          <c:order val="3"/>
          <c:tx>
            <c:strRef>
              <c:f>'sheet 0'!$A$11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0'!$B$7:$K$7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0'!$B$11:$K$11</c:f>
              <c:numCache>
                <c:formatCode>General</c:formatCode>
                <c:ptCount val="10"/>
                <c:pt idx="0">
                  <c:v>-210.49588310000803</c:v>
                </c:pt>
                <c:pt idx="1">
                  <c:v>-166.60245070000002</c:v>
                </c:pt>
                <c:pt idx="2">
                  <c:v>-134.33102719999698</c:v>
                </c:pt>
                <c:pt idx="3">
                  <c:v>-104.988084900003</c:v>
                </c:pt>
                <c:pt idx="4">
                  <c:v>-92.788865600001031</c:v>
                </c:pt>
                <c:pt idx="5">
                  <c:v>-67.303748499998051</c:v>
                </c:pt>
                <c:pt idx="6">
                  <c:v>-49.145387400000004</c:v>
                </c:pt>
                <c:pt idx="7">
                  <c:v>-59.108303199999909</c:v>
                </c:pt>
                <c:pt idx="8">
                  <c:v>-38.175612500003012</c:v>
                </c:pt>
                <c:pt idx="9">
                  <c:v>-34.410690299999033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90-441C-B040-A777CE3BB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033632"/>
        <c:axId val="1"/>
      </c:lineChart>
      <c:catAx>
        <c:axId val="39203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03363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 (msec)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0'!$A$2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0'!$B$2:$U$2</c:f>
              <c:numCache>
                <c:formatCode>General</c:formatCode>
                <c:ptCount val="20"/>
                <c:pt idx="0">
                  <c:v>1007.9969048</c:v>
                </c:pt>
                <c:pt idx="1">
                  <c:v>1852.7314586999901</c:v>
                </c:pt>
                <c:pt idx="2">
                  <c:v>2739.4488509999301</c:v>
                </c:pt>
                <c:pt idx="3">
                  <c:v>3669.4577615998801</c:v>
                </c:pt>
                <c:pt idx="4">
                  <c:v>4584.5838045998198</c:v>
                </c:pt>
                <c:pt idx="5">
                  <c:v>5540.1626066997296</c:v>
                </c:pt>
                <c:pt idx="6">
                  <c:v>6400.8968514996604</c:v>
                </c:pt>
                <c:pt idx="7">
                  <c:v>7452.4389393996498</c:v>
                </c:pt>
                <c:pt idx="8">
                  <c:v>8249.1970725996307</c:v>
                </c:pt>
                <c:pt idx="9">
                  <c:v>9243.8894854995997</c:v>
                </c:pt>
                <c:pt idx="10">
                  <c:v>10083.1527677996</c:v>
                </c:pt>
                <c:pt idx="11">
                  <c:v>11001.1799856997</c:v>
                </c:pt>
                <c:pt idx="12">
                  <c:v>12211.4803203999</c:v>
                </c:pt>
                <c:pt idx="13">
                  <c:v>12976.8070056002</c:v>
                </c:pt>
                <c:pt idx="14">
                  <c:v>13975.8904362004</c:v>
                </c:pt>
                <c:pt idx="15">
                  <c:v>14577.6872535005</c:v>
                </c:pt>
                <c:pt idx="16">
                  <c:v>15737.517547900799</c:v>
                </c:pt>
                <c:pt idx="17">
                  <c:v>16624.602674901202</c:v>
                </c:pt>
                <c:pt idx="18">
                  <c:v>17725.801929801601</c:v>
                </c:pt>
                <c:pt idx="19">
                  <c:v>18880.631586002299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69-4092-9983-5B811035237D}"/>
            </c:ext>
          </c:extLst>
        </c:ser>
        <c:ser>
          <c:idx val="1"/>
          <c:order val="1"/>
          <c:tx>
            <c:strRef>
              <c:f>'sheet 0'!$A$3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0'!$B$3:$U$3</c:f>
              <c:numCache>
                <c:formatCode>General</c:formatCode>
                <c:ptCount val="20"/>
                <c:pt idx="0">
                  <c:v>992.88945160000401</c:v>
                </c:pt>
                <c:pt idx="1">
                  <c:v>1905.89471489998</c:v>
                </c:pt>
                <c:pt idx="2">
                  <c:v>2740.2439543999499</c:v>
                </c:pt>
                <c:pt idx="3">
                  <c:v>3681.2337493998698</c:v>
                </c:pt>
                <c:pt idx="4">
                  <c:v>4481.1734282998204</c:v>
                </c:pt>
                <c:pt idx="5">
                  <c:v>5416.2381007997601</c:v>
                </c:pt>
                <c:pt idx="6">
                  <c:v>6315.8639757996298</c:v>
                </c:pt>
                <c:pt idx="7">
                  <c:v>7078.3639728996404</c:v>
                </c:pt>
                <c:pt idx="8">
                  <c:v>8001.1979910995997</c:v>
                </c:pt>
                <c:pt idx="9">
                  <c:v>8883.6946331995605</c:v>
                </c:pt>
                <c:pt idx="10">
                  <c:v>9756.6989454995801</c:v>
                </c:pt>
                <c:pt idx="11">
                  <c:v>10636.8442427996</c:v>
                </c:pt>
                <c:pt idx="12">
                  <c:v>11699.0259251998</c:v>
                </c:pt>
                <c:pt idx="13">
                  <c:v>12498.255697999901</c:v>
                </c:pt>
                <c:pt idx="14">
                  <c:v>13151.317166999999</c:v>
                </c:pt>
                <c:pt idx="15">
                  <c:v>14022.015459600399</c:v>
                </c:pt>
                <c:pt idx="16">
                  <c:v>14962.086291900599</c:v>
                </c:pt>
                <c:pt idx="17">
                  <c:v>15663.001201200699</c:v>
                </c:pt>
                <c:pt idx="18">
                  <c:v>16657.780700601099</c:v>
                </c:pt>
                <c:pt idx="19">
                  <c:v>17576.166808801601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69-4092-9983-5B811035237D}"/>
            </c:ext>
          </c:extLst>
        </c:ser>
        <c:ser>
          <c:idx val="2"/>
          <c:order val="2"/>
          <c:tx>
            <c:strRef>
              <c:f>'sheet 0'!$A$4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0'!$B$4:$U$4</c:f>
              <c:numCache>
                <c:formatCode>General</c:formatCode>
                <c:ptCount val="20"/>
                <c:pt idx="0">
                  <c:v>988.33661820000395</c:v>
                </c:pt>
                <c:pt idx="1">
                  <c:v>1766.56169309999</c:v>
                </c:pt>
                <c:pt idx="2">
                  <c:v>2666.73246009995</c:v>
                </c:pt>
                <c:pt idx="3">
                  <c:v>3459.7812967999098</c:v>
                </c:pt>
                <c:pt idx="4">
                  <c:v>4296.8264695998196</c:v>
                </c:pt>
                <c:pt idx="5">
                  <c:v>5063.9955779997799</c:v>
                </c:pt>
                <c:pt idx="6">
                  <c:v>5880.3581508997004</c:v>
                </c:pt>
                <c:pt idx="7">
                  <c:v>6813.92634909963</c:v>
                </c:pt>
                <c:pt idx="8">
                  <c:v>7645.4488035996401</c:v>
                </c:pt>
                <c:pt idx="9">
                  <c:v>8367.1176959996192</c:v>
                </c:pt>
                <c:pt idx="10">
                  <c:v>9179.4068343996205</c:v>
                </c:pt>
                <c:pt idx="11">
                  <c:v>10029.9759194996</c:v>
                </c:pt>
                <c:pt idx="12">
                  <c:v>11163.5818429997</c:v>
                </c:pt>
                <c:pt idx="13">
                  <c:v>11679.0336206998</c:v>
                </c:pt>
                <c:pt idx="14">
                  <c:v>12586.674372400001</c:v>
                </c:pt>
                <c:pt idx="15">
                  <c:v>13240.042314599999</c:v>
                </c:pt>
                <c:pt idx="16">
                  <c:v>14155.029711400201</c:v>
                </c:pt>
                <c:pt idx="17">
                  <c:v>15016.1694852007</c:v>
                </c:pt>
                <c:pt idx="18">
                  <c:v>15630.407948800799</c:v>
                </c:pt>
                <c:pt idx="19">
                  <c:v>16432.8148303011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69-4092-9983-5B811035237D}"/>
            </c:ext>
          </c:extLst>
        </c:ser>
        <c:ser>
          <c:idx val="3"/>
          <c:order val="3"/>
          <c:tx>
            <c:strRef>
              <c:f>'sheet 0'!$A$5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0'!$B$5:$U$5</c:f>
              <c:numCache>
                <c:formatCode>General</c:formatCode>
                <c:ptCount val="20"/>
                <c:pt idx="0">
                  <c:v>955.09179300000005</c:v>
                </c:pt>
                <c:pt idx="1">
                  <c:v>1779.88019969999</c:v>
                </c:pt>
                <c:pt idx="2">
                  <c:v>2647.09376719995</c:v>
                </c:pt>
                <c:pt idx="3">
                  <c:v>3418.5923011998998</c:v>
                </c:pt>
                <c:pt idx="4">
                  <c:v>4233.6941688998104</c:v>
                </c:pt>
                <c:pt idx="5">
                  <c:v>5084.4782037997602</c:v>
                </c:pt>
                <c:pt idx="6">
                  <c:v>5924.1944837997098</c:v>
                </c:pt>
                <c:pt idx="7">
                  <c:v>6888.3577980995897</c:v>
                </c:pt>
                <c:pt idx="8">
                  <c:v>7461.5441602996298</c:v>
                </c:pt>
                <c:pt idx="9">
                  <c:v>8484.1681695995594</c:v>
                </c:pt>
                <c:pt idx="10">
                  <c:v>9114.8645980995898</c:v>
                </c:pt>
                <c:pt idx="11">
                  <c:v>10023.181313299599</c:v>
                </c:pt>
                <c:pt idx="12">
                  <c:v>11026.0019614997</c:v>
                </c:pt>
                <c:pt idx="13">
                  <c:v>11433.5806201997</c:v>
                </c:pt>
                <c:pt idx="14">
                  <c:v>12502.8751288</c:v>
                </c:pt>
                <c:pt idx="15">
                  <c:v>13309.4856416002</c:v>
                </c:pt>
                <c:pt idx="16">
                  <c:v>14271.326508100199</c:v>
                </c:pt>
                <c:pt idx="17">
                  <c:v>15094.5038245005</c:v>
                </c:pt>
                <c:pt idx="18">
                  <c:v>15916.893271700799</c:v>
                </c:pt>
                <c:pt idx="19">
                  <c:v>16171.8176076008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69-4092-9983-5B81103523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1008776"/>
        <c:axId val="1"/>
      </c:lineChart>
      <c:catAx>
        <c:axId val="491008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100877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Schoute</a:t>
            </a:r>
            <a:r>
              <a:rPr lang="ko-KR" altLang="en-US"/>
              <a:t>와의 차이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0'!$A$8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0'!$B$7:$U$7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0'!$B$8:$U$8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94-4EDB-8EB7-78BF434EE149}"/>
            </c:ext>
          </c:extLst>
        </c:ser>
        <c:ser>
          <c:idx val="1"/>
          <c:order val="1"/>
          <c:tx>
            <c:strRef>
              <c:f>'sheet 0'!$A$9</c:f>
              <c:strCache>
                <c:ptCount val="1"/>
                <c:pt idx="0">
                  <c:v>NEFSA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0'!$B$7:$U$7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0'!$B$9:$U$9</c:f>
              <c:numCache>
                <c:formatCode>General</c:formatCode>
                <c:ptCount val="20"/>
                <c:pt idx="0">
                  <c:v>-15.10745319999603</c:v>
                </c:pt>
                <c:pt idx="1">
                  <c:v>53.163256199989974</c:v>
                </c:pt>
                <c:pt idx="2">
                  <c:v>0.79510340001979785</c:v>
                </c:pt>
                <c:pt idx="3">
                  <c:v>11.775987799989707</c:v>
                </c:pt>
                <c:pt idx="4">
                  <c:v>-103.41037629999937</c:v>
                </c:pt>
                <c:pt idx="5">
                  <c:v>-123.92450589996952</c:v>
                </c:pt>
                <c:pt idx="6">
                  <c:v>-85.032875700030672</c:v>
                </c:pt>
                <c:pt idx="7">
                  <c:v>-374.0749665000094</c:v>
                </c:pt>
                <c:pt idx="8">
                  <c:v>-247.99908150003102</c:v>
                </c:pt>
                <c:pt idx="9">
                  <c:v>-360.1948523000392</c:v>
                </c:pt>
                <c:pt idx="10">
                  <c:v>-326.45382230001997</c:v>
                </c:pt>
                <c:pt idx="11">
                  <c:v>-364.33574290010074</c:v>
                </c:pt>
                <c:pt idx="12">
                  <c:v>-512.45439520010041</c:v>
                </c:pt>
                <c:pt idx="13">
                  <c:v>-478.55130760029897</c:v>
                </c:pt>
                <c:pt idx="14">
                  <c:v>-824.57326920040032</c:v>
                </c:pt>
                <c:pt idx="15">
                  <c:v>-555.67179390010097</c:v>
                </c:pt>
                <c:pt idx="16">
                  <c:v>-775.43125600019994</c:v>
                </c:pt>
                <c:pt idx="17">
                  <c:v>-961.60147370050254</c:v>
                </c:pt>
                <c:pt idx="18">
                  <c:v>-1068.0212292005017</c:v>
                </c:pt>
                <c:pt idx="19">
                  <c:v>-1304.4647772006974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94-4EDB-8EB7-78BF434EE149}"/>
            </c:ext>
          </c:extLst>
        </c:ser>
        <c:ser>
          <c:idx val="2"/>
          <c:order val="2"/>
          <c:tx>
            <c:strRef>
              <c:f>'sheet 0'!$A$10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0'!$B$7:$U$7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0'!$B$10:$U$10</c:f>
              <c:numCache>
                <c:formatCode>General</c:formatCode>
                <c:ptCount val="20"/>
                <c:pt idx="0">
                  <c:v>-19.660286599996084</c:v>
                </c:pt>
                <c:pt idx="1">
                  <c:v>-86.169765600000119</c:v>
                </c:pt>
                <c:pt idx="2">
                  <c:v>-72.71639089998007</c:v>
                </c:pt>
                <c:pt idx="3">
                  <c:v>-209.67646479997029</c:v>
                </c:pt>
                <c:pt idx="4">
                  <c:v>-287.75733500000024</c:v>
                </c:pt>
                <c:pt idx="5">
                  <c:v>-476.1670286999497</c:v>
                </c:pt>
                <c:pt idx="6">
                  <c:v>-520.53870059996007</c:v>
                </c:pt>
                <c:pt idx="7">
                  <c:v>-638.51259030001984</c:v>
                </c:pt>
                <c:pt idx="8">
                  <c:v>-603.74826899999061</c:v>
                </c:pt>
                <c:pt idx="9">
                  <c:v>-876.77178949998051</c:v>
                </c:pt>
                <c:pt idx="10">
                  <c:v>-903.74593339997955</c:v>
                </c:pt>
                <c:pt idx="11">
                  <c:v>-971.20406620009999</c:v>
                </c:pt>
                <c:pt idx="12">
                  <c:v>-1047.8984774002001</c:v>
                </c:pt>
                <c:pt idx="13">
                  <c:v>-1297.7733849003998</c:v>
                </c:pt>
                <c:pt idx="14">
                  <c:v>-1389.2160638003988</c:v>
                </c:pt>
                <c:pt idx="15">
                  <c:v>-1337.6449389005011</c:v>
                </c:pt>
                <c:pt idx="16">
                  <c:v>-1582.4878365005989</c:v>
                </c:pt>
                <c:pt idx="17">
                  <c:v>-1608.4331897005013</c:v>
                </c:pt>
                <c:pt idx="18">
                  <c:v>-2095.3939810008014</c:v>
                </c:pt>
                <c:pt idx="19">
                  <c:v>-2447.8167557011984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94-4EDB-8EB7-78BF434EE149}"/>
            </c:ext>
          </c:extLst>
        </c:ser>
        <c:ser>
          <c:idx val="3"/>
          <c:order val="3"/>
          <c:tx>
            <c:strRef>
              <c:f>'sheet 0'!$A$11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0'!$B$7:$U$7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0'!$B$11:$U$11</c:f>
              <c:numCache>
                <c:formatCode>General</c:formatCode>
                <c:ptCount val="20"/>
                <c:pt idx="0">
                  <c:v>-52.905111799999986</c:v>
                </c:pt>
                <c:pt idx="1">
                  <c:v>-72.851259000000027</c:v>
                </c:pt>
                <c:pt idx="2">
                  <c:v>-92.355083799980093</c:v>
                </c:pt>
                <c:pt idx="3">
                  <c:v>-250.86546039998029</c:v>
                </c:pt>
                <c:pt idx="4">
                  <c:v>-350.88963570000942</c:v>
                </c:pt>
                <c:pt idx="5">
                  <c:v>-455.68440289996943</c:v>
                </c:pt>
                <c:pt idx="6">
                  <c:v>-476.70236769995063</c:v>
                </c:pt>
                <c:pt idx="7">
                  <c:v>-564.08114130006015</c:v>
                </c:pt>
                <c:pt idx="8">
                  <c:v>-787.65291230000093</c:v>
                </c:pt>
                <c:pt idx="9">
                  <c:v>-759.72131590004028</c:v>
                </c:pt>
                <c:pt idx="10">
                  <c:v>-968.28816970001026</c:v>
                </c:pt>
                <c:pt idx="11">
                  <c:v>-977.99867240010099</c:v>
                </c:pt>
                <c:pt idx="12">
                  <c:v>-1185.4783589002</c:v>
                </c:pt>
                <c:pt idx="13">
                  <c:v>-1543.2263854004996</c:v>
                </c:pt>
                <c:pt idx="14">
                  <c:v>-1473.0153074003993</c:v>
                </c:pt>
                <c:pt idx="15">
                  <c:v>-1268.2016119003001</c:v>
                </c:pt>
                <c:pt idx="16">
                  <c:v>-1466.1910398006003</c:v>
                </c:pt>
                <c:pt idx="17">
                  <c:v>-1530.0988504007018</c:v>
                </c:pt>
                <c:pt idx="18">
                  <c:v>-1808.9086581008014</c:v>
                </c:pt>
                <c:pt idx="19">
                  <c:v>-2708.8139784014984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A94-4EDB-8EB7-78BF434EE1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9411864"/>
        <c:axId val="489412192"/>
      </c:lineChart>
      <c:catAx>
        <c:axId val="489411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9412192"/>
        <c:crosses val="autoZero"/>
        <c:auto val="1"/>
        <c:lblAlgn val="ctr"/>
        <c:lblOffset val="100"/>
        <c:noMultiLvlLbl val="0"/>
      </c:catAx>
      <c:valAx>
        <c:axId val="48941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9411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 (msec)</a:t>
            </a:r>
            <a:endParaRPr lang="ko-KR" alt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0'!$A$2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0'!$B$2:$H$2</c:f>
              <c:numCache>
                <c:formatCode>General</c:formatCode>
                <c:ptCount val="7"/>
                <c:pt idx="0">
                  <c:v>17651.220593001501</c:v>
                </c:pt>
                <c:pt idx="1">
                  <c:v>22065.223256003999</c:v>
                </c:pt>
                <c:pt idx="2">
                  <c:v>28484.3826390086</c:v>
                </c:pt>
                <c:pt idx="3">
                  <c:v>33272.953543011703</c:v>
                </c:pt>
                <c:pt idx="4">
                  <c:v>36000.421590014099</c:v>
                </c:pt>
                <c:pt idx="5">
                  <c:v>43550.826384020103</c:v>
                </c:pt>
                <c:pt idx="6">
                  <c:v>48992.069214025898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FA-44E1-A27E-BD455E48EE2F}"/>
            </c:ext>
          </c:extLst>
        </c:ser>
        <c:ser>
          <c:idx val="1"/>
          <c:order val="1"/>
          <c:tx>
            <c:strRef>
              <c:f>'sheet 0'!$A$3</c:f>
              <c:strCache>
                <c:ptCount val="1"/>
                <c:pt idx="0">
                  <c:v>NEFSA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0'!$B$3:$H$3</c:f>
              <c:numCache>
                <c:formatCode>General</c:formatCode>
                <c:ptCount val="7"/>
                <c:pt idx="0">
                  <c:v>16612.8418530009</c:v>
                </c:pt>
                <c:pt idx="1">
                  <c:v>22433.092816003798</c:v>
                </c:pt>
                <c:pt idx="2">
                  <c:v>26331.323684006398</c:v>
                </c:pt>
                <c:pt idx="3">
                  <c:v>29392.627547009</c:v>
                </c:pt>
                <c:pt idx="4">
                  <c:v>35084.715419013402</c:v>
                </c:pt>
                <c:pt idx="5">
                  <c:v>38545.5966520156</c:v>
                </c:pt>
                <c:pt idx="6">
                  <c:v>44444.8925360215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FA-44E1-A27E-BD455E48EE2F}"/>
            </c:ext>
          </c:extLst>
        </c:ser>
        <c:ser>
          <c:idx val="2"/>
          <c:order val="2"/>
          <c:tx>
            <c:strRef>
              <c:f>'sheet 0'!$A$4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0'!$B$4:$H$4</c:f>
              <c:numCache>
                <c:formatCode>General</c:formatCode>
                <c:ptCount val="7"/>
                <c:pt idx="0">
                  <c:v>17175.0939520012</c:v>
                </c:pt>
                <c:pt idx="1">
                  <c:v>22243.5779210041</c:v>
                </c:pt>
                <c:pt idx="2">
                  <c:v>24116.030318005101</c:v>
                </c:pt>
                <c:pt idx="3">
                  <c:v>28510.442733007701</c:v>
                </c:pt>
                <c:pt idx="4">
                  <c:v>34238.577027012303</c:v>
                </c:pt>
                <c:pt idx="5">
                  <c:v>38276.539270016001</c:v>
                </c:pt>
                <c:pt idx="6">
                  <c:v>41162.2234230182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FA-44E1-A27E-BD455E48EE2F}"/>
            </c:ext>
          </c:extLst>
        </c:ser>
        <c:ser>
          <c:idx val="3"/>
          <c:order val="3"/>
          <c:tx>
            <c:strRef>
              <c:f>'sheet 0'!$A$5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0'!$B$5:$H$5</c:f>
              <c:numCache>
                <c:formatCode>General</c:formatCode>
                <c:ptCount val="7"/>
                <c:pt idx="0">
                  <c:v>16669.858607001301</c:v>
                </c:pt>
                <c:pt idx="1">
                  <c:v>20882.4786050033</c:v>
                </c:pt>
                <c:pt idx="2">
                  <c:v>23535.253718004798</c:v>
                </c:pt>
                <c:pt idx="3">
                  <c:v>29754.1986210086</c:v>
                </c:pt>
                <c:pt idx="4">
                  <c:v>32214.936410011302</c:v>
                </c:pt>
                <c:pt idx="5">
                  <c:v>36103.436558013498</c:v>
                </c:pt>
                <c:pt idx="6">
                  <c:v>40609.5223550175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FA-44E1-A27E-BD455E48E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958088"/>
        <c:axId val="1"/>
      </c:lineChart>
      <c:catAx>
        <c:axId val="48895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895808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Schoute</a:t>
            </a:r>
            <a:r>
              <a:rPr lang="ko-KR" altLang="en-US"/>
              <a:t>와의 차이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0'!$A$8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0'!$B$7:$H$7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0'!$B$8:$H$8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03-4F85-AAA4-9A9DB03FEBA1}"/>
            </c:ext>
          </c:extLst>
        </c:ser>
        <c:ser>
          <c:idx val="1"/>
          <c:order val="1"/>
          <c:tx>
            <c:strRef>
              <c:f>'sheet 0'!$A$9</c:f>
              <c:strCache>
                <c:ptCount val="1"/>
                <c:pt idx="0">
                  <c:v>NEFSA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0'!$B$7:$H$7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0'!$B$9:$H$9</c:f>
              <c:numCache>
                <c:formatCode>General</c:formatCode>
                <c:ptCount val="7"/>
                <c:pt idx="0">
                  <c:v>-1038.3787400006004</c:v>
                </c:pt>
                <c:pt idx="1">
                  <c:v>367.86955999979909</c:v>
                </c:pt>
                <c:pt idx="2">
                  <c:v>-2153.0589550022014</c:v>
                </c:pt>
                <c:pt idx="3">
                  <c:v>-3880.3259960027026</c:v>
                </c:pt>
                <c:pt idx="4">
                  <c:v>-915.70617100069649</c:v>
                </c:pt>
                <c:pt idx="5">
                  <c:v>-5005.2297320045036</c:v>
                </c:pt>
                <c:pt idx="6">
                  <c:v>-4547.1766780043981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03-4F85-AAA4-9A9DB03FEBA1}"/>
            </c:ext>
          </c:extLst>
        </c:ser>
        <c:ser>
          <c:idx val="2"/>
          <c:order val="2"/>
          <c:tx>
            <c:strRef>
              <c:f>'sheet 0'!$A$10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0'!$B$7:$H$7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0'!$B$10:$H$10</c:f>
              <c:numCache>
                <c:formatCode>General</c:formatCode>
                <c:ptCount val="7"/>
                <c:pt idx="0">
                  <c:v>-476.12664100030088</c:v>
                </c:pt>
                <c:pt idx="1">
                  <c:v>178.35466500010079</c:v>
                </c:pt>
                <c:pt idx="2">
                  <c:v>-4368.3523210034982</c:v>
                </c:pt>
                <c:pt idx="3">
                  <c:v>-4762.5108100040015</c:v>
                </c:pt>
                <c:pt idx="4">
                  <c:v>-1761.8445630017959</c:v>
                </c:pt>
                <c:pt idx="5">
                  <c:v>-5274.2871140041025</c:v>
                </c:pt>
                <c:pt idx="6">
                  <c:v>-7829.8457910076977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03-4F85-AAA4-9A9DB03FEBA1}"/>
            </c:ext>
          </c:extLst>
        </c:ser>
        <c:ser>
          <c:idx val="3"/>
          <c:order val="3"/>
          <c:tx>
            <c:strRef>
              <c:f>'sheet 0'!$A$11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0'!$B$7:$H$7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0'!$B$11:$H$11</c:f>
              <c:numCache>
                <c:formatCode>General</c:formatCode>
                <c:ptCount val="7"/>
                <c:pt idx="0">
                  <c:v>-981.36198600019998</c:v>
                </c:pt>
                <c:pt idx="1">
                  <c:v>-1182.7446510006994</c:v>
                </c:pt>
                <c:pt idx="2">
                  <c:v>-4949.1289210038012</c:v>
                </c:pt>
                <c:pt idx="3">
                  <c:v>-3518.7549220031033</c:v>
                </c:pt>
                <c:pt idx="4">
                  <c:v>-3785.4851800027973</c:v>
                </c:pt>
                <c:pt idx="5">
                  <c:v>-7447.3898260066053</c:v>
                </c:pt>
                <c:pt idx="6">
                  <c:v>-8382.5468590083983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003-4F85-AAA4-9A9DB03FE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956448"/>
        <c:axId val="1"/>
      </c:lineChart>
      <c:catAx>
        <c:axId val="48895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895644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 (msec)</a:t>
            </a:r>
            <a:endParaRPr lang="ko-KR" alt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0'!$A$2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0'!$B$2:$K$2</c:f>
              <c:numCache>
                <c:formatCode>General</c:formatCode>
                <c:ptCount val="10"/>
                <c:pt idx="0">
                  <c:v>803.38224000001799</c:v>
                </c:pt>
                <c:pt idx="1">
                  <c:v>822.75521110000295</c:v>
                </c:pt>
                <c:pt idx="2">
                  <c:v>850.77605619999804</c:v>
                </c:pt>
                <c:pt idx="3">
                  <c:v>888.24739200000101</c:v>
                </c:pt>
                <c:pt idx="4">
                  <c:v>933.36402849999899</c:v>
                </c:pt>
                <c:pt idx="5">
                  <c:v>976.81687969999996</c:v>
                </c:pt>
                <c:pt idx="6">
                  <c:v>1029.0139276999901</c:v>
                </c:pt>
                <c:pt idx="7">
                  <c:v>1079.3971481000001</c:v>
                </c:pt>
                <c:pt idx="8">
                  <c:v>1144.5835707000001</c:v>
                </c:pt>
                <c:pt idx="9">
                  <c:v>1211.02183039999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A5-4A9C-9604-466CDA5EB826}"/>
            </c:ext>
          </c:extLst>
        </c:ser>
        <c:ser>
          <c:idx val="1"/>
          <c:order val="1"/>
          <c:tx>
            <c:strRef>
              <c:f>'sheet 0'!$A$3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0'!$B$3:$K$3</c:f>
              <c:numCache>
                <c:formatCode>General</c:formatCode>
                <c:ptCount val="10"/>
                <c:pt idx="0">
                  <c:v>300.85637089999898</c:v>
                </c:pt>
                <c:pt idx="1">
                  <c:v>377.36324449999699</c:v>
                </c:pt>
                <c:pt idx="2">
                  <c:v>456.49438799999803</c:v>
                </c:pt>
                <c:pt idx="3">
                  <c:v>531.68295679999801</c:v>
                </c:pt>
                <c:pt idx="4">
                  <c:v>604.67325860000005</c:v>
                </c:pt>
                <c:pt idx="5">
                  <c:v>676.77611509999895</c:v>
                </c:pt>
                <c:pt idx="6">
                  <c:v>765.97397239999805</c:v>
                </c:pt>
                <c:pt idx="7">
                  <c:v>850.78755510000406</c:v>
                </c:pt>
                <c:pt idx="8">
                  <c:v>927.92799030000401</c:v>
                </c:pt>
                <c:pt idx="9">
                  <c:v>991.21671119999803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A5-4A9C-9604-466CDA5EB826}"/>
            </c:ext>
          </c:extLst>
        </c:ser>
        <c:ser>
          <c:idx val="2"/>
          <c:order val="2"/>
          <c:tx>
            <c:strRef>
              <c:f>'sheet 0'!$A$4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0'!$B$4:$K$4</c:f>
              <c:numCache>
                <c:formatCode>General</c:formatCode>
                <c:ptCount val="10"/>
                <c:pt idx="0">
                  <c:v>303.40772999999899</c:v>
                </c:pt>
                <c:pt idx="1">
                  <c:v>386.68989639999802</c:v>
                </c:pt>
                <c:pt idx="2">
                  <c:v>459.62886999999802</c:v>
                </c:pt>
                <c:pt idx="3">
                  <c:v>540.38555499999802</c:v>
                </c:pt>
                <c:pt idx="4">
                  <c:v>617.21726190000004</c:v>
                </c:pt>
                <c:pt idx="5">
                  <c:v>690.09017329999801</c:v>
                </c:pt>
                <c:pt idx="6">
                  <c:v>763.99156800000299</c:v>
                </c:pt>
                <c:pt idx="7">
                  <c:v>847.55115160000105</c:v>
                </c:pt>
                <c:pt idx="8">
                  <c:v>945.03446720000795</c:v>
                </c:pt>
                <c:pt idx="9">
                  <c:v>997.47928640000498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A5-4A9C-9604-466CDA5EB826}"/>
            </c:ext>
          </c:extLst>
        </c:ser>
        <c:ser>
          <c:idx val="3"/>
          <c:order val="3"/>
          <c:tx>
            <c:strRef>
              <c:f>'sheet 0'!$A$5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0'!$B$5:$K$5</c:f>
              <c:numCache>
                <c:formatCode>General</c:formatCode>
                <c:ptCount val="10"/>
                <c:pt idx="0">
                  <c:v>301.77246340000499</c:v>
                </c:pt>
                <c:pt idx="1">
                  <c:v>365.99561710000398</c:v>
                </c:pt>
                <c:pt idx="2">
                  <c:v>440.84157970000302</c:v>
                </c:pt>
                <c:pt idx="3">
                  <c:v>513.46340769999904</c:v>
                </c:pt>
                <c:pt idx="4">
                  <c:v>591.83330249999904</c:v>
                </c:pt>
                <c:pt idx="5">
                  <c:v>669.98031590000096</c:v>
                </c:pt>
                <c:pt idx="6">
                  <c:v>748.10275360000503</c:v>
                </c:pt>
                <c:pt idx="7">
                  <c:v>830.88550330000101</c:v>
                </c:pt>
                <c:pt idx="8">
                  <c:v>887.58373950000203</c:v>
                </c:pt>
                <c:pt idx="9">
                  <c:v>990.33865450000098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A5-4A9C-9604-466CDA5EB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0318456"/>
        <c:axId val="1"/>
      </c:lineChart>
      <c:catAx>
        <c:axId val="57031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031845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Schoute</a:t>
            </a:r>
            <a:r>
              <a:rPr lang="ko-KR" altLang="en-US"/>
              <a:t>와의 차이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0'!$A$8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0'!$B$7:$K$7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0'!$B$8:$K$8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50-4688-B050-5FD430B9A042}"/>
            </c:ext>
          </c:extLst>
        </c:ser>
        <c:ser>
          <c:idx val="1"/>
          <c:order val="1"/>
          <c:tx>
            <c:strRef>
              <c:f>'sheet 0'!$A$9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0'!$B$7:$K$7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0'!$B$9:$K$9</c:f>
              <c:numCache>
                <c:formatCode>General</c:formatCode>
                <c:ptCount val="10"/>
                <c:pt idx="0">
                  <c:v>-502.52586910001901</c:v>
                </c:pt>
                <c:pt idx="1">
                  <c:v>-445.39196660000596</c:v>
                </c:pt>
                <c:pt idx="2">
                  <c:v>-394.28166820000001</c:v>
                </c:pt>
                <c:pt idx="3">
                  <c:v>-356.564435200003</c:v>
                </c:pt>
                <c:pt idx="4">
                  <c:v>-328.69076989999894</c:v>
                </c:pt>
                <c:pt idx="5">
                  <c:v>-300.04076460000101</c:v>
                </c:pt>
                <c:pt idx="6">
                  <c:v>-263.03995529999202</c:v>
                </c:pt>
                <c:pt idx="7">
                  <c:v>-228.60959299999604</c:v>
                </c:pt>
                <c:pt idx="8">
                  <c:v>-216.6555803999961</c:v>
                </c:pt>
                <c:pt idx="9">
                  <c:v>-219.80511919999196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50-4688-B050-5FD430B9A042}"/>
            </c:ext>
          </c:extLst>
        </c:ser>
        <c:ser>
          <c:idx val="2"/>
          <c:order val="2"/>
          <c:tx>
            <c:strRef>
              <c:f>'sheet 0'!$A$10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0'!$B$7:$K$7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0'!$B$10:$K$10</c:f>
              <c:numCache>
                <c:formatCode>General</c:formatCode>
                <c:ptCount val="10"/>
                <c:pt idx="0">
                  <c:v>-499.974510000019</c:v>
                </c:pt>
                <c:pt idx="1">
                  <c:v>-436.06531470000493</c:v>
                </c:pt>
                <c:pt idx="2">
                  <c:v>-391.14718620000002</c:v>
                </c:pt>
                <c:pt idx="3">
                  <c:v>-347.86183700000299</c:v>
                </c:pt>
                <c:pt idx="4">
                  <c:v>-316.14676659999895</c:v>
                </c:pt>
                <c:pt idx="5">
                  <c:v>-286.72670640000194</c:v>
                </c:pt>
                <c:pt idx="6">
                  <c:v>-265.02235969998708</c:v>
                </c:pt>
                <c:pt idx="7">
                  <c:v>-231.84599649999905</c:v>
                </c:pt>
                <c:pt idx="8">
                  <c:v>-199.54910349999216</c:v>
                </c:pt>
                <c:pt idx="9">
                  <c:v>-213.54254399998501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50-4688-B050-5FD430B9A042}"/>
            </c:ext>
          </c:extLst>
        </c:ser>
        <c:ser>
          <c:idx val="3"/>
          <c:order val="3"/>
          <c:tx>
            <c:strRef>
              <c:f>'sheet 0'!$A$11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0'!$B$7:$K$7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0'!$B$11:$K$11</c:f>
              <c:numCache>
                <c:formatCode>General</c:formatCode>
                <c:ptCount val="10"/>
                <c:pt idx="0">
                  <c:v>-501.60977660001299</c:v>
                </c:pt>
                <c:pt idx="1">
                  <c:v>-456.75959399999897</c:v>
                </c:pt>
                <c:pt idx="2">
                  <c:v>-409.93447649999501</c:v>
                </c:pt>
                <c:pt idx="3">
                  <c:v>-374.78398430000198</c:v>
                </c:pt>
                <c:pt idx="4">
                  <c:v>-341.53072599999996</c:v>
                </c:pt>
                <c:pt idx="5">
                  <c:v>-306.836563799999</c:v>
                </c:pt>
                <c:pt idx="6">
                  <c:v>-280.91117409998503</c:v>
                </c:pt>
                <c:pt idx="7">
                  <c:v>-248.51164479999909</c:v>
                </c:pt>
                <c:pt idx="8">
                  <c:v>-256.99983119999808</c:v>
                </c:pt>
                <c:pt idx="9">
                  <c:v>-220.68317589998901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50-4688-B050-5FD430B9A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0328624"/>
        <c:axId val="1"/>
      </c:lineChart>
      <c:catAx>
        <c:axId val="57032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032862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 (msec)</a:t>
            </a:r>
            <a:endParaRPr lang="ko-KR" alt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0'!$A$2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0'!$B$2:$U$2</c:f>
              <c:numCache>
                <c:formatCode>General</c:formatCode>
                <c:ptCount val="20"/>
                <c:pt idx="0">
                  <c:v>1214.4229961999999</c:v>
                </c:pt>
                <c:pt idx="1">
                  <c:v>1939.79489189999</c:v>
                </c:pt>
                <c:pt idx="2">
                  <c:v>2725.7401188999502</c:v>
                </c:pt>
                <c:pt idx="3">
                  <c:v>3582.0606091998802</c:v>
                </c:pt>
                <c:pt idx="4">
                  <c:v>4426.4399423998402</c:v>
                </c:pt>
                <c:pt idx="5">
                  <c:v>5388.5264616997501</c:v>
                </c:pt>
                <c:pt idx="6">
                  <c:v>6287.8679456996497</c:v>
                </c:pt>
                <c:pt idx="7">
                  <c:v>7325.5757965996099</c:v>
                </c:pt>
                <c:pt idx="8">
                  <c:v>8027.23818189959</c:v>
                </c:pt>
                <c:pt idx="9">
                  <c:v>9041.0602294996406</c:v>
                </c:pt>
                <c:pt idx="10">
                  <c:v>10044.9849353997</c:v>
                </c:pt>
                <c:pt idx="11">
                  <c:v>10992.759318799801</c:v>
                </c:pt>
                <c:pt idx="12">
                  <c:v>12025.241500099901</c:v>
                </c:pt>
                <c:pt idx="13">
                  <c:v>12942.4090600002</c:v>
                </c:pt>
                <c:pt idx="14">
                  <c:v>13777.2973979004</c:v>
                </c:pt>
                <c:pt idx="15">
                  <c:v>14512.3551763006</c:v>
                </c:pt>
                <c:pt idx="16">
                  <c:v>15398.6655103007</c:v>
                </c:pt>
                <c:pt idx="17">
                  <c:v>16483.8578360014</c:v>
                </c:pt>
                <c:pt idx="18">
                  <c:v>17198.790413901501</c:v>
                </c:pt>
                <c:pt idx="19">
                  <c:v>18389.343282002199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99-48E7-BEFA-334CF15BE5BD}"/>
            </c:ext>
          </c:extLst>
        </c:ser>
        <c:ser>
          <c:idx val="1"/>
          <c:order val="1"/>
          <c:tx>
            <c:strRef>
              <c:f>'sheet 0'!$A$3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0'!$B$3:$U$3</c:f>
              <c:numCache>
                <c:formatCode>General</c:formatCode>
                <c:ptCount val="20"/>
                <c:pt idx="0">
                  <c:v>1011.588219</c:v>
                </c:pt>
                <c:pt idx="1">
                  <c:v>1865.7526244999899</c:v>
                </c:pt>
                <c:pt idx="2">
                  <c:v>2759.0960565999399</c:v>
                </c:pt>
                <c:pt idx="3">
                  <c:v>3589.3378976998902</c:v>
                </c:pt>
                <c:pt idx="4">
                  <c:v>4445.9022939998104</c:v>
                </c:pt>
                <c:pt idx="5">
                  <c:v>5440.75240689975</c:v>
                </c:pt>
                <c:pt idx="6">
                  <c:v>6229.3471097996699</c:v>
                </c:pt>
                <c:pt idx="7">
                  <c:v>7069.8795775996396</c:v>
                </c:pt>
                <c:pt idx="8">
                  <c:v>7981.8763389996102</c:v>
                </c:pt>
                <c:pt idx="9">
                  <c:v>8918.9681059996092</c:v>
                </c:pt>
                <c:pt idx="10">
                  <c:v>9527.5951739996799</c:v>
                </c:pt>
                <c:pt idx="11">
                  <c:v>10533.1817493996</c:v>
                </c:pt>
                <c:pt idx="12">
                  <c:v>11507.500426999801</c:v>
                </c:pt>
                <c:pt idx="13">
                  <c:v>12381.8520553001</c:v>
                </c:pt>
                <c:pt idx="14">
                  <c:v>13040.702781399999</c:v>
                </c:pt>
                <c:pt idx="15">
                  <c:v>13960.6728909003</c:v>
                </c:pt>
                <c:pt idx="16">
                  <c:v>14699.023400300601</c:v>
                </c:pt>
                <c:pt idx="17">
                  <c:v>16031.858901501</c:v>
                </c:pt>
                <c:pt idx="18">
                  <c:v>16524.865926001101</c:v>
                </c:pt>
                <c:pt idx="19">
                  <c:v>17474.4324601015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99-48E7-BEFA-334CF15BE5BD}"/>
            </c:ext>
          </c:extLst>
        </c:ser>
        <c:ser>
          <c:idx val="2"/>
          <c:order val="2"/>
          <c:tx>
            <c:strRef>
              <c:f>'sheet 0'!$A$4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0'!$B$4:$U$4</c:f>
              <c:numCache>
                <c:formatCode>General</c:formatCode>
                <c:ptCount val="20"/>
                <c:pt idx="0">
                  <c:v>1011.2132342</c:v>
                </c:pt>
                <c:pt idx="1">
                  <c:v>1827.23685749999</c:v>
                </c:pt>
                <c:pt idx="2">
                  <c:v>2613.8996047999699</c:v>
                </c:pt>
                <c:pt idx="3">
                  <c:v>3431.8814008999102</c:v>
                </c:pt>
                <c:pt idx="4">
                  <c:v>4340.3685330998396</c:v>
                </c:pt>
                <c:pt idx="5">
                  <c:v>5079.0632922997902</c:v>
                </c:pt>
                <c:pt idx="6">
                  <c:v>5922.7138654996897</c:v>
                </c:pt>
                <c:pt idx="7">
                  <c:v>6706.8502459996698</c:v>
                </c:pt>
                <c:pt idx="8">
                  <c:v>7611.0477903995798</c:v>
                </c:pt>
                <c:pt idx="9">
                  <c:v>8378.0829315996107</c:v>
                </c:pt>
                <c:pt idx="10">
                  <c:v>9211.7758048996293</c:v>
                </c:pt>
                <c:pt idx="11">
                  <c:v>10054.5175871996</c:v>
                </c:pt>
                <c:pt idx="12">
                  <c:v>10852.601834299699</c:v>
                </c:pt>
                <c:pt idx="13">
                  <c:v>11708.1026288999</c:v>
                </c:pt>
                <c:pt idx="14">
                  <c:v>12661.6298513</c:v>
                </c:pt>
                <c:pt idx="15">
                  <c:v>13553.4773054001</c:v>
                </c:pt>
                <c:pt idx="16">
                  <c:v>14064.202817400201</c:v>
                </c:pt>
                <c:pt idx="17">
                  <c:v>14844.9843472005</c:v>
                </c:pt>
                <c:pt idx="18">
                  <c:v>16064.656412500801</c:v>
                </c:pt>
                <c:pt idx="19">
                  <c:v>16825.124166601301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99-48E7-BEFA-334CF15BE5BD}"/>
            </c:ext>
          </c:extLst>
        </c:ser>
        <c:ser>
          <c:idx val="3"/>
          <c:order val="3"/>
          <c:tx>
            <c:strRef>
              <c:f>'sheet 0'!$A$5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0'!$B$5:$U$5</c:f>
              <c:numCache>
                <c:formatCode>General</c:formatCode>
                <c:ptCount val="20"/>
                <c:pt idx="0">
                  <c:v>999.68900880000001</c:v>
                </c:pt>
                <c:pt idx="1">
                  <c:v>1800.0487029999899</c:v>
                </c:pt>
                <c:pt idx="2">
                  <c:v>2581.1215091999602</c:v>
                </c:pt>
                <c:pt idx="3">
                  <c:v>3361.5500782999002</c:v>
                </c:pt>
                <c:pt idx="4">
                  <c:v>4156.6825785998299</c:v>
                </c:pt>
                <c:pt idx="5">
                  <c:v>5166.8468094997297</c:v>
                </c:pt>
                <c:pt idx="6">
                  <c:v>5896.92359629968</c:v>
                </c:pt>
                <c:pt idx="7">
                  <c:v>6718.5745879996502</c:v>
                </c:pt>
                <c:pt idx="8">
                  <c:v>7440.1385425996305</c:v>
                </c:pt>
                <c:pt idx="9">
                  <c:v>8241.9095114995798</c:v>
                </c:pt>
                <c:pt idx="10">
                  <c:v>9182.7926299996707</c:v>
                </c:pt>
                <c:pt idx="11">
                  <c:v>9830.1016948996003</c:v>
                </c:pt>
                <c:pt idx="12">
                  <c:v>10621.9074625996</c:v>
                </c:pt>
                <c:pt idx="13">
                  <c:v>11568.5359550999</c:v>
                </c:pt>
                <c:pt idx="14">
                  <c:v>12492.592009599901</c:v>
                </c:pt>
                <c:pt idx="15">
                  <c:v>13425.1950378002</c:v>
                </c:pt>
                <c:pt idx="16">
                  <c:v>14028.292860100401</c:v>
                </c:pt>
                <c:pt idx="17">
                  <c:v>15042.6398689008</c:v>
                </c:pt>
                <c:pt idx="18">
                  <c:v>15940.912709701101</c:v>
                </c:pt>
                <c:pt idx="19">
                  <c:v>16445.827500801301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99-48E7-BEFA-334CF15BE5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3438488"/>
        <c:axId val="1"/>
      </c:lineChart>
      <c:catAx>
        <c:axId val="493438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343848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Schoute</a:t>
            </a:r>
            <a:r>
              <a:rPr lang="ko-KR" altLang="en-US"/>
              <a:t>와의 차이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0'!$A$8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0'!$B$7:$U$7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0'!$B$8:$U$8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BA-4D3E-BA1B-0CA97EF9954B}"/>
            </c:ext>
          </c:extLst>
        </c:ser>
        <c:ser>
          <c:idx val="1"/>
          <c:order val="1"/>
          <c:tx>
            <c:strRef>
              <c:f>'sheet 0'!$A$9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0'!$B$7:$U$7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0'!$B$9:$U$9</c:f>
              <c:numCache>
                <c:formatCode>General</c:formatCode>
                <c:ptCount val="20"/>
                <c:pt idx="0">
                  <c:v>-202.83477719999996</c:v>
                </c:pt>
                <c:pt idx="1">
                  <c:v>-74.042267400000128</c:v>
                </c:pt>
                <c:pt idx="2">
                  <c:v>33.355937699989681</c:v>
                </c:pt>
                <c:pt idx="3">
                  <c:v>7.277288500009945</c:v>
                </c:pt>
                <c:pt idx="4">
                  <c:v>19.462351599970134</c:v>
                </c:pt>
                <c:pt idx="5">
                  <c:v>52.225945199999842</c:v>
                </c:pt>
                <c:pt idx="6">
                  <c:v>-58.520835899979829</c:v>
                </c:pt>
                <c:pt idx="7">
                  <c:v>-255.69621899997037</c:v>
                </c:pt>
                <c:pt idx="8">
                  <c:v>-45.36184289997982</c:v>
                </c:pt>
                <c:pt idx="9">
                  <c:v>-122.09212350003145</c:v>
                </c:pt>
                <c:pt idx="10">
                  <c:v>-517.38976140001978</c:v>
                </c:pt>
                <c:pt idx="11">
                  <c:v>-459.57756940020045</c:v>
                </c:pt>
                <c:pt idx="12">
                  <c:v>-517.74107310010004</c:v>
                </c:pt>
                <c:pt idx="13">
                  <c:v>-560.55700470010015</c:v>
                </c:pt>
                <c:pt idx="14">
                  <c:v>-736.59461650040066</c:v>
                </c:pt>
                <c:pt idx="15">
                  <c:v>-551.68228540030032</c:v>
                </c:pt>
                <c:pt idx="16">
                  <c:v>-699.64211000009891</c:v>
                </c:pt>
                <c:pt idx="17">
                  <c:v>-451.99893450039963</c:v>
                </c:pt>
                <c:pt idx="18">
                  <c:v>-673.92448790039998</c:v>
                </c:pt>
                <c:pt idx="19">
                  <c:v>-914.91082190069937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BA-4D3E-BA1B-0CA97EF9954B}"/>
            </c:ext>
          </c:extLst>
        </c:ser>
        <c:ser>
          <c:idx val="2"/>
          <c:order val="2"/>
          <c:tx>
            <c:strRef>
              <c:f>'sheet 0'!$A$10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0'!$B$7:$U$7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0'!$B$10:$U$10</c:f>
              <c:numCache>
                <c:formatCode>General</c:formatCode>
                <c:ptCount val="20"/>
                <c:pt idx="0">
                  <c:v>-203.20976199999996</c:v>
                </c:pt>
                <c:pt idx="1">
                  <c:v>-112.5580344</c:v>
                </c:pt>
                <c:pt idx="2">
                  <c:v>-111.84051409998028</c:v>
                </c:pt>
                <c:pt idx="3">
                  <c:v>-150.17920829997001</c:v>
                </c:pt>
                <c:pt idx="4">
                  <c:v>-86.071409300000596</c:v>
                </c:pt>
                <c:pt idx="5">
                  <c:v>-309.46316939995995</c:v>
                </c:pt>
                <c:pt idx="6">
                  <c:v>-365.15408019995994</c:v>
                </c:pt>
                <c:pt idx="7">
                  <c:v>-618.72555059994011</c:v>
                </c:pt>
                <c:pt idx="8">
                  <c:v>-416.19039150001026</c:v>
                </c:pt>
                <c:pt idx="9">
                  <c:v>-662.97729790002995</c:v>
                </c:pt>
                <c:pt idx="10">
                  <c:v>-833.20913050007039</c:v>
                </c:pt>
                <c:pt idx="11">
                  <c:v>-938.24173160020109</c:v>
                </c:pt>
                <c:pt idx="12">
                  <c:v>-1172.6396658002013</c:v>
                </c:pt>
                <c:pt idx="13">
                  <c:v>-1234.3064311003</c:v>
                </c:pt>
                <c:pt idx="14">
                  <c:v>-1115.6675466003999</c:v>
                </c:pt>
                <c:pt idx="15">
                  <c:v>-958.87787090050006</c:v>
                </c:pt>
                <c:pt idx="16">
                  <c:v>-1334.462692900499</c:v>
                </c:pt>
                <c:pt idx="17">
                  <c:v>-1638.8734888009003</c:v>
                </c:pt>
                <c:pt idx="18">
                  <c:v>-1134.1340014007001</c:v>
                </c:pt>
                <c:pt idx="19">
                  <c:v>-1564.2191154008979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4BA-4D3E-BA1B-0CA97EF9954B}"/>
            </c:ext>
          </c:extLst>
        </c:ser>
        <c:ser>
          <c:idx val="3"/>
          <c:order val="3"/>
          <c:tx>
            <c:strRef>
              <c:f>'sheet 0'!$A$11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0'!$B$7:$U$7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0'!$B$11:$U$11</c:f>
              <c:numCache>
                <c:formatCode>General</c:formatCode>
                <c:ptCount val="20"/>
                <c:pt idx="0">
                  <c:v>-214.73398739999993</c:v>
                </c:pt>
                <c:pt idx="1">
                  <c:v>-139.74618890000011</c:v>
                </c:pt>
                <c:pt idx="2">
                  <c:v>-144.61860969998997</c:v>
                </c:pt>
                <c:pt idx="3">
                  <c:v>-220.51053089998004</c:v>
                </c:pt>
                <c:pt idx="4">
                  <c:v>-269.75736380001035</c:v>
                </c:pt>
                <c:pt idx="5">
                  <c:v>-221.67965220002043</c:v>
                </c:pt>
                <c:pt idx="6">
                  <c:v>-390.94434939996972</c:v>
                </c:pt>
                <c:pt idx="7">
                  <c:v>-607.00120859995968</c:v>
                </c:pt>
                <c:pt idx="8">
                  <c:v>-587.09963929995956</c:v>
                </c:pt>
                <c:pt idx="9">
                  <c:v>-799.15071800006081</c:v>
                </c:pt>
                <c:pt idx="10">
                  <c:v>-862.192305400029</c:v>
                </c:pt>
                <c:pt idx="11">
                  <c:v>-1162.6576239002006</c:v>
                </c:pt>
                <c:pt idx="12">
                  <c:v>-1403.3340375003008</c:v>
                </c:pt>
                <c:pt idx="13">
                  <c:v>-1373.8731049002999</c:v>
                </c:pt>
                <c:pt idx="14">
                  <c:v>-1284.7053883004992</c:v>
                </c:pt>
                <c:pt idx="15">
                  <c:v>-1087.1601385003996</c:v>
                </c:pt>
                <c:pt idx="16">
                  <c:v>-1370.3726502002992</c:v>
                </c:pt>
                <c:pt idx="17">
                  <c:v>-1441.2179671005997</c:v>
                </c:pt>
                <c:pt idx="18">
                  <c:v>-1257.8777042004003</c:v>
                </c:pt>
                <c:pt idx="19">
                  <c:v>-1943.5157812008983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4BA-4D3E-BA1B-0CA97EF99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3445704"/>
        <c:axId val="1"/>
      </c:lineChart>
      <c:catAx>
        <c:axId val="493445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344570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 (msec)</a:t>
            </a:r>
            <a:endParaRPr lang="ko-KR" alt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0'!$A$2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0'!$B$2:$H$2</c:f>
              <c:numCache>
                <c:formatCode>General</c:formatCode>
                <c:ptCount val="7"/>
                <c:pt idx="0">
                  <c:v>18956.402178002099</c:v>
                </c:pt>
                <c:pt idx="1">
                  <c:v>21533.8324420032</c:v>
                </c:pt>
                <c:pt idx="2">
                  <c:v>27460.227669007301</c:v>
                </c:pt>
                <c:pt idx="3">
                  <c:v>32350.333949011601</c:v>
                </c:pt>
                <c:pt idx="4">
                  <c:v>36547.493751014699</c:v>
                </c:pt>
                <c:pt idx="5">
                  <c:v>42670.033858020499</c:v>
                </c:pt>
                <c:pt idx="6">
                  <c:v>48859.330659025603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3E-49A9-89A5-960BEB15C7F8}"/>
            </c:ext>
          </c:extLst>
        </c:ser>
        <c:ser>
          <c:idx val="1"/>
          <c:order val="1"/>
          <c:tx>
            <c:strRef>
              <c:f>'sheet 0'!$A$3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0'!$B$3:$H$3</c:f>
              <c:numCache>
                <c:formatCode>General</c:formatCode>
                <c:ptCount val="7"/>
                <c:pt idx="0">
                  <c:v>17608.279207001498</c:v>
                </c:pt>
                <c:pt idx="1">
                  <c:v>22514.756018003602</c:v>
                </c:pt>
                <c:pt idx="2">
                  <c:v>26064.004249006401</c:v>
                </c:pt>
                <c:pt idx="3">
                  <c:v>29262.181523007999</c:v>
                </c:pt>
                <c:pt idx="4">
                  <c:v>35387.318871013398</c:v>
                </c:pt>
                <c:pt idx="5">
                  <c:v>36444.649492014098</c:v>
                </c:pt>
                <c:pt idx="6">
                  <c:v>45863.038724022597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3E-49A9-89A5-960BEB15C7F8}"/>
            </c:ext>
          </c:extLst>
        </c:ser>
        <c:ser>
          <c:idx val="2"/>
          <c:order val="2"/>
          <c:tx>
            <c:strRef>
              <c:f>'sheet 0'!$A$4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0'!$B$4:$H$4</c:f>
              <c:numCache>
                <c:formatCode>General</c:formatCode>
                <c:ptCount val="7"/>
                <c:pt idx="0">
                  <c:v>17092.181674001</c:v>
                </c:pt>
                <c:pt idx="1">
                  <c:v>20326.656017002799</c:v>
                </c:pt>
                <c:pt idx="2">
                  <c:v>24150.9536760052</c:v>
                </c:pt>
                <c:pt idx="3">
                  <c:v>29712.972794009002</c:v>
                </c:pt>
                <c:pt idx="4">
                  <c:v>30951.651580009799</c:v>
                </c:pt>
                <c:pt idx="5">
                  <c:v>36455.753072014602</c:v>
                </c:pt>
                <c:pt idx="6">
                  <c:v>41363.767409018401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3E-49A9-89A5-960BEB15C7F8}"/>
            </c:ext>
          </c:extLst>
        </c:ser>
        <c:ser>
          <c:idx val="3"/>
          <c:order val="3"/>
          <c:tx>
            <c:strRef>
              <c:f>'sheet 0'!$A$5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0'!$B$5:$H$5</c:f>
              <c:numCache>
                <c:formatCode>General</c:formatCode>
                <c:ptCount val="7"/>
                <c:pt idx="0">
                  <c:v>16265.6316230014</c:v>
                </c:pt>
                <c:pt idx="1">
                  <c:v>20611.808759003201</c:v>
                </c:pt>
                <c:pt idx="2">
                  <c:v>23812.717519004898</c:v>
                </c:pt>
                <c:pt idx="3">
                  <c:v>29077.892210008398</c:v>
                </c:pt>
                <c:pt idx="4">
                  <c:v>33791.761932011803</c:v>
                </c:pt>
                <c:pt idx="5">
                  <c:v>38193.442211016001</c:v>
                </c:pt>
                <c:pt idx="6">
                  <c:v>39169.514830016698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3E-49A9-89A5-960BEB15C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4928960"/>
        <c:axId val="1"/>
      </c:lineChart>
      <c:catAx>
        <c:axId val="39492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492896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Schoute</a:t>
            </a:r>
            <a:r>
              <a:rPr lang="ko-KR" altLang="en-US"/>
              <a:t>와의 차이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0'!$A$9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0'!$B$8:$U$8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0'!$B$9:$U$9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72-4ADE-B0EF-071B8693BABA}"/>
            </c:ext>
          </c:extLst>
        </c:ser>
        <c:ser>
          <c:idx val="1"/>
          <c:order val="1"/>
          <c:tx>
            <c:strRef>
              <c:f>'sheet 0'!$A$10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0'!$B$8:$U$8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0'!$B$10:$U$10</c:f>
              <c:numCache>
                <c:formatCode>General</c:formatCode>
                <c:ptCount val="20"/>
                <c:pt idx="0">
                  <c:v>31.894594599996026</c:v>
                </c:pt>
                <c:pt idx="1">
                  <c:v>-24.629765900000166</c:v>
                </c:pt>
                <c:pt idx="2">
                  <c:v>-138.42574539999032</c:v>
                </c:pt>
                <c:pt idx="3">
                  <c:v>-35.479906999989907</c:v>
                </c:pt>
                <c:pt idx="4">
                  <c:v>-34.412620399990374</c:v>
                </c:pt>
                <c:pt idx="5">
                  <c:v>-333.56062699997983</c:v>
                </c:pt>
                <c:pt idx="6">
                  <c:v>-263.10853409997981</c:v>
                </c:pt>
                <c:pt idx="7">
                  <c:v>-356.58000159996936</c:v>
                </c:pt>
                <c:pt idx="8">
                  <c:v>-492.69612890004919</c:v>
                </c:pt>
                <c:pt idx="9">
                  <c:v>-421.52462989991909</c:v>
                </c:pt>
                <c:pt idx="10">
                  <c:v>-585.96571079997921</c:v>
                </c:pt>
                <c:pt idx="11">
                  <c:v>-682.12816690020009</c:v>
                </c:pt>
                <c:pt idx="12">
                  <c:v>-802.71865790010088</c:v>
                </c:pt>
                <c:pt idx="13">
                  <c:v>-662.48834370009899</c:v>
                </c:pt>
                <c:pt idx="14">
                  <c:v>-1050.7624761001007</c:v>
                </c:pt>
                <c:pt idx="15">
                  <c:v>-846.51842880030017</c:v>
                </c:pt>
                <c:pt idx="16">
                  <c:v>-1055.6124284003999</c:v>
                </c:pt>
                <c:pt idx="17">
                  <c:v>-1159.7891078003995</c:v>
                </c:pt>
                <c:pt idx="18">
                  <c:v>-1434.5651280009006</c:v>
                </c:pt>
                <c:pt idx="19">
                  <c:v>-1105.2932553003993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72-4ADE-B0EF-071B8693BABA}"/>
            </c:ext>
          </c:extLst>
        </c:ser>
        <c:ser>
          <c:idx val="2"/>
          <c:order val="2"/>
          <c:tx>
            <c:strRef>
              <c:f>'sheet 0'!$A$11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0'!$B$8:$U$8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0'!$B$11:$U$11</c:f>
              <c:numCache>
                <c:formatCode>General</c:formatCode>
                <c:ptCount val="20"/>
                <c:pt idx="0">
                  <c:v>18.93786149998607</c:v>
                </c:pt>
                <c:pt idx="1">
                  <c:v>-105.71772190000002</c:v>
                </c:pt>
                <c:pt idx="2">
                  <c:v>-235.17846079999026</c:v>
                </c:pt>
                <c:pt idx="3">
                  <c:v>-266.02585629998975</c:v>
                </c:pt>
                <c:pt idx="4">
                  <c:v>-278.82183429994984</c:v>
                </c:pt>
                <c:pt idx="5">
                  <c:v>-606.04792049993011</c:v>
                </c:pt>
                <c:pt idx="6">
                  <c:v>-736.88533699992058</c:v>
                </c:pt>
                <c:pt idx="7">
                  <c:v>-795.7004429999397</c:v>
                </c:pt>
                <c:pt idx="8">
                  <c:v>-910.16279700004907</c:v>
                </c:pt>
                <c:pt idx="9">
                  <c:v>-824.64855289990919</c:v>
                </c:pt>
                <c:pt idx="10">
                  <c:v>-1233.5497293000099</c:v>
                </c:pt>
                <c:pt idx="11">
                  <c:v>-1299.0879279001001</c:v>
                </c:pt>
                <c:pt idx="12">
                  <c:v>-1250.4646467002003</c:v>
                </c:pt>
                <c:pt idx="13">
                  <c:v>-1521.9215475003002</c:v>
                </c:pt>
                <c:pt idx="14">
                  <c:v>-1836.2900380004012</c:v>
                </c:pt>
                <c:pt idx="15">
                  <c:v>-1810.1594538006011</c:v>
                </c:pt>
                <c:pt idx="16">
                  <c:v>-2353.0348860005997</c:v>
                </c:pt>
                <c:pt idx="17">
                  <c:v>-1694.7752695004001</c:v>
                </c:pt>
                <c:pt idx="18">
                  <c:v>-2033.5029971010008</c:v>
                </c:pt>
                <c:pt idx="19">
                  <c:v>-2294.1287011009008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72-4ADE-B0EF-071B8693BABA}"/>
            </c:ext>
          </c:extLst>
        </c:ser>
        <c:ser>
          <c:idx val="3"/>
          <c:order val="3"/>
          <c:tx>
            <c:strRef>
              <c:f>'sheet 0'!$A$12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0'!$B$8:$U$8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0'!$B$12:$U$12</c:f>
              <c:numCache>
                <c:formatCode>General</c:formatCode>
                <c:ptCount val="20"/>
                <c:pt idx="0">
                  <c:v>-12.628500600001985</c:v>
                </c:pt>
                <c:pt idx="1">
                  <c:v>-151.02959540000006</c:v>
                </c:pt>
                <c:pt idx="2">
                  <c:v>-268.05402529998992</c:v>
                </c:pt>
                <c:pt idx="3">
                  <c:v>-391.22820549999005</c:v>
                </c:pt>
                <c:pt idx="4">
                  <c:v>-286.82853809995049</c:v>
                </c:pt>
                <c:pt idx="5">
                  <c:v>-598.61234689991943</c:v>
                </c:pt>
                <c:pt idx="6">
                  <c:v>-791.97901889991044</c:v>
                </c:pt>
                <c:pt idx="7">
                  <c:v>-839.4012734998596</c:v>
                </c:pt>
                <c:pt idx="8">
                  <c:v>-751.78955229993971</c:v>
                </c:pt>
                <c:pt idx="9">
                  <c:v>-831.51239559979877</c:v>
                </c:pt>
                <c:pt idx="10">
                  <c:v>-992.93836369987002</c:v>
                </c:pt>
                <c:pt idx="11">
                  <c:v>-1002.1449619999985</c:v>
                </c:pt>
                <c:pt idx="12">
                  <c:v>-1072.1856851999</c:v>
                </c:pt>
                <c:pt idx="13">
                  <c:v>-1343.7856357001001</c:v>
                </c:pt>
                <c:pt idx="14">
                  <c:v>-1166.7995275999001</c:v>
                </c:pt>
                <c:pt idx="15">
                  <c:v>-1387.0958293002004</c:v>
                </c:pt>
                <c:pt idx="16">
                  <c:v>-1577.6708651001991</c:v>
                </c:pt>
                <c:pt idx="17">
                  <c:v>-1251.9481197000005</c:v>
                </c:pt>
                <c:pt idx="18">
                  <c:v>-1442.9492511003991</c:v>
                </c:pt>
                <c:pt idx="19">
                  <c:v>-1630.5680281003006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72-4ADE-B0EF-071B8693B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4804240"/>
        <c:axId val="1"/>
      </c:lineChart>
      <c:catAx>
        <c:axId val="38480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480424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Schoute</a:t>
            </a:r>
            <a:r>
              <a:rPr lang="ko-KR" altLang="en-US"/>
              <a:t>와의 차이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0'!$A$8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0'!$B$7:$H$7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0'!$B$8:$H$8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9A-4997-BB88-2A95CA0E39F1}"/>
            </c:ext>
          </c:extLst>
        </c:ser>
        <c:ser>
          <c:idx val="1"/>
          <c:order val="1"/>
          <c:tx>
            <c:strRef>
              <c:f>'sheet 0'!$A$9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0'!$B$7:$H$7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0'!$B$9:$H$9</c:f>
              <c:numCache>
                <c:formatCode>General</c:formatCode>
                <c:ptCount val="7"/>
                <c:pt idx="0">
                  <c:v>-1348.122971000601</c:v>
                </c:pt>
                <c:pt idx="1">
                  <c:v>980.92357600040123</c:v>
                </c:pt>
                <c:pt idx="2">
                  <c:v>-1396.2234200009007</c:v>
                </c:pt>
                <c:pt idx="3">
                  <c:v>-3088.1524260036022</c:v>
                </c:pt>
                <c:pt idx="4">
                  <c:v>-1160.1748800013011</c:v>
                </c:pt>
                <c:pt idx="5">
                  <c:v>-6225.3843660064013</c:v>
                </c:pt>
                <c:pt idx="6">
                  <c:v>-2996.2919350030061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9A-4997-BB88-2A95CA0E39F1}"/>
            </c:ext>
          </c:extLst>
        </c:ser>
        <c:ser>
          <c:idx val="2"/>
          <c:order val="2"/>
          <c:tx>
            <c:strRef>
              <c:f>'sheet 0'!$A$10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0'!$B$7:$H$7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0'!$B$10:$H$10</c:f>
              <c:numCache>
                <c:formatCode>General</c:formatCode>
                <c:ptCount val="7"/>
                <c:pt idx="0">
                  <c:v>-1864.2205040010995</c:v>
                </c:pt>
                <c:pt idx="1">
                  <c:v>-1207.1764250004017</c:v>
                </c:pt>
                <c:pt idx="2">
                  <c:v>-3309.2739930021016</c:v>
                </c:pt>
                <c:pt idx="3">
                  <c:v>-2637.3611550025998</c:v>
                </c:pt>
                <c:pt idx="4">
                  <c:v>-5595.8421710049006</c:v>
                </c:pt>
                <c:pt idx="5">
                  <c:v>-6214.2807860058965</c:v>
                </c:pt>
                <c:pt idx="6">
                  <c:v>-7495.5632500072024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49A-4997-BB88-2A95CA0E39F1}"/>
            </c:ext>
          </c:extLst>
        </c:ser>
        <c:ser>
          <c:idx val="3"/>
          <c:order val="3"/>
          <c:tx>
            <c:strRef>
              <c:f>'sheet 0'!$A$11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0'!$B$7:$H$7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0'!$B$11:$H$11</c:f>
              <c:numCache>
                <c:formatCode>General</c:formatCode>
                <c:ptCount val="7"/>
                <c:pt idx="0">
                  <c:v>-2690.7705550006995</c:v>
                </c:pt>
                <c:pt idx="1">
                  <c:v>-922.02368299999944</c:v>
                </c:pt>
                <c:pt idx="2">
                  <c:v>-3647.510150002403</c:v>
                </c:pt>
                <c:pt idx="3">
                  <c:v>-3272.4417390032031</c:v>
                </c:pt>
                <c:pt idx="4">
                  <c:v>-2755.7318190028964</c:v>
                </c:pt>
                <c:pt idx="5">
                  <c:v>-4476.5916470044976</c:v>
                </c:pt>
                <c:pt idx="6">
                  <c:v>-9689.815829008905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49A-4997-BB88-2A95CA0E3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4928632"/>
        <c:axId val="1"/>
      </c:lineChart>
      <c:catAx>
        <c:axId val="39492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492863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 (msec)</a:t>
            </a:r>
            <a:endParaRPr lang="ko-KR" alt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0'!$A$2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0'!$B$2:$U$2</c:f>
              <c:numCache>
                <c:formatCode>General</c:formatCode>
                <c:ptCount val="20"/>
                <c:pt idx="0">
                  <c:v>986.18471700000396</c:v>
                </c:pt>
                <c:pt idx="1">
                  <c:v>1962.1338985999901</c:v>
                </c:pt>
                <c:pt idx="2">
                  <c:v>2929.2180467999401</c:v>
                </c:pt>
                <c:pt idx="3">
                  <c:v>3801.06468149989</c:v>
                </c:pt>
                <c:pt idx="4">
                  <c:v>4629.2110392998002</c:v>
                </c:pt>
                <c:pt idx="5">
                  <c:v>5741.8973065996897</c:v>
                </c:pt>
                <c:pt idx="6">
                  <c:v>6719.9525091996402</c:v>
                </c:pt>
                <c:pt idx="7">
                  <c:v>7574.6715335995696</c:v>
                </c:pt>
                <c:pt idx="8">
                  <c:v>8507.4778251996195</c:v>
                </c:pt>
                <c:pt idx="9">
                  <c:v>9410.3721743995393</c:v>
                </c:pt>
                <c:pt idx="10">
                  <c:v>10416.1422438996</c:v>
                </c:pt>
                <c:pt idx="11">
                  <c:v>11225.478088899799</c:v>
                </c:pt>
                <c:pt idx="12">
                  <c:v>12284.1310798999</c:v>
                </c:pt>
                <c:pt idx="13">
                  <c:v>13193.338442600099</c:v>
                </c:pt>
                <c:pt idx="14">
                  <c:v>14279.533026400301</c:v>
                </c:pt>
                <c:pt idx="15">
                  <c:v>15185.0936874007</c:v>
                </c:pt>
                <c:pt idx="16">
                  <c:v>16100.1504543009</c:v>
                </c:pt>
                <c:pt idx="17">
                  <c:v>16940.1116467012</c:v>
                </c:pt>
                <c:pt idx="18">
                  <c:v>18070.050502001901</c:v>
                </c:pt>
                <c:pt idx="19">
                  <c:v>18867.809768401999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69-4D7D-8170-7DC0BDD1334B}"/>
            </c:ext>
          </c:extLst>
        </c:ser>
        <c:ser>
          <c:idx val="1"/>
          <c:order val="1"/>
          <c:tx>
            <c:strRef>
              <c:f>'sheet 0'!$A$3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0'!$B$3:$U$3</c:f>
              <c:numCache>
                <c:formatCode>General</c:formatCode>
                <c:ptCount val="20"/>
                <c:pt idx="0">
                  <c:v>1018.0793116</c:v>
                </c:pt>
                <c:pt idx="1">
                  <c:v>1937.5041326999899</c:v>
                </c:pt>
                <c:pt idx="2">
                  <c:v>2790.7923013999498</c:v>
                </c:pt>
                <c:pt idx="3">
                  <c:v>3765.5847744999</c:v>
                </c:pt>
                <c:pt idx="4">
                  <c:v>4594.7984188998098</c:v>
                </c:pt>
                <c:pt idx="5">
                  <c:v>5408.3366795997099</c:v>
                </c:pt>
                <c:pt idx="6">
                  <c:v>6456.8439750996604</c:v>
                </c:pt>
                <c:pt idx="7">
                  <c:v>7218.0915319996002</c:v>
                </c:pt>
                <c:pt idx="8">
                  <c:v>8014.7816962995703</c:v>
                </c:pt>
                <c:pt idx="9">
                  <c:v>8988.8475444996202</c:v>
                </c:pt>
                <c:pt idx="10">
                  <c:v>9830.1765330996204</c:v>
                </c:pt>
                <c:pt idx="11">
                  <c:v>10543.349921999599</c:v>
                </c:pt>
                <c:pt idx="12">
                  <c:v>11481.412421999799</c:v>
                </c:pt>
                <c:pt idx="13">
                  <c:v>12530.8500989</c:v>
                </c:pt>
                <c:pt idx="14">
                  <c:v>13228.7705503002</c:v>
                </c:pt>
                <c:pt idx="15">
                  <c:v>14338.5752586004</c:v>
                </c:pt>
                <c:pt idx="16">
                  <c:v>15044.5380259005</c:v>
                </c:pt>
                <c:pt idx="17">
                  <c:v>15780.3225389008</c:v>
                </c:pt>
                <c:pt idx="18">
                  <c:v>16635.485374001</c:v>
                </c:pt>
                <c:pt idx="19">
                  <c:v>17762.5165131016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69-4D7D-8170-7DC0BDD1334B}"/>
            </c:ext>
          </c:extLst>
        </c:ser>
        <c:ser>
          <c:idx val="2"/>
          <c:order val="2"/>
          <c:tx>
            <c:strRef>
              <c:f>'sheet 0'!$A$4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0'!$B$4:$U$4</c:f>
              <c:numCache>
                <c:formatCode>General</c:formatCode>
                <c:ptCount val="20"/>
                <c:pt idx="0">
                  <c:v>1005.12257849999</c:v>
                </c:pt>
                <c:pt idx="1">
                  <c:v>1856.41617669999</c:v>
                </c:pt>
                <c:pt idx="2">
                  <c:v>2694.0395859999498</c:v>
                </c:pt>
                <c:pt idx="3">
                  <c:v>3535.0388251999002</c:v>
                </c:pt>
                <c:pt idx="4">
                  <c:v>4350.3892049998503</c:v>
                </c:pt>
                <c:pt idx="5">
                  <c:v>5135.8493860997596</c:v>
                </c:pt>
                <c:pt idx="6">
                  <c:v>5983.0671721997196</c:v>
                </c:pt>
                <c:pt idx="7">
                  <c:v>6778.9710905996299</c:v>
                </c:pt>
                <c:pt idx="8">
                  <c:v>7597.3150281995704</c:v>
                </c:pt>
                <c:pt idx="9">
                  <c:v>8585.7236214996301</c:v>
                </c:pt>
                <c:pt idx="10">
                  <c:v>9182.5925145995898</c:v>
                </c:pt>
                <c:pt idx="11">
                  <c:v>9926.3901609996992</c:v>
                </c:pt>
                <c:pt idx="12">
                  <c:v>11033.6664331997</c:v>
                </c:pt>
                <c:pt idx="13">
                  <c:v>11671.416895099799</c:v>
                </c:pt>
                <c:pt idx="14">
                  <c:v>12443.242988399899</c:v>
                </c:pt>
                <c:pt idx="15">
                  <c:v>13374.934233600099</c:v>
                </c:pt>
                <c:pt idx="16">
                  <c:v>13747.1155683003</c:v>
                </c:pt>
                <c:pt idx="17">
                  <c:v>15245.3363772008</c:v>
                </c:pt>
                <c:pt idx="18">
                  <c:v>16036.5475049009</c:v>
                </c:pt>
                <c:pt idx="19">
                  <c:v>16573.681067301099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69-4D7D-8170-7DC0BDD1334B}"/>
            </c:ext>
          </c:extLst>
        </c:ser>
        <c:ser>
          <c:idx val="3"/>
          <c:order val="3"/>
          <c:tx>
            <c:strRef>
              <c:f>'sheet 0'!$A$5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0'!$B$1:$U$1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0'!$B$5:$U$5</c:f>
              <c:numCache>
                <c:formatCode>General</c:formatCode>
                <c:ptCount val="20"/>
                <c:pt idx="0">
                  <c:v>973.55621640000197</c:v>
                </c:pt>
                <c:pt idx="1">
                  <c:v>1811.10430319999</c:v>
                </c:pt>
                <c:pt idx="2">
                  <c:v>2661.1640214999502</c:v>
                </c:pt>
                <c:pt idx="3">
                  <c:v>3409.8364759998999</c:v>
                </c:pt>
                <c:pt idx="4">
                  <c:v>4342.3825011998497</c:v>
                </c:pt>
                <c:pt idx="5">
                  <c:v>5143.2849596997703</c:v>
                </c:pt>
                <c:pt idx="6">
                  <c:v>5927.9734902997297</c:v>
                </c:pt>
                <c:pt idx="7">
                  <c:v>6735.27026009971</c:v>
                </c:pt>
                <c:pt idx="8">
                  <c:v>7755.6882728996798</c:v>
                </c:pt>
                <c:pt idx="9">
                  <c:v>8578.8597787997405</c:v>
                </c:pt>
                <c:pt idx="10">
                  <c:v>9423.2038801997296</c:v>
                </c:pt>
                <c:pt idx="11">
                  <c:v>10223.333126899801</c:v>
                </c:pt>
                <c:pt idx="12">
                  <c:v>11211.9453947</c:v>
                </c:pt>
                <c:pt idx="13">
                  <c:v>11849.552806899999</c:v>
                </c:pt>
                <c:pt idx="14">
                  <c:v>13112.7334988004</c:v>
                </c:pt>
                <c:pt idx="15">
                  <c:v>13797.9978581005</c:v>
                </c:pt>
                <c:pt idx="16">
                  <c:v>14522.479589200701</c:v>
                </c:pt>
                <c:pt idx="17">
                  <c:v>15688.163527001199</c:v>
                </c:pt>
                <c:pt idx="18">
                  <c:v>16627.101250901502</c:v>
                </c:pt>
                <c:pt idx="19">
                  <c:v>17237.241740301699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69-4D7D-8170-7DC0BDD13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4994856"/>
        <c:axId val="1"/>
      </c:lineChart>
      <c:catAx>
        <c:axId val="38499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499485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Schoute</a:t>
            </a:r>
            <a:r>
              <a:rPr lang="ko-KR" altLang="en-US"/>
              <a:t>와의 차이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0'!$A$8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0'!$B$7:$H$7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0'!$B$8:$H$8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DE-4881-8150-526129DD6748}"/>
            </c:ext>
          </c:extLst>
        </c:ser>
        <c:ser>
          <c:idx val="1"/>
          <c:order val="1"/>
          <c:tx>
            <c:strRef>
              <c:f>'sheet 0'!$A$9</c:f>
              <c:strCache>
                <c:ptCount val="1"/>
                <c:pt idx="0">
                  <c:v>NEDSFA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0'!$B$7:$H$7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0'!$B$9:$H$9</c:f>
              <c:numCache>
                <c:formatCode>General</c:formatCode>
                <c:ptCount val="7"/>
                <c:pt idx="0">
                  <c:v>-1388.5650670006034</c:v>
                </c:pt>
                <c:pt idx="1">
                  <c:v>-973.18540100030077</c:v>
                </c:pt>
                <c:pt idx="2">
                  <c:v>-1251.1366420013983</c:v>
                </c:pt>
                <c:pt idx="3">
                  <c:v>-2533.0080590019024</c:v>
                </c:pt>
                <c:pt idx="4">
                  <c:v>-2516.6861890028013</c:v>
                </c:pt>
                <c:pt idx="5">
                  <c:v>-1266.7664840013022</c:v>
                </c:pt>
                <c:pt idx="6">
                  <c:v>-3239.6555400038051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DE-4881-8150-526129DD6748}"/>
            </c:ext>
          </c:extLst>
        </c:ser>
        <c:ser>
          <c:idx val="2"/>
          <c:order val="2"/>
          <c:tx>
            <c:strRef>
              <c:f>'sheet 0'!$A$10</c:f>
              <c:strCache>
                <c:ptCount val="1"/>
                <c:pt idx="0">
                  <c:v>Qmodi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0'!$B$7:$H$7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0'!$B$10:$H$10</c:f>
              <c:numCache>
                <c:formatCode>General</c:formatCode>
                <c:ptCount val="7"/>
                <c:pt idx="0">
                  <c:v>-1880.8018590007014</c:v>
                </c:pt>
                <c:pt idx="1">
                  <c:v>-1374.0306350007995</c:v>
                </c:pt>
                <c:pt idx="2">
                  <c:v>-3069.6068900024984</c:v>
                </c:pt>
                <c:pt idx="3">
                  <c:v>-3428.3070460024028</c:v>
                </c:pt>
                <c:pt idx="4">
                  <c:v>-2540.3645810026064</c:v>
                </c:pt>
                <c:pt idx="5">
                  <c:v>-5485.2336780049009</c:v>
                </c:pt>
                <c:pt idx="6">
                  <c:v>-4509.5684560051013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DE-4881-8150-526129DD6748}"/>
            </c:ext>
          </c:extLst>
        </c:ser>
        <c:ser>
          <c:idx val="3"/>
          <c:order val="3"/>
          <c:tx>
            <c:strRef>
              <c:f>'sheet 0'!$A$11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0'!$B$7:$H$7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0'!$B$11:$H$11</c:f>
              <c:numCache>
                <c:formatCode>General</c:formatCode>
                <c:ptCount val="7"/>
                <c:pt idx="0">
                  <c:v>-1876.6745950004006</c:v>
                </c:pt>
                <c:pt idx="1">
                  <c:v>-1954.7463150008007</c:v>
                </c:pt>
                <c:pt idx="2">
                  <c:v>-2540.4016920016002</c:v>
                </c:pt>
                <c:pt idx="3">
                  <c:v>-3591.5972040024026</c:v>
                </c:pt>
                <c:pt idx="4">
                  <c:v>-4893.4628750043048</c:v>
                </c:pt>
                <c:pt idx="5">
                  <c:v>-2614.9166860023033</c:v>
                </c:pt>
                <c:pt idx="6">
                  <c:v>-3055.6856710039065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DE-4881-8150-526129DD67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5104128"/>
        <c:axId val="1"/>
      </c:lineChart>
      <c:catAx>
        <c:axId val="38510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510412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Time(msec)</a:t>
            </a:r>
            <a:endParaRPr lang="ko-KR" alt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0'!$A$2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0'!$B$2:$H$2</c:f>
              <c:numCache>
                <c:formatCode>General</c:formatCode>
                <c:ptCount val="7"/>
                <c:pt idx="0">
                  <c:v>19049.084645002102</c:v>
                </c:pt>
                <c:pt idx="1">
                  <c:v>22805.1527470041</c:v>
                </c:pt>
                <c:pt idx="2">
                  <c:v>28734.800530008099</c:v>
                </c:pt>
                <c:pt idx="3">
                  <c:v>32375.976371010802</c:v>
                </c:pt>
                <c:pt idx="4">
                  <c:v>37528.989248015503</c:v>
                </c:pt>
                <c:pt idx="5">
                  <c:v>41221.116784018202</c:v>
                </c:pt>
                <c:pt idx="6">
                  <c:v>46126.809088023503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6F-4E3A-AB9D-0F20556C1738}"/>
            </c:ext>
          </c:extLst>
        </c:ser>
        <c:ser>
          <c:idx val="1"/>
          <c:order val="1"/>
          <c:tx>
            <c:strRef>
              <c:f>'sheet 0'!$A$3</c:f>
              <c:strCache>
                <c:ptCount val="1"/>
                <c:pt idx="0">
                  <c:v>NEDSFA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0'!$B$3:$H$3</c:f>
              <c:numCache>
                <c:formatCode>General</c:formatCode>
                <c:ptCount val="7"/>
                <c:pt idx="0">
                  <c:v>17660.519578001498</c:v>
                </c:pt>
                <c:pt idx="1">
                  <c:v>21831.967346003799</c:v>
                </c:pt>
                <c:pt idx="2">
                  <c:v>27483.6638880067</c:v>
                </c:pt>
                <c:pt idx="3">
                  <c:v>29842.968312008899</c:v>
                </c:pt>
                <c:pt idx="4">
                  <c:v>35012.303059012702</c:v>
                </c:pt>
                <c:pt idx="5">
                  <c:v>39954.3503000169</c:v>
                </c:pt>
                <c:pt idx="6">
                  <c:v>42887.153548019698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6F-4E3A-AB9D-0F20556C1738}"/>
            </c:ext>
          </c:extLst>
        </c:ser>
        <c:ser>
          <c:idx val="2"/>
          <c:order val="2"/>
          <c:tx>
            <c:strRef>
              <c:f>'sheet 0'!$A$4</c:f>
              <c:strCache>
                <c:ptCount val="1"/>
                <c:pt idx="0">
                  <c:v>Qmodi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0'!$B$4:$H$4</c:f>
              <c:numCache>
                <c:formatCode>General</c:formatCode>
                <c:ptCount val="7"/>
                <c:pt idx="0">
                  <c:v>17168.2827860014</c:v>
                </c:pt>
                <c:pt idx="1">
                  <c:v>21431.122112003301</c:v>
                </c:pt>
                <c:pt idx="2">
                  <c:v>25665.1936400056</c:v>
                </c:pt>
                <c:pt idx="3">
                  <c:v>28947.669325008399</c:v>
                </c:pt>
                <c:pt idx="4">
                  <c:v>34988.624667012897</c:v>
                </c:pt>
                <c:pt idx="5">
                  <c:v>35735.883106013302</c:v>
                </c:pt>
                <c:pt idx="6">
                  <c:v>41617.240632018402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6F-4E3A-AB9D-0F20556C1738}"/>
            </c:ext>
          </c:extLst>
        </c:ser>
        <c:ser>
          <c:idx val="3"/>
          <c:order val="3"/>
          <c:tx>
            <c:strRef>
              <c:f>'sheet 0'!$A$5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0'!$B$1:$H$1</c:f>
              <c:numCache>
                <c:formatCode>General</c:formatCode>
                <c:ptCount val="7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  <c:pt idx="4">
                  <c:v>4000</c:v>
                </c:pt>
                <c:pt idx="5">
                  <c:v>4500</c:v>
                </c:pt>
                <c:pt idx="6">
                  <c:v>5000</c:v>
                </c:pt>
              </c:numCache>
            </c:numRef>
          </c:cat>
          <c:val>
            <c:numRef>
              <c:f>'sheet 0'!$B$5:$H$5</c:f>
              <c:numCache>
                <c:formatCode>General</c:formatCode>
                <c:ptCount val="7"/>
                <c:pt idx="0">
                  <c:v>17172.410050001701</c:v>
                </c:pt>
                <c:pt idx="1">
                  <c:v>20850.406432003299</c:v>
                </c:pt>
                <c:pt idx="2">
                  <c:v>26194.398838006498</c:v>
                </c:pt>
                <c:pt idx="3">
                  <c:v>28784.379167008399</c:v>
                </c:pt>
                <c:pt idx="4">
                  <c:v>32635.526373011198</c:v>
                </c:pt>
                <c:pt idx="5">
                  <c:v>38606.200098015899</c:v>
                </c:pt>
                <c:pt idx="6">
                  <c:v>43071.123417019597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6F-4E3A-AB9D-0F20556C1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4574304"/>
        <c:axId val="1"/>
      </c:lineChart>
      <c:catAx>
        <c:axId val="38457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457430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 (msec)</a:t>
            </a:r>
            <a:endParaRPr lang="ko-KR" alt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0'!$A$2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0'!$B$2:$K$2</c:f>
              <c:numCache>
                <c:formatCode>General</c:formatCode>
                <c:ptCount val="10"/>
                <c:pt idx="0">
                  <c:v>189.33536559999899</c:v>
                </c:pt>
                <c:pt idx="1">
                  <c:v>264.232442899999</c:v>
                </c:pt>
                <c:pt idx="2">
                  <c:v>344.24842999999902</c:v>
                </c:pt>
                <c:pt idx="3">
                  <c:v>434.49013290000102</c:v>
                </c:pt>
                <c:pt idx="4">
                  <c:v>524.40114320000202</c:v>
                </c:pt>
                <c:pt idx="5">
                  <c:v>616.08006620000106</c:v>
                </c:pt>
                <c:pt idx="6">
                  <c:v>707.05348059999801</c:v>
                </c:pt>
                <c:pt idx="7">
                  <c:v>801.40914140000098</c:v>
                </c:pt>
                <c:pt idx="8">
                  <c:v>885.90868460000002</c:v>
                </c:pt>
                <c:pt idx="9">
                  <c:v>980.59954380000704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A6-4860-AEEF-6CDB50C77CFA}"/>
            </c:ext>
          </c:extLst>
        </c:ser>
        <c:ser>
          <c:idx val="1"/>
          <c:order val="1"/>
          <c:tx>
            <c:strRef>
              <c:f>'sheet 0'!$A$3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0'!$B$3:$K$3</c:f>
              <c:numCache>
                <c:formatCode>General</c:formatCode>
                <c:ptCount val="10"/>
                <c:pt idx="0">
                  <c:v>230.546970399999</c:v>
                </c:pt>
                <c:pt idx="1">
                  <c:v>308.48704669999699</c:v>
                </c:pt>
                <c:pt idx="2">
                  <c:v>394.57252189999701</c:v>
                </c:pt>
                <c:pt idx="3">
                  <c:v>484.467948799998</c:v>
                </c:pt>
                <c:pt idx="4">
                  <c:v>575.495031299998</c:v>
                </c:pt>
                <c:pt idx="5">
                  <c:v>666.11905240000306</c:v>
                </c:pt>
                <c:pt idx="6">
                  <c:v>757.39454190000401</c:v>
                </c:pt>
                <c:pt idx="7">
                  <c:v>861.10511370000404</c:v>
                </c:pt>
                <c:pt idx="8">
                  <c:v>943.19196690000501</c:v>
                </c:pt>
                <c:pt idx="9">
                  <c:v>1010.0593506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A6-4860-AEEF-6CDB50C77CFA}"/>
            </c:ext>
          </c:extLst>
        </c:ser>
        <c:ser>
          <c:idx val="2"/>
          <c:order val="2"/>
          <c:tx>
            <c:strRef>
              <c:f>'sheet 0'!$A$4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0'!$B$4:$K$4</c:f>
              <c:numCache>
                <c:formatCode>General</c:formatCode>
                <c:ptCount val="10"/>
                <c:pt idx="0">
                  <c:v>228.814542899998</c:v>
                </c:pt>
                <c:pt idx="1">
                  <c:v>303.08218119999799</c:v>
                </c:pt>
                <c:pt idx="2">
                  <c:v>384.935720699998</c:v>
                </c:pt>
                <c:pt idx="3">
                  <c:v>467.36784449999698</c:v>
                </c:pt>
                <c:pt idx="4">
                  <c:v>555.93340319999902</c:v>
                </c:pt>
                <c:pt idx="5">
                  <c:v>646.48738919999903</c:v>
                </c:pt>
                <c:pt idx="6">
                  <c:v>724.55893349999701</c:v>
                </c:pt>
                <c:pt idx="7">
                  <c:v>800.17301160000102</c:v>
                </c:pt>
                <c:pt idx="8">
                  <c:v>887.92855970000198</c:v>
                </c:pt>
                <c:pt idx="9">
                  <c:v>986.10539360000303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A6-4860-AEEF-6CDB50C77CFA}"/>
            </c:ext>
          </c:extLst>
        </c:ser>
        <c:ser>
          <c:idx val="3"/>
          <c:order val="3"/>
          <c:tx>
            <c:strRef>
              <c:f>'sheet 0'!$A$5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0'!$B$5:$K$5</c:f>
              <c:numCache>
                <c:formatCode>General</c:formatCode>
                <c:ptCount val="10"/>
                <c:pt idx="0">
                  <c:v>192.822661399997</c:v>
                </c:pt>
                <c:pt idx="1">
                  <c:v>278.65049049999698</c:v>
                </c:pt>
                <c:pt idx="2">
                  <c:v>357.87253319999797</c:v>
                </c:pt>
                <c:pt idx="3">
                  <c:v>458.18810529999701</c:v>
                </c:pt>
                <c:pt idx="4">
                  <c:v>533.12746099999799</c:v>
                </c:pt>
                <c:pt idx="5">
                  <c:v>620.03129159999605</c:v>
                </c:pt>
                <c:pt idx="6">
                  <c:v>711.86571419999802</c:v>
                </c:pt>
                <c:pt idx="7">
                  <c:v>798.50758389999896</c:v>
                </c:pt>
                <c:pt idx="8">
                  <c:v>877.64036629999896</c:v>
                </c:pt>
                <c:pt idx="9">
                  <c:v>961.10608080000497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A6-4860-AEEF-6CDB50C77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8443104"/>
        <c:axId val="1"/>
      </c:lineChart>
      <c:catAx>
        <c:axId val="38844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44310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Schoute</a:t>
            </a:r>
            <a:r>
              <a:rPr lang="ko-KR" altLang="en-US"/>
              <a:t>와의 차이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0'!$A$8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0'!$B$7:$K$7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0'!$B$8:$K$8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C2-4644-97CB-F0C408099510}"/>
            </c:ext>
          </c:extLst>
        </c:ser>
        <c:ser>
          <c:idx val="1"/>
          <c:order val="1"/>
          <c:tx>
            <c:strRef>
              <c:f>'sheet 0'!$A$9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0'!$B$7:$K$7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0'!$B$9:$K$9</c:f>
              <c:numCache>
                <c:formatCode>General</c:formatCode>
                <c:ptCount val="10"/>
                <c:pt idx="0">
                  <c:v>41.211604800000003</c:v>
                </c:pt>
                <c:pt idx="1">
                  <c:v>44.254603799997994</c:v>
                </c:pt>
                <c:pt idx="2">
                  <c:v>50.324091899997995</c:v>
                </c:pt>
                <c:pt idx="3">
                  <c:v>49.977815899996983</c:v>
                </c:pt>
                <c:pt idx="4">
                  <c:v>51.093888099995979</c:v>
                </c:pt>
                <c:pt idx="5">
                  <c:v>50.038986200002</c:v>
                </c:pt>
                <c:pt idx="6">
                  <c:v>50.341061300006004</c:v>
                </c:pt>
                <c:pt idx="7">
                  <c:v>59.695972300003064</c:v>
                </c:pt>
                <c:pt idx="8">
                  <c:v>57.283282300004998</c:v>
                </c:pt>
                <c:pt idx="9">
                  <c:v>29.459806799992975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C2-4644-97CB-F0C408099510}"/>
            </c:ext>
          </c:extLst>
        </c:ser>
        <c:ser>
          <c:idx val="2"/>
          <c:order val="2"/>
          <c:tx>
            <c:strRef>
              <c:f>'sheet 0'!$A$10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0'!$B$7:$K$7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0'!$B$10:$K$10</c:f>
              <c:numCache>
                <c:formatCode>General</c:formatCode>
                <c:ptCount val="10"/>
                <c:pt idx="0">
                  <c:v>39.479177299999009</c:v>
                </c:pt>
                <c:pt idx="1">
                  <c:v>38.84973829999899</c:v>
                </c:pt>
                <c:pt idx="2">
                  <c:v>40.687290699998982</c:v>
                </c:pt>
                <c:pt idx="3">
                  <c:v>32.877711599995962</c:v>
                </c:pt>
                <c:pt idx="4">
                  <c:v>31.532259999996995</c:v>
                </c:pt>
                <c:pt idx="5">
                  <c:v>30.407322999997973</c:v>
                </c:pt>
                <c:pt idx="6">
                  <c:v>17.505452899999</c:v>
                </c:pt>
                <c:pt idx="7">
                  <c:v>-1.2361297999999579</c:v>
                </c:pt>
                <c:pt idx="8">
                  <c:v>2.0198751000019683</c:v>
                </c:pt>
                <c:pt idx="9">
                  <c:v>5.5058497999959854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C2-4644-97CB-F0C408099510}"/>
            </c:ext>
          </c:extLst>
        </c:ser>
        <c:ser>
          <c:idx val="3"/>
          <c:order val="3"/>
          <c:tx>
            <c:strRef>
              <c:f>'sheet 0'!$A$11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0'!$B$7:$K$7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'sheet 0'!$B$11:$K$11</c:f>
              <c:numCache>
                <c:formatCode>General</c:formatCode>
                <c:ptCount val="10"/>
                <c:pt idx="0">
                  <c:v>3.4872957999980088</c:v>
                </c:pt>
                <c:pt idx="1">
                  <c:v>14.418047599997976</c:v>
                </c:pt>
                <c:pt idx="2">
                  <c:v>13.624103199998956</c:v>
                </c:pt>
                <c:pt idx="3">
                  <c:v>23.69797239999599</c:v>
                </c:pt>
                <c:pt idx="4">
                  <c:v>8.726317799995968</c:v>
                </c:pt>
                <c:pt idx="5">
                  <c:v>3.9512253999949962</c:v>
                </c:pt>
                <c:pt idx="6">
                  <c:v>4.8122336000000132</c:v>
                </c:pt>
                <c:pt idx="7">
                  <c:v>-2.9015575000020135</c:v>
                </c:pt>
                <c:pt idx="8">
                  <c:v>-8.2683183000010558</c:v>
                </c:pt>
                <c:pt idx="9">
                  <c:v>-19.493463000002066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CC2-4644-97CB-F0C408099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8781032"/>
        <c:axId val="1"/>
      </c:lineChart>
      <c:catAx>
        <c:axId val="38878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78103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Schoute</a:t>
            </a:r>
            <a:r>
              <a:rPr lang="ko-KR" altLang="en-US"/>
              <a:t>와의 차이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 0'!$A$9</c:f>
              <c:strCache>
                <c:ptCount val="1"/>
                <c:pt idx="0">
                  <c:v>Schoute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 0'!$B$8:$U$8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0'!$B$9:$U$9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DF-490A-8F79-004CB1762088}"/>
            </c:ext>
          </c:extLst>
        </c:ser>
        <c:ser>
          <c:idx val="1"/>
          <c:order val="1"/>
          <c:tx>
            <c:strRef>
              <c:f>'sheet 0'!$A$10</c:f>
              <c:strCache>
                <c:ptCount val="1"/>
                <c:pt idx="0">
                  <c:v>NEDFSA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0'!$B$8:$U$8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0'!$B$10:$U$10</c:f>
              <c:numCache>
                <c:formatCode>General</c:formatCode>
                <c:ptCount val="20"/>
                <c:pt idx="0">
                  <c:v>34.540356399997904</c:v>
                </c:pt>
                <c:pt idx="1">
                  <c:v>-45.088181500009796</c:v>
                </c:pt>
                <c:pt idx="2">
                  <c:v>42.751510199990207</c:v>
                </c:pt>
                <c:pt idx="3">
                  <c:v>-147.40806449998991</c:v>
                </c:pt>
                <c:pt idx="4">
                  <c:v>-105.44638069997018</c:v>
                </c:pt>
                <c:pt idx="5">
                  <c:v>-220.9436796</c:v>
                </c:pt>
                <c:pt idx="6">
                  <c:v>-349.38741010000922</c:v>
                </c:pt>
                <c:pt idx="7">
                  <c:v>-318.90416449998975</c:v>
                </c:pt>
                <c:pt idx="8">
                  <c:v>-425.68229709995921</c:v>
                </c:pt>
                <c:pt idx="9">
                  <c:v>-564.34174920001897</c:v>
                </c:pt>
                <c:pt idx="10">
                  <c:v>-536.98352390000036</c:v>
                </c:pt>
                <c:pt idx="11">
                  <c:v>-516.81957690000127</c:v>
                </c:pt>
                <c:pt idx="12">
                  <c:v>-587.50023390010028</c:v>
                </c:pt>
                <c:pt idx="13">
                  <c:v>-744.22823120010071</c:v>
                </c:pt>
                <c:pt idx="14">
                  <c:v>-946.3574570003002</c:v>
                </c:pt>
                <c:pt idx="15">
                  <c:v>-912.43839710039902</c:v>
                </c:pt>
                <c:pt idx="16">
                  <c:v>-731.35623490029866</c:v>
                </c:pt>
                <c:pt idx="17">
                  <c:v>-600.75844920029886</c:v>
                </c:pt>
                <c:pt idx="18">
                  <c:v>-1061.9808118004985</c:v>
                </c:pt>
                <c:pt idx="19">
                  <c:v>-1208.5452253005024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DF-490A-8F79-004CB1762088}"/>
            </c:ext>
          </c:extLst>
        </c:ser>
        <c:ser>
          <c:idx val="2"/>
          <c:order val="2"/>
          <c:tx>
            <c:strRef>
              <c:f>'sheet 0'!$A$11</c:f>
              <c:strCache>
                <c:ptCount val="1"/>
                <c:pt idx="0">
                  <c:v>Q_Modified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 0'!$B$8:$U$8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0'!$B$11:$U$11</c:f>
              <c:numCache>
                <c:formatCode>General</c:formatCode>
                <c:ptCount val="20"/>
                <c:pt idx="0">
                  <c:v>-8.9538252000020293</c:v>
                </c:pt>
                <c:pt idx="1">
                  <c:v>-137.66968419998989</c:v>
                </c:pt>
                <c:pt idx="2">
                  <c:v>-91.513335499969799</c:v>
                </c:pt>
                <c:pt idx="3">
                  <c:v>-261.47663609996971</c:v>
                </c:pt>
                <c:pt idx="4">
                  <c:v>-319.88334929997018</c:v>
                </c:pt>
                <c:pt idx="5">
                  <c:v>-435.79997829998956</c:v>
                </c:pt>
                <c:pt idx="6">
                  <c:v>-618.99663419998978</c:v>
                </c:pt>
                <c:pt idx="7">
                  <c:v>-789.18897319997996</c:v>
                </c:pt>
                <c:pt idx="8">
                  <c:v>-681.64163409990942</c:v>
                </c:pt>
                <c:pt idx="9">
                  <c:v>-850.5085696999995</c:v>
                </c:pt>
                <c:pt idx="10">
                  <c:v>-1080.3081564999993</c:v>
                </c:pt>
                <c:pt idx="11">
                  <c:v>-1097.3926811001002</c:v>
                </c:pt>
                <c:pt idx="12">
                  <c:v>-1124.8081149001991</c:v>
                </c:pt>
                <c:pt idx="13">
                  <c:v>-1296.2922923002006</c:v>
                </c:pt>
                <c:pt idx="14">
                  <c:v>-1328.2598190003991</c:v>
                </c:pt>
                <c:pt idx="15">
                  <c:v>-1569.3550119004994</c:v>
                </c:pt>
                <c:pt idx="16">
                  <c:v>-1687.5011734006002</c:v>
                </c:pt>
                <c:pt idx="17">
                  <c:v>-1284.7076533005002</c:v>
                </c:pt>
                <c:pt idx="18">
                  <c:v>-1979.6199595009002</c:v>
                </c:pt>
                <c:pt idx="19">
                  <c:v>-2336.9383632010031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DF-490A-8F79-004CB1762088}"/>
            </c:ext>
          </c:extLst>
        </c:ser>
        <c:ser>
          <c:idx val="3"/>
          <c:order val="3"/>
          <c:tx>
            <c:strRef>
              <c:f>'sheet 0'!$A$12</c:f>
              <c:strCache>
                <c:ptCount val="1"/>
                <c:pt idx="0">
                  <c:v>Ours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0'!$B$8:$U$8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'sheet 0'!$B$12:$U$12</c:f>
              <c:numCache>
                <c:formatCode>General</c:formatCode>
                <c:ptCount val="20"/>
                <c:pt idx="0">
                  <c:v>-35.845350500003065</c:v>
                </c:pt>
                <c:pt idx="1">
                  <c:v>-130.5877438</c:v>
                </c:pt>
                <c:pt idx="2">
                  <c:v>-164.34093409997968</c:v>
                </c:pt>
                <c:pt idx="3">
                  <c:v>-278.96245369996996</c:v>
                </c:pt>
                <c:pt idx="4">
                  <c:v>-368.51945219996014</c:v>
                </c:pt>
                <c:pt idx="5">
                  <c:v>-508.25083489996996</c:v>
                </c:pt>
                <c:pt idx="6">
                  <c:v>-700.94645059998948</c:v>
                </c:pt>
                <c:pt idx="7">
                  <c:v>-845.68201229996976</c:v>
                </c:pt>
                <c:pt idx="8">
                  <c:v>-862.85588659993937</c:v>
                </c:pt>
                <c:pt idx="9">
                  <c:v>-1060.3148208999301</c:v>
                </c:pt>
                <c:pt idx="10">
                  <c:v>-1098.049162199999</c:v>
                </c:pt>
                <c:pt idx="11">
                  <c:v>-1298.0995219000015</c:v>
                </c:pt>
                <c:pt idx="12">
                  <c:v>-1275.5906715001001</c:v>
                </c:pt>
                <c:pt idx="13">
                  <c:v>-1370.0058410000001</c:v>
                </c:pt>
                <c:pt idx="14">
                  <c:v>-1830.7863124001997</c:v>
                </c:pt>
                <c:pt idx="15">
                  <c:v>-1793.9597512004002</c:v>
                </c:pt>
                <c:pt idx="16">
                  <c:v>-1833.9555385004987</c:v>
                </c:pt>
                <c:pt idx="17">
                  <c:v>-1248.6818035000997</c:v>
                </c:pt>
                <c:pt idx="18">
                  <c:v>-1557.4243843005006</c:v>
                </c:pt>
                <c:pt idx="19">
                  <c:v>-2110.4965290007021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DF-490A-8F79-004CB1762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9233704"/>
        <c:axId val="1"/>
      </c:lineChart>
      <c:catAx>
        <c:axId val="399233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923370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331A-E62A-47C3-A402-0D6D0CEF8344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F489-F9A1-4D06-BABF-432ADD817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5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331A-E62A-47C3-A402-0D6D0CEF8344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F489-F9A1-4D06-BABF-432ADD817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5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331A-E62A-47C3-A402-0D6D0CEF8344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F489-F9A1-4D06-BABF-432ADD817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5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331A-E62A-47C3-A402-0D6D0CEF8344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F489-F9A1-4D06-BABF-432ADD817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8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331A-E62A-47C3-A402-0D6D0CEF8344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F489-F9A1-4D06-BABF-432ADD817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331A-E62A-47C3-A402-0D6D0CEF8344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F489-F9A1-4D06-BABF-432ADD817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9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331A-E62A-47C3-A402-0D6D0CEF8344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F489-F9A1-4D06-BABF-432ADD817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05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331A-E62A-47C3-A402-0D6D0CEF8344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F489-F9A1-4D06-BABF-432ADD817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4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331A-E62A-47C3-A402-0D6D0CEF8344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F489-F9A1-4D06-BABF-432ADD817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0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331A-E62A-47C3-A402-0D6D0CEF8344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F489-F9A1-4D06-BABF-432ADD817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9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331A-E62A-47C3-A402-0D6D0CEF8344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F489-F9A1-4D06-BABF-432ADD817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1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331A-E62A-47C3-A402-0D6D0CEF8344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7F489-F9A1-4D06-BABF-432ADD817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1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7" Type="http://schemas.openxmlformats.org/officeDocument/2006/relationships/chart" Target="../charts/chart24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7" Type="http://schemas.openxmlformats.org/officeDocument/2006/relationships/chart" Target="../charts/chart30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209391"/>
              </p:ext>
            </p:extLst>
          </p:nvPr>
        </p:nvGraphicFramePr>
        <p:xfrm>
          <a:off x="0" y="365760"/>
          <a:ext cx="3880618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584714"/>
              </p:ext>
            </p:extLst>
          </p:nvPr>
        </p:nvGraphicFramePr>
        <p:xfrm>
          <a:off x="0" y="4480560"/>
          <a:ext cx="3880618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525063"/>
              </p:ext>
            </p:extLst>
          </p:nvPr>
        </p:nvGraphicFramePr>
        <p:xfrm>
          <a:off x="4046220" y="365760"/>
          <a:ext cx="3880618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997418"/>
              </p:ext>
            </p:extLst>
          </p:nvPr>
        </p:nvGraphicFramePr>
        <p:xfrm>
          <a:off x="4303262" y="4400550"/>
          <a:ext cx="3880618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404509"/>
              </p:ext>
            </p:extLst>
          </p:nvPr>
        </p:nvGraphicFramePr>
        <p:xfrm>
          <a:off x="8183880" y="365760"/>
          <a:ext cx="3880618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902780"/>
              </p:ext>
            </p:extLst>
          </p:nvPr>
        </p:nvGraphicFramePr>
        <p:xfrm>
          <a:off x="8311382" y="4400550"/>
          <a:ext cx="3880618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6418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252215"/>
              </p:ext>
            </p:extLst>
          </p:nvPr>
        </p:nvGraphicFramePr>
        <p:xfrm>
          <a:off x="0" y="3396305"/>
          <a:ext cx="3861635" cy="226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570377"/>
              </p:ext>
            </p:extLst>
          </p:nvPr>
        </p:nvGraphicFramePr>
        <p:xfrm>
          <a:off x="0" y="38100"/>
          <a:ext cx="3760291" cy="2251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97559"/>
              </p:ext>
            </p:extLst>
          </p:nvPr>
        </p:nvGraphicFramePr>
        <p:xfrm>
          <a:off x="3861635" y="38100"/>
          <a:ext cx="3760291" cy="2251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475595"/>
              </p:ext>
            </p:extLst>
          </p:nvPr>
        </p:nvGraphicFramePr>
        <p:xfrm>
          <a:off x="8130350" y="3519488"/>
          <a:ext cx="3861635" cy="226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045054"/>
              </p:ext>
            </p:extLst>
          </p:nvPr>
        </p:nvGraphicFramePr>
        <p:xfrm>
          <a:off x="4068702" y="3519488"/>
          <a:ext cx="3861635" cy="226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688668"/>
              </p:ext>
            </p:extLst>
          </p:nvPr>
        </p:nvGraphicFramePr>
        <p:xfrm>
          <a:off x="7930337" y="-117286"/>
          <a:ext cx="4261663" cy="2486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06875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18040"/>
              </p:ext>
            </p:extLst>
          </p:nvPr>
        </p:nvGraphicFramePr>
        <p:xfrm>
          <a:off x="263842" y="3794760"/>
          <a:ext cx="3794760" cy="245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299317"/>
              </p:ext>
            </p:extLst>
          </p:nvPr>
        </p:nvGraphicFramePr>
        <p:xfrm>
          <a:off x="263842" y="605790"/>
          <a:ext cx="3794760" cy="245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038500"/>
              </p:ext>
            </p:extLst>
          </p:nvPr>
        </p:nvGraphicFramePr>
        <p:xfrm>
          <a:off x="4384357" y="3669030"/>
          <a:ext cx="3794760" cy="245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376873"/>
              </p:ext>
            </p:extLst>
          </p:nvPr>
        </p:nvGraphicFramePr>
        <p:xfrm>
          <a:off x="4384357" y="605790"/>
          <a:ext cx="3794760" cy="245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320479"/>
              </p:ext>
            </p:extLst>
          </p:nvPr>
        </p:nvGraphicFramePr>
        <p:xfrm>
          <a:off x="8397240" y="3669030"/>
          <a:ext cx="3794760" cy="245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924425"/>
              </p:ext>
            </p:extLst>
          </p:nvPr>
        </p:nvGraphicFramePr>
        <p:xfrm>
          <a:off x="8306753" y="748665"/>
          <a:ext cx="3794760" cy="245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82546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577552"/>
              </p:ext>
            </p:extLst>
          </p:nvPr>
        </p:nvGraphicFramePr>
        <p:xfrm>
          <a:off x="0" y="3770590"/>
          <a:ext cx="3836670" cy="2309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9728"/>
              </p:ext>
            </p:extLst>
          </p:nvPr>
        </p:nvGraphicFramePr>
        <p:xfrm>
          <a:off x="165735" y="570904"/>
          <a:ext cx="3836670" cy="2309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535673"/>
              </p:ext>
            </p:extLst>
          </p:nvPr>
        </p:nvGraphicFramePr>
        <p:xfrm>
          <a:off x="4002405" y="3770590"/>
          <a:ext cx="3836670" cy="2309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213030"/>
              </p:ext>
            </p:extLst>
          </p:nvPr>
        </p:nvGraphicFramePr>
        <p:xfrm>
          <a:off x="4097655" y="570904"/>
          <a:ext cx="3836670" cy="2309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165438"/>
              </p:ext>
            </p:extLst>
          </p:nvPr>
        </p:nvGraphicFramePr>
        <p:xfrm>
          <a:off x="8004810" y="3770590"/>
          <a:ext cx="3836670" cy="2309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977446"/>
              </p:ext>
            </p:extLst>
          </p:nvPr>
        </p:nvGraphicFramePr>
        <p:xfrm>
          <a:off x="8029575" y="581738"/>
          <a:ext cx="3836670" cy="2309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9406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202967"/>
              </p:ext>
            </p:extLst>
          </p:nvPr>
        </p:nvGraphicFramePr>
        <p:xfrm>
          <a:off x="166687" y="3749041"/>
          <a:ext cx="3730943" cy="227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04389"/>
              </p:ext>
            </p:extLst>
          </p:nvPr>
        </p:nvGraphicFramePr>
        <p:xfrm>
          <a:off x="80962" y="0"/>
          <a:ext cx="3730943" cy="227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174106"/>
              </p:ext>
            </p:extLst>
          </p:nvPr>
        </p:nvGraphicFramePr>
        <p:xfrm>
          <a:off x="4090986" y="3749041"/>
          <a:ext cx="3730943" cy="227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998745"/>
              </p:ext>
            </p:extLst>
          </p:nvPr>
        </p:nvGraphicFramePr>
        <p:xfrm>
          <a:off x="4090987" y="36198"/>
          <a:ext cx="3730943" cy="227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949364"/>
              </p:ext>
            </p:extLst>
          </p:nvPr>
        </p:nvGraphicFramePr>
        <p:xfrm>
          <a:off x="8157683" y="3749041"/>
          <a:ext cx="3730943" cy="227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568411"/>
              </p:ext>
            </p:extLst>
          </p:nvPr>
        </p:nvGraphicFramePr>
        <p:xfrm>
          <a:off x="8146731" y="0"/>
          <a:ext cx="3730943" cy="227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9828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96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LeeHyunGyo</dc:creator>
  <cp:lastModifiedBy>LeeHyunGyo</cp:lastModifiedBy>
  <cp:revision>2</cp:revision>
  <dcterms:created xsi:type="dcterms:W3CDTF">2016-09-29T10:06:08Z</dcterms:created>
  <dcterms:modified xsi:type="dcterms:W3CDTF">2016-09-29T10:15:03Z</dcterms:modified>
</cp:coreProperties>
</file>