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1" d="100"/>
          <a:sy n="141" d="100"/>
        </p:scale>
        <p:origin x="-112" y="-2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3A3F-870A-584B-B889-6F51A2CF33B1}" type="datetimeFigureOut">
              <a:rPr lang="en-US" smtClean="0"/>
              <a:t>5/29/14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682-7C6F-3146-9394-6FB0DFEC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6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3A3F-870A-584B-B889-6F51A2CF33B1}" type="datetimeFigureOut">
              <a:rPr lang="en-US" smtClean="0"/>
              <a:t>5/29/14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682-7C6F-3146-9394-6FB0DFEC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4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3A3F-870A-584B-B889-6F51A2CF33B1}" type="datetimeFigureOut">
              <a:rPr lang="en-US" smtClean="0"/>
              <a:t>5/29/14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682-7C6F-3146-9394-6FB0DFEC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4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3A3F-870A-584B-B889-6F51A2CF33B1}" type="datetimeFigureOut">
              <a:rPr lang="en-US" smtClean="0"/>
              <a:t>5/29/14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682-7C6F-3146-9394-6FB0DFEC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5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3A3F-870A-584B-B889-6F51A2CF33B1}" type="datetimeFigureOut">
              <a:rPr lang="en-US" smtClean="0"/>
              <a:t>5/29/14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682-7C6F-3146-9394-6FB0DFEC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5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3A3F-870A-584B-B889-6F51A2CF33B1}" type="datetimeFigureOut">
              <a:rPr lang="en-US" smtClean="0"/>
              <a:t>5/29/14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682-7C6F-3146-9394-6FB0DFEC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5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3A3F-870A-584B-B889-6F51A2CF33B1}" type="datetimeFigureOut">
              <a:rPr lang="en-US" smtClean="0"/>
              <a:t>5/29/14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682-7C6F-3146-9394-6FB0DFEC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2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3A3F-870A-584B-B889-6F51A2CF33B1}" type="datetimeFigureOut">
              <a:rPr lang="en-US" smtClean="0"/>
              <a:t>5/29/14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682-7C6F-3146-9394-6FB0DFEC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0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3A3F-870A-584B-B889-6F51A2CF33B1}" type="datetimeFigureOut">
              <a:rPr lang="en-US" smtClean="0"/>
              <a:t>5/29/14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682-7C6F-3146-9394-6FB0DFEC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8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3A3F-870A-584B-B889-6F51A2CF33B1}" type="datetimeFigureOut">
              <a:rPr lang="en-US" smtClean="0"/>
              <a:t>5/29/14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682-7C6F-3146-9394-6FB0DFEC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4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3A3F-870A-584B-B889-6F51A2CF33B1}" type="datetimeFigureOut">
              <a:rPr lang="en-US" smtClean="0"/>
              <a:t>5/29/14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682-7C6F-3146-9394-6FB0DFEC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23A3F-870A-584B-B889-6F51A2CF33B1}" type="datetimeFigureOut">
              <a:rPr lang="en-US" smtClean="0"/>
              <a:t>5/29/14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F6682-7C6F-3146-9394-6FB0DFEC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1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Couch to </a:t>
            </a:r>
            <a:r>
              <a:rPr lang="en-US" dirty="0" err="1" smtClean="0"/>
              <a:t>OpenStack</a:t>
            </a:r>
            <a:r>
              <a:rPr lang="en-US" dirty="0" smtClean="0"/>
              <a:t> – </a:t>
            </a:r>
            <a:r>
              <a:rPr lang="en-US" dirty="0" err="1" smtClean="0"/>
              <a:t>IceHouse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vBrownBag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9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Subscribe &amp; Recordings here:</a:t>
            </a:r>
          </a:p>
          <a:p>
            <a:r>
              <a:rPr lang="en-US" dirty="0" smtClean="0"/>
              <a:t>Rest of the series here:</a:t>
            </a:r>
          </a:p>
          <a:p>
            <a:r>
              <a:rPr lang="en-US" dirty="0" smtClean="0"/>
              <a:t>G+ Support group here:</a:t>
            </a:r>
          </a:p>
        </p:txBody>
      </p:sp>
    </p:spTree>
    <p:extLst>
      <p:ext uri="{BB962C8B-B14F-4D97-AF65-F5344CB8AC3E}">
        <p14:creationId xmlns:p14="http://schemas.microsoft.com/office/powerpoint/2010/main" val="58180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the Conversation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Twitter: #</a:t>
            </a:r>
            <a:r>
              <a:rPr lang="en-US" dirty="0" err="1" smtClean="0"/>
              <a:t>vBrownBag</a:t>
            </a:r>
            <a:r>
              <a:rPr lang="en-US" dirty="0" smtClean="0"/>
              <a:t> or @</a:t>
            </a:r>
            <a:r>
              <a:rPr lang="en-US" dirty="0" err="1" smtClean="0"/>
              <a:t>cody_bunch</a:t>
            </a:r>
            <a:endParaRPr lang="en-US" dirty="0" smtClean="0"/>
          </a:p>
          <a:p>
            <a:r>
              <a:rPr lang="en-US" dirty="0" smtClean="0"/>
              <a:t>On G+ Here: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5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Rest of the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Intro &amp; Lab Setup &lt;&lt; We are here</a:t>
            </a:r>
          </a:p>
          <a:p>
            <a:r>
              <a:rPr lang="en-US" dirty="0" smtClean="0"/>
              <a:t>What’s New in </a:t>
            </a:r>
            <a:r>
              <a:rPr lang="en-US" dirty="0" err="1" smtClean="0"/>
              <a:t>IceHouse</a:t>
            </a:r>
            <a:endParaRPr lang="en-US" dirty="0" smtClean="0"/>
          </a:p>
          <a:p>
            <a:r>
              <a:rPr lang="en-US" dirty="0" smtClean="0"/>
              <a:t>Adding Compute Nodes</a:t>
            </a:r>
          </a:p>
          <a:p>
            <a:r>
              <a:rPr lang="en-US" dirty="0" smtClean="0"/>
              <a:t>Image Management</a:t>
            </a:r>
          </a:p>
          <a:p>
            <a:r>
              <a:rPr lang="en-US" dirty="0" smtClean="0"/>
              <a:t>Adding External Authentication (LDAP)</a:t>
            </a:r>
          </a:p>
          <a:p>
            <a:r>
              <a:rPr lang="en-US" dirty="0" smtClean="0"/>
              <a:t>Tenant &amp; Permissions Management</a:t>
            </a:r>
          </a:p>
          <a:p>
            <a:r>
              <a:rPr lang="en-US" dirty="0" smtClean="0"/>
              <a:t>Application Deployments With Heat</a:t>
            </a:r>
          </a:p>
          <a:p>
            <a:r>
              <a:rPr lang="en-US" dirty="0" smtClean="0"/>
              <a:t>Metering With Ceilometer</a:t>
            </a:r>
          </a:p>
          <a:p>
            <a:r>
              <a:rPr lang="en-US" dirty="0" err="1" smtClean="0"/>
              <a:t>PaaS</a:t>
            </a:r>
            <a:r>
              <a:rPr lang="en-US" dirty="0" smtClean="0"/>
              <a:t> Your </a:t>
            </a:r>
            <a:r>
              <a:rPr lang="en-US" dirty="0" err="1" smtClean="0"/>
              <a:t>OpenStack</a:t>
            </a:r>
            <a:r>
              <a:rPr lang="en-US" dirty="0" smtClean="0"/>
              <a:t> </a:t>
            </a:r>
            <a:r>
              <a:rPr lang="en-US" dirty="0" err="1" smtClean="0"/>
              <a:t>CloudCloud</a:t>
            </a:r>
            <a:r>
              <a:rPr lang="en-US" dirty="0" smtClean="0"/>
              <a:t> Foundry/</a:t>
            </a:r>
            <a:r>
              <a:rPr lang="en-US" dirty="0" err="1" smtClean="0"/>
              <a:t>Solum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85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Couch to </a:t>
            </a:r>
            <a:r>
              <a:rPr lang="en-US" dirty="0" err="1" smtClean="0"/>
              <a:t>OpenStack</a:t>
            </a:r>
            <a:r>
              <a:rPr lang="en-US" dirty="0" smtClean="0"/>
              <a:t> – </a:t>
            </a:r>
            <a:r>
              <a:rPr lang="en-US" dirty="0" err="1" smtClean="0"/>
              <a:t>IceHouse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 &amp; Lab Setup</a:t>
            </a:r>
          </a:p>
        </p:txBody>
      </p:sp>
    </p:spTree>
    <p:extLst>
      <p:ext uri="{BB962C8B-B14F-4D97-AF65-F5344CB8AC3E}">
        <p14:creationId xmlns:p14="http://schemas.microsoft.com/office/powerpoint/2010/main" val="249796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To be successful with this ‘course’ you will need:</a:t>
            </a:r>
          </a:p>
          <a:p>
            <a:r>
              <a:rPr lang="en-US" dirty="0" smtClean="0"/>
              <a:t>A computer with ~8GB ram (more is better)</a:t>
            </a:r>
          </a:p>
          <a:p>
            <a:r>
              <a:rPr lang="en-US" dirty="0" smtClean="0"/>
              <a:t>Vagrant (</a:t>
            </a:r>
            <a:r>
              <a:rPr lang="en-US" dirty="0" err="1" smtClean="0"/>
              <a:t>vagrantup.com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VirtualBox</a:t>
            </a:r>
            <a:r>
              <a:rPr lang="en-US" dirty="0" smtClean="0"/>
              <a:t> (or VMware Workstation / Fusion*)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(apt-get install -y 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* If using a VMware product, you will also need to license vagrant for it. This is a separate charge.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723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our Lab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git</a:t>
            </a:r>
            <a:r>
              <a:rPr lang="en-US" sz="1600" dirty="0" smtClean="0">
                <a:latin typeface="Consolas"/>
                <a:cs typeface="Consolas"/>
              </a:rPr>
              <a:t> clone </a:t>
            </a:r>
            <a:r>
              <a:rPr lang="en-US" sz="1600" dirty="0">
                <a:latin typeface="Consolas"/>
                <a:cs typeface="Consolas"/>
              </a:rPr>
              <a:t>https://</a:t>
            </a:r>
            <a:r>
              <a:rPr lang="en-US" sz="1600" dirty="0" err="1">
                <a:latin typeface="Consolas"/>
                <a:cs typeface="Consolas"/>
              </a:rPr>
              <a:t>github.com</a:t>
            </a:r>
            <a:r>
              <a:rPr lang="en-US" sz="1600" dirty="0">
                <a:latin typeface="Consolas"/>
                <a:cs typeface="Consolas"/>
              </a:rPr>
              <a:t>/</a:t>
            </a:r>
            <a:r>
              <a:rPr lang="en-US" sz="1600" dirty="0" err="1">
                <a:latin typeface="Consolas"/>
                <a:cs typeface="Consolas"/>
              </a:rPr>
              <a:t>OpenStackCookbook</a:t>
            </a:r>
            <a:r>
              <a:rPr lang="en-US" sz="1600" dirty="0">
                <a:latin typeface="Consolas"/>
                <a:cs typeface="Consolas"/>
              </a:rPr>
              <a:t>/</a:t>
            </a:r>
            <a:r>
              <a:rPr lang="en-US" sz="1600" dirty="0" err="1" smtClean="0">
                <a:latin typeface="Consolas"/>
                <a:cs typeface="Consolas"/>
              </a:rPr>
              <a:t>OpenStackCookbook.git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cd </a:t>
            </a:r>
            <a:r>
              <a:rPr lang="en-US" sz="1600" dirty="0" err="1" smtClean="0">
                <a:latin typeface="Consolas"/>
                <a:cs typeface="Consolas"/>
              </a:rPr>
              <a:t>OpenStackCookbook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git</a:t>
            </a:r>
            <a:r>
              <a:rPr lang="en-US" sz="1600" dirty="0" smtClean="0">
                <a:latin typeface="Consolas"/>
                <a:cs typeface="Consolas"/>
              </a:rPr>
              <a:t> checkout icehouse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git</a:t>
            </a:r>
            <a:r>
              <a:rPr lang="en-US" sz="1600" dirty="0" smtClean="0">
                <a:latin typeface="Consolas"/>
                <a:cs typeface="Consolas"/>
              </a:rPr>
              <a:t> branch -a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49943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the Lab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vagrant status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vagrant up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0166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That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3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206</Words>
  <Application>Microsoft Macintosh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Couch to OpenStack – IceHouse</vt:lpstr>
      <vt:lpstr>Some Logistics</vt:lpstr>
      <vt:lpstr>Join the Conversation</vt:lpstr>
      <vt:lpstr>The Rest of the Series</vt:lpstr>
      <vt:lpstr>Couch to OpenStack – IceHouse</vt:lpstr>
      <vt:lpstr>Lab Tools</vt:lpstr>
      <vt:lpstr>Getting our Lab Scripts</vt:lpstr>
      <vt:lpstr>Starting the Lab Environment</vt:lpstr>
      <vt:lpstr>Did That Work?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Couch to OpenStack – IceHouse</dc:title>
  <dc:creator>Cody Bunch</dc:creator>
  <cp:lastModifiedBy>Cody Bunch</cp:lastModifiedBy>
  <cp:revision>7</cp:revision>
  <dcterms:created xsi:type="dcterms:W3CDTF">2014-04-25T15:59:54Z</dcterms:created>
  <dcterms:modified xsi:type="dcterms:W3CDTF">2014-05-29T14:04:53Z</dcterms:modified>
</cp:coreProperties>
</file>