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" y="-2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0CE8-36F0-C049-BF2F-D4E6D84C5B0D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3FE0-D12E-EF4A-9D51-002473E72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tf.org/standards/ca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ueprints.launchpad.net/glance/+spec/image-location-selection-strate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vBrownBag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THINGS! *</a:t>
            </a:r>
          </a:p>
          <a:p>
            <a:pPr marL="0" indent="0">
              <a:buNone/>
            </a:pPr>
            <a:r>
              <a:rPr lang="en-US" dirty="0" smtClean="0"/>
              <a:t>* Review the release notes. It is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5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Keystone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v3 Updates</a:t>
            </a:r>
          </a:p>
          <a:p>
            <a:r>
              <a:rPr lang="en-US" dirty="0" smtClean="0"/>
              <a:t>Authorization &amp; Authentication data </a:t>
            </a:r>
            <a:r>
              <a:rPr lang="en-US" dirty="0" err="1" smtClean="0"/>
              <a:t>backends</a:t>
            </a:r>
            <a:r>
              <a:rPr lang="en-US" dirty="0" smtClean="0"/>
              <a:t> are now completely separate</a:t>
            </a:r>
          </a:p>
          <a:p>
            <a:r>
              <a:rPr lang="en-US" dirty="0" smtClean="0"/>
              <a:t>Token KVS can use </a:t>
            </a:r>
            <a:r>
              <a:rPr lang="en-US" dirty="0" err="1" smtClean="0"/>
              <a:t>Redis</a:t>
            </a:r>
            <a:r>
              <a:rPr lang="en-US" dirty="0" smtClean="0"/>
              <a:t>, Cassandra,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policy.json</a:t>
            </a:r>
            <a:r>
              <a:rPr lang="en-US" dirty="0" smtClean="0"/>
              <a:t> updates</a:t>
            </a:r>
          </a:p>
          <a:p>
            <a:r>
              <a:rPr lang="en-US" dirty="0" smtClean="0"/>
              <a:t>Cloud Audit Data Federation</a:t>
            </a:r>
          </a:p>
          <a:p>
            <a:pPr lvl="1"/>
            <a:r>
              <a:rPr lang="en-US" dirty="0" smtClean="0">
                <a:hlinkClick r:id="rId2"/>
              </a:rPr>
              <a:t>http://www.dmtf.org/standards/cadf</a:t>
            </a:r>
            <a:endParaRPr lang="en-US" dirty="0" smtClean="0"/>
          </a:p>
          <a:p>
            <a:r>
              <a:rPr lang="en-US" dirty="0" smtClean="0"/>
              <a:t>LDAP Group/Role assignments</a:t>
            </a:r>
          </a:p>
          <a:p>
            <a:r>
              <a:rPr lang="en-US" dirty="0" smtClean="0"/>
              <a:t>Token Revocation Events</a:t>
            </a:r>
          </a:p>
          <a:p>
            <a:r>
              <a:rPr lang="en-US" dirty="0" smtClean="0"/>
              <a:t>Configurable API Response Truncation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3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Neutron?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Drivers!</a:t>
            </a:r>
          </a:p>
          <a:p>
            <a:pPr lvl="1"/>
            <a:r>
              <a:rPr lang="en-US" dirty="0" smtClean="0"/>
              <a:t>IBM SDN</a:t>
            </a:r>
          </a:p>
          <a:p>
            <a:pPr lvl="1"/>
            <a:r>
              <a:rPr lang="en-US" dirty="0" err="1" smtClean="0"/>
              <a:t>Nuage</a:t>
            </a:r>
            <a:endParaRPr lang="en-US" dirty="0" smtClean="0"/>
          </a:p>
          <a:p>
            <a:pPr lvl="1"/>
            <a:r>
              <a:rPr lang="en-US" dirty="0" err="1" smtClean="0"/>
              <a:t>OpenDaylight</a:t>
            </a:r>
            <a:endParaRPr lang="en-US" dirty="0" smtClean="0"/>
          </a:p>
          <a:p>
            <a:r>
              <a:rPr lang="en-US" dirty="0" err="1" smtClean="0"/>
              <a:t>LBaaS</a:t>
            </a:r>
            <a:endParaRPr lang="en-US" dirty="0" smtClean="0"/>
          </a:p>
          <a:p>
            <a:pPr lvl="1"/>
            <a:r>
              <a:rPr lang="en-US" dirty="0" err="1" smtClean="0"/>
              <a:t>NetScaler</a:t>
            </a:r>
            <a:endParaRPr lang="en-US" dirty="0" smtClean="0"/>
          </a:p>
          <a:p>
            <a:pPr lvl="1"/>
            <a:r>
              <a:rPr lang="en-US" dirty="0" err="1" smtClean="0"/>
              <a:t>Radware</a:t>
            </a:r>
            <a:endParaRPr lang="en-US" dirty="0" smtClean="0"/>
          </a:p>
          <a:p>
            <a:r>
              <a:rPr lang="en-US" dirty="0" smtClean="0"/>
              <a:t>VPN Driver</a:t>
            </a:r>
          </a:p>
          <a:p>
            <a:pPr lvl="1"/>
            <a:r>
              <a:rPr lang="en-US" dirty="0" smtClean="0"/>
              <a:t>Cisco CSR</a:t>
            </a:r>
          </a:p>
        </p:txBody>
      </p:sp>
    </p:spTree>
    <p:extLst>
      <p:ext uri="{BB962C8B-B14F-4D97-AF65-F5344CB8AC3E}">
        <p14:creationId xmlns:p14="http://schemas.microsoft.com/office/powerpoint/2010/main" val="40457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Cinder?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volume type</a:t>
            </a:r>
          </a:p>
          <a:p>
            <a:r>
              <a:rPr lang="en-US" dirty="0" smtClean="0"/>
              <a:t>Metadata support for backup object</a:t>
            </a:r>
          </a:p>
          <a:p>
            <a:r>
              <a:rPr lang="en-US" dirty="0" smtClean="0"/>
              <a:t>Multi-API workers</a:t>
            </a:r>
          </a:p>
          <a:p>
            <a:r>
              <a:rPr lang="en-US" dirty="0" smtClean="0"/>
              <a:t>Delete Quota</a:t>
            </a:r>
          </a:p>
          <a:p>
            <a:r>
              <a:rPr lang="en-US" dirty="0" smtClean="0"/>
              <a:t>Import/export backups</a:t>
            </a:r>
          </a:p>
          <a:p>
            <a:r>
              <a:rPr lang="en-US" dirty="0" smtClean="0"/>
              <a:t>Update Volume Encryption</a:t>
            </a:r>
          </a:p>
          <a:p>
            <a:r>
              <a:rPr lang="en-US" dirty="0" smtClean="0"/>
              <a:t>Metering notifications (attach/detach)</a:t>
            </a:r>
          </a:p>
          <a:p>
            <a:r>
              <a:rPr lang="en-US" dirty="0" smtClean="0"/>
              <a:t>New Drivers!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Ceilometer?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Better Alarms</a:t>
            </a:r>
          </a:p>
          <a:p>
            <a:pPr lvl="1"/>
            <a:r>
              <a:rPr lang="en-US" dirty="0" smtClean="0"/>
              <a:t>Time constraints</a:t>
            </a:r>
          </a:p>
          <a:p>
            <a:pPr lvl="1"/>
            <a:r>
              <a:rPr lang="en-US" dirty="0" smtClean="0"/>
              <a:t>Derived rate-based meters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, DB2,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Better resource queries</a:t>
            </a:r>
          </a:p>
          <a:p>
            <a:pPr lvl="1"/>
            <a:r>
              <a:rPr lang="en-US" dirty="0" err="1" smtClean="0"/>
              <a:t>HBase</a:t>
            </a:r>
            <a:r>
              <a:rPr lang="en-US" dirty="0" smtClean="0"/>
              <a:t> alarm support</a:t>
            </a:r>
          </a:p>
          <a:p>
            <a:r>
              <a:rPr lang="en-US" dirty="0" smtClean="0"/>
              <a:t>New Metric Sources</a:t>
            </a:r>
          </a:p>
          <a:p>
            <a:pPr lvl="1"/>
            <a:r>
              <a:rPr lang="en-US" dirty="0" err="1" smtClean="0"/>
              <a:t>vCenter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SNMP (</a:t>
            </a:r>
            <a:r>
              <a:rPr lang="en-US" dirty="0" err="1" smtClean="0"/>
              <a:t>baremetal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OpenDaylight</a:t>
            </a:r>
            <a:r>
              <a:rPr lang="en-US" dirty="0" smtClean="0"/>
              <a:t> REST API</a:t>
            </a:r>
          </a:p>
          <a:p>
            <a:pPr lvl="1"/>
            <a:r>
              <a:rPr lang="en-US" dirty="0" smtClean="0"/>
              <a:t>Neutron ‘north-bound’ API on SDN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Heat?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HOT Templates are now supported &amp; recommended</a:t>
            </a:r>
          </a:p>
          <a:p>
            <a:r>
              <a:rPr lang="en-US" dirty="0" err="1" smtClean="0"/>
              <a:t>OpenStack</a:t>
            </a:r>
            <a:r>
              <a:rPr lang="en-US" dirty="0" smtClean="0"/>
              <a:t> Native Resource Coverage</a:t>
            </a:r>
          </a:p>
          <a:p>
            <a:r>
              <a:rPr lang="en-US" dirty="0" smtClean="0"/>
              <a:t>Non-Admin users can launch stacks</a:t>
            </a:r>
          </a:p>
          <a:p>
            <a:r>
              <a:rPr lang="en-US" dirty="0" smtClean="0"/>
              <a:t>Operator API (Covers all stacks)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Engine Scaling</a:t>
            </a:r>
          </a:p>
          <a:p>
            <a:r>
              <a:rPr lang="en-US" dirty="0" smtClean="0"/>
              <a:t>Stack abandon / adopt</a:t>
            </a:r>
          </a:p>
          <a:p>
            <a:r>
              <a:rPr lang="en-US" dirty="0" smtClean="0"/>
              <a:t>Stack Preview</a:t>
            </a:r>
          </a:p>
        </p:txBody>
      </p:sp>
    </p:spTree>
    <p:extLst>
      <p:ext uri="{BB962C8B-B14F-4D97-AF65-F5344CB8AC3E}">
        <p14:creationId xmlns:p14="http://schemas.microsoft.com/office/powerpoint/2010/main" val="29339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Trove?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User/Schema management</a:t>
            </a:r>
          </a:p>
          <a:p>
            <a:r>
              <a:rPr lang="en-US" dirty="0" smtClean="0"/>
              <a:t>Multiple DB Support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Percona</a:t>
            </a:r>
            <a:endParaRPr lang="en-US" dirty="0" smtClean="0"/>
          </a:p>
          <a:p>
            <a:pPr lvl="1"/>
            <a:r>
              <a:rPr lang="en-US" dirty="0" smtClean="0"/>
              <a:t>Experimental: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Cassandra</a:t>
            </a:r>
          </a:p>
          <a:p>
            <a:r>
              <a:rPr lang="en-US" dirty="0" smtClean="0"/>
              <a:t>Resize up/down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Backup/Restore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 &amp; Recordings here:</a:t>
            </a:r>
          </a:p>
          <a:p>
            <a:r>
              <a:rPr lang="en-US" dirty="0" smtClean="0"/>
              <a:t>Rest of the series here:</a:t>
            </a:r>
          </a:p>
          <a:p>
            <a:r>
              <a:rPr lang="en-US" dirty="0" smtClean="0"/>
              <a:t>G+ Support group here:</a:t>
            </a:r>
          </a:p>
        </p:txBody>
      </p:sp>
    </p:spTree>
    <p:extLst>
      <p:ext uri="{BB962C8B-B14F-4D97-AF65-F5344CB8AC3E}">
        <p14:creationId xmlns:p14="http://schemas.microsoft.com/office/powerpoint/2010/main" val="10452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the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Twitter: #</a:t>
            </a:r>
            <a:r>
              <a:rPr lang="en-US" dirty="0" err="1" smtClean="0"/>
              <a:t>vBrownBag</a:t>
            </a:r>
            <a:r>
              <a:rPr lang="en-US" dirty="0" smtClean="0"/>
              <a:t> or @</a:t>
            </a:r>
            <a:r>
              <a:rPr lang="en-US" dirty="0" err="1" smtClean="0"/>
              <a:t>cody_bunch</a:t>
            </a:r>
            <a:endParaRPr lang="en-US" dirty="0" smtClean="0"/>
          </a:p>
          <a:p>
            <a:r>
              <a:rPr lang="en-US" dirty="0" smtClean="0"/>
              <a:t>On G+ Here: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of the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 &amp; Lab Setup</a:t>
            </a:r>
          </a:p>
          <a:p>
            <a:r>
              <a:rPr lang="en-US" b="1" dirty="0" smtClean="0"/>
              <a:t>What’s New in </a:t>
            </a:r>
            <a:r>
              <a:rPr lang="en-US" b="1" dirty="0" err="1" smtClean="0"/>
              <a:t>IceHouse</a:t>
            </a:r>
            <a:r>
              <a:rPr lang="en-US" b="1" dirty="0" smtClean="0"/>
              <a:t> &lt;&lt; We are here</a:t>
            </a:r>
          </a:p>
          <a:p>
            <a:r>
              <a:rPr lang="en-US" dirty="0" smtClean="0"/>
              <a:t>Adding Compute Nodes</a:t>
            </a:r>
          </a:p>
          <a:p>
            <a:r>
              <a:rPr lang="en-US" dirty="0" smtClean="0"/>
              <a:t>Image Management</a:t>
            </a:r>
          </a:p>
          <a:p>
            <a:r>
              <a:rPr lang="en-US" dirty="0" smtClean="0"/>
              <a:t>Adding External Authentication (LDAP)</a:t>
            </a:r>
          </a:p>
          <a:p>
            <a:r>
              <a:rPr lang="en-US" dirty="0" smtClean="0"/>
              <a:t>Tenant &amp; Permissions Management</a:t>
            </a:r>
          </a:p>
          <a:p>
            <a:r>
              <a:rPr lang="en-US" dirty="0" smtClean="0"/>
              <a:t>Application Deployments With Heat</a:t>
            </a:r>
          </a:p>
          <a:p>
            <a:r>
              <a:rPr lang="en-US" dirty="0" smtClean="0"/>
              <a:t>Metering With Ceilometer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Your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CloudCloud</a:t>
            </a:r>
            <a:r>
              <a:rPr lang="en-US" dirty="0" smtClean="0"/>
              <a:t> Foundry/</a:t>
            </a:r>
            <a:r>
              <a:rPr lang="en-US" dirty="0" err="1" smtClean="0"/>
              <a:t>Solum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 to </a:t>
            </a:r>
            <a:r>
              <a:rPr lang="en-US" dirty="0" err="1" smtClean="0"/>
              <a:t>OpenStack</a:t>
            </a:r>
            <a:r>
              <a:rPr lang="en-US" dirty="0" smtClean="0"/>
              <a:t> – </a:t>
            </a:r>
            <a:r>
              <a:rPr lang="en-US" dirty="0" err="1" smtClean="0"/>
              <a:t>IceHouse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New in </a:t>
            </a:r>
            <a:r>
              <a:rPr lang="en-US" dirty="0" err="1" smtClean="0"/>
              <a:t>IceHouse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0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OpenStackCookbook</a:t>
            </a:r>
            <a:r>
              <a:rPr lang="en-US" dirty="0"/>
              <a:t>/</a:t>
            </a:r>
            <a:r>
              <a:rPr lang="en-US" dirty="0" err="1" smtClean="0"/>
              <a:t>OpenStackCookbook.git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 err="1" smtClean="0"/>
              <a:t>Couch_to_OpenStack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checkout icehouse</a:t>
            </a:r>
            <a:endParaRPr lang="en-US" dirty="0" smtClean="0"/>
          </a:p>
          <a:p>
            <a:r>
              <a:rPr lang="en-US" dirty="0" smtClean="0"/>
              <a:t>vagrant up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source /vagrant/</a:t>
            </a:r>
            <a:r>
              <a:rPr lang="en-US" dirty="0" err="1" smtClean="0"/>
              <a:t>openrc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97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notes here: https://</a:t>
            </a:r>
            <a:r>
              <a:rPr lang="en-US" dirty="0" err="1" smtClean="0"/>
              <a:t>wiki.openstack.org</a:t>
            </a:r>
            <a:r>
              <a:rPr lang="en-US" dirty="0" smtClean="0"/>
              <a:t>/wiki/</a:t>
            </a:r>
            <a:r>
              <a:rPr lang="en-US" dirty="0" err="1" smtClean="0"/>
              <a:t>ReleaseNotes</a:t>
            </a:r>
            <a:r>
              <a:rPr lang="en-US" dirty="0" smtClean="0"/>
              <a:t>/Icehouse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Nova?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For HV Specifics, see release notes.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XML going away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ExtendedServiceDelete</a:t>
            </a:r>
            <a:r>
              <a:rPr lang="en-US" dirty="0" smtClean="0"/>
              <a:t>” – Decommission old compute nodes</a:t>
            </a:r>
          </a:p>
          <a:p>
            <a:pPr lvl="1"/>
            <a:r>
              <a:rPr lang="en-US" dirty="0" smtClean="0"/>
              <a:t>nova hypervisor-show (shows IP)</a:t>
            </a:r>
          </a:p>
          <a:p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Caching scheduler driver</a:t>
            </a:r>
          </a:p>
          <a:p>
            <a:pPr lvl="1"/>
            <a:r>
              <a:rPr lang="en-US" dirty="0" smtClean="0"/>
              <a:t>Namespace image/host matching</a:t>
            </a:r>
          </a:p>
          <a:p>
            <a:pPr lvl="1"/>
            <a:r>
              <a:rPr lang="en-US" dirty="0" smtClean="0"/>
              <a:t>Server Groups</a:t>
            </a:r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File injection is off by default</a:t>
            </a:r>
          </a:p>
          <a:p>
            <a:pPr lvl="1"/>
            <a:r>
              <a:rPr lang="en-US" dirty="0" smtClean="0"/>
              <a:t>Notifications when host actions happen</a:t>
            </a:r>
          </a:p>
          <a:p>
            <a:pPr lvl="1"/>
            <a:r>
              <a:rPr lang="en-US" dirty="0" err="1" smtClean="0"/>
              <a:t>nova.conf</a:t>
            </a:r>
            <a:r>
              <a:rPr lang="en-US" dirty="0" smtClean="0"/>
              <a:t> enhancements</a:t>
            </a:r>
          </a:p>
          <a:p>
            <a:pPr lvl="1"/>
            <a:r>
              <a:rPr lang="en-US" dirty="0" smtClean="0"/>
              <a:t>Instance garbage collection 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*If an instance was deleted but is still running, nova can be configured to act on it in a specific way.</a:t>
            </a:r>
          </a:p>
        </p:txBody>
      </p:sp>
    </p:spTree>
    <p:extLst>
      <p:ext uri="{BB962C8B-B14F-4D97-AF65-F5344CB8AC3E}">
        <p14:creationId xmlns:p14="http://schemas.microsoft.com/office/powerpoint/2010/main" val="22531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Glance?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</a:t>
            </a:r>
            <a:r>
              <a:rPr lang="en-US" dirty="0" err="1" smtClean="0"/>
              <a:t>datastore</a:t>
            </a:r>
            <a:r>
              <a:rPr lang="en-US" dirty="0" smtClean="0"/>
              <a:t> as backend</a:t>
            </a:r>
          </a:p>
          <a:p>
            <a:r>
              <a:rPr lang="en-US" dirty="0" smtClean="0"/>
              <a:t>Image location selection strategy</a:t>
            </a:r>
          </a:p>
          <a:p>
            <a:pPr lvl="1"/>
            <a:r>
              <a:rPr lang="en-US" dirty="0" smtClean="0">
                <a:hlinkClick r:id="rId2"/>
              </a:rPr>
              <a:t>https://blueprints.launchpad.net/glance/+spec/image-location-selection-strategy</a:t>
            </a:r>
            <a:endParaRPr lang="en-US" dirty="0" smtClean="0"/>
          </a:p>
          <a:p>
            <a:r>
              <a:rPr lang="en-US" dirty="0" smtClean="0"/>
              <a:t>Storage quota calculation now excludes deleted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517</Words>
  <Application>Microsoft Macintosh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Couch to OpenStack – IceHouse</vt:lpstr>
      <vt:lpstr>Some Logistics</vt:lpstr>
      <vt:lpstr>Join the Conversation</vt:lpstr>
      <vt:lpstr>The Rest of the Series</vt:lpstr>
      <vt:lpstr>Couch to OpenStack – IceHouse</vt:lpstr>
      <vt:lpstr>Lab Reminder</vt:lpstr>
      <vt:lpstr>What’s New?</vt:lpstr>
      <vt:lpstr>What’s New in Nova?</vt:lpstr>
      <vt:lpstr>What’s New in Glance?</vt:lpstr>
      <vt:lpstr>What’s New in Horizon</vt:lpstr>
      <vt:lpstr>What’s New in Keystone</vt:lpstr>
      <vt:lpstr>What’s New in Neutron?</vt:lpstr>
      <vt:lpstr>What’s New in Cinder?</vt:lpstr>
      <vt:lpstr>What’s New in Ceilometer?</vt:lpstr>
      <vt:lpstr>What’s New in Heat?</vt:lpstr>
      <vt:lpstr>What’s New in Trove?</vt:lpstr>
      <vt:lpstr>Demo?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 to OpenStack – IceHouse</dc:title>
  <dc:creator>Cody Bunch</dc:creator>
  <cp:lastModifiedBy>Cody Bunch</cp:lastModifiedBy>
  <cp:revision>9</cp:revision>
  <dcterms:created xsi:type="dcterms:W3CDTF">2014-04-25T18:12:57Z</dcterms:created>
  <dcterms:modified xsi:type="dcterms:W3CDTF">2014-05-13T17:11:35Z</dcterms:modified>
</cp:coreProperties>
</file>