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12" y="-2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96F-BD16-B549-A6A6-8F0DE47F8E59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6649-32CA-AA46-912D-A578E85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96F-BD16-B549-A6A6-8F0DE47F8E59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6649-32CA-AA46-912D-A578E85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4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96F-BD16-B549-A6A6-8F0DE47F8E59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6649-32CA-AA46-912D-A578E85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8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96F-BD16-B549-A6A6-8F0DE47F8E59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6649-32CA-AA46-912D-A578E85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96F-BD16-B549-A6A6-8F0DE47F8E59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6649-32CA-AA46-912D-A578E85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0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96F-BD16-B549-A6A6-8F0DE47F8E59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6649-32CA-AA46-912D-A578E85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0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96F-BD16-B549-A6A6-8F0DE47F8E59}" type="datetimeFigureOut">
              <a:rPr lang="en-US" smtClean="0"/>
              <a:t>4/25/14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6649-32CA-AA46-912D-A578E85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96F-BD16-B549-A6A6-8F0DE47F8E59}" type="datetimeFigureOut">
              <a:rPr lang="en-US" smtClean="0"/>
              <a:t>4/25/14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6649-32CA-AA46-912D-A578E85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9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96F-BD16-B549-A6A6-8F0DE47F8E59}" type="datetimeFigureOut">
              <a:rPr lang="en-US" smtClean="0"/>
              <a:t>4/25/14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6649-32CA-AA46-912D-A578E85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96F-BD16-B549-A6A6-8F0DE47F8E59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6649-32CA-AA46-912D-A578E85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8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96F-BD16-B549-A6A6-8F0DE47F8E59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6649-32CA-AA46-912D-A578E85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A96F-BD16-B549-A6A6-8F0DE47F8E59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F6649-32CA-AA46-912D-A578E851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0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Couch to </a:t>
            </a:r>
            <a:r>
              <a:rPr lang="en-US" dirty="0" err="1" smtClean="0"/>
              <a:t>OpenStack</a:t>
            </a:r>
            <a:r>
              <a:rPr lang="en-US" dirty="0" smtClean="0"/>
              <a:t> – </a:t>
            </a:r>
            <a:r>
              <a:rPr lang="en-US" dirty="0" err="1" smtClean="0"/>
              <a:t>IceHouse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vBrownBag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7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Subscribe &amp; Recordings here:</a:t>
            </a:r>
          </a:p>
          <a:p>
            <a:r>
              <a:rPr lang="en-US" dirty="0" smtClean="0"/>
              <a:t>Rest of the series here:</a:t>
            </a:r>
          </a:p>
          <a:p>
            <a:r>
              <a:rPr lang="en-US" dirty="0" smtClean="0"/>
              <a:t>G+ Support group here:</a:t>
            </a:r>
          </a:p>
        </p:txBody>
      </p:sp>
    </p:spTree>
    <p:extLst>
      <p:ext uri="{BB962C8B-B14F-4D97-AF65-F5344CB8AC3E}">
        <p14:creationId xmlns:p14="http://schemas.microsoft.com/office/powerpoint/2010/main" val="133502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the Conversation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Twitter: #</a:t>
            </a:r>
            <a:r>
              <a:rPr lang="en-US" dirty="0" err="1" smtClean="0"/>
              <a:t>vBrownBag</a:t>
            </a:r>
            <a:r>
              <a:rPr lang="en-US" dirty="0" smtClean="0"/>
              <a:t> or @</a:t>
            </a:r>
            <a:r>
              <a:rPr lang="en-US" dirty="0" err="1" smtClean="0"/>
              <a:t>cody_bunch</a:t>
            </a:r>
            <a:endParaRPr lang="en-US" dirty="0" smtClean="0"/>
          </a:p>
          <a:p>
            <a:r>
              <a:rPr lang="en-US" dirty="0" smtClean="0"/>
              <a:t>On G+ Here: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2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Rest of the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 &amp; Lab Setup</a:t>
            </a:r>
          </a:p>
          <a:p>
            <a:r>
              <a:rPr lang="en-US" dirty="0" smtClean="0"/>
              <a:t>What’s New in </a:t>
            </a:r>
            <a:r>
              <a:rPr lang="en-US" dirty="0" err="1" smtClean="0"/>
              <a:t>IceHouse</a:t>
            </a:r>
            <a:endParaRPr lang="en-US" dirty="0" smtClean="0"/>
          </a:p>
          <a:p>
            <a:r>
              <a:rPr lang="en-US" b="1" dirty="0" smtClean="0"/>
              <a:t>Adding Compute Nodes &lt;&lt; We are here</a:t>
            </a:r>
          </a:p>
          <a:p>
            <a:r>
              <a:rPr lang="en-US" dirty="0" smtClean="0"/>
              <a:t>Image Management</a:t>
            </a:r>
          </a:p>
          <a:p>
            <a:r>
              <a:rPr lang="en-US" dirty="0" smtClean="0"/>
              <a:t>Adding External Authentication (LDAP)</a:t>
            </a:r>
          </a:p>
          <a:p>
            <a:r>
              <a:rPr lang="en-US" dirty="0" smtClean="0"/>
              <a:t>Tenant &amp; Permissions Management</a:t>
            </a:r>
          </a:p>
          <a:p>
            <a:r>
              <a:rPr lang="en-US" dirty="0" smtClean="0"/>
              <a:t>Application Deployments With Heat</a:t>
            </a:r>
          </a:p>
          <a:p>
            <a:r>
              <a:rPr lang="en-US" dirty="0" smtClean="0"/>
              <a:t>Metering With Ceilometer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Your </a:t>
            </a:r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en-US" dirty="0" err="1" smtClean="0"/>
              <a:t>CloudCloud</a:t>
            </a:r>
            <a:r>
              <a:rPr lang="en-US" dirty="0" smtClean="0"/>
              <a:t> Foundry/</a:t>
            </a:r>
            <a:r>
              <a:rPr lang="en-US" dirty="0" err="1" smtClean="0"/>
              <a:t>Solum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Couch to </a:t>
            </a:r>
            <a:r>
              <a:rPr lang="en-US" dirty="0" err="1" smtClean="0"/>
              <a:t>OpenStack</a:t>
            </a:r>
            <a:r>
              <a:rPr lang="en-US" dirty="0" smtClean="0"/>
              <a:t> – </a:t>
            </a:r>
            <a:r>
              <a:rPr lang="en-US" dirty="0" err="1" smtClean="0"/>
              <a:t>IceHouse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Compute Nodes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931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101</Words>
  <Application>Microsoft Macintosh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Couch to OpenStack – IceHouse</vt:lpstr>
      <vt:lpstr>Some Logistics</vt:lpstr>
      <vt:lpstr>Join the Conversation</vt:lpstr>
      <vt:lpstr>The Rest of the Series</vt:lpstr>
      <vt:lpstr>Couch to OpenStack – IceHouse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 to OpenStack – IceHouse</dc:title>
  <dc:creator>Cody Bunch</dc:creator>
  <cp:lastModifiedBy>Cody Bunch</cp:lastModifiedBy>
  <cp:revision>1</cp:revision>
  <dcterms:created xsi:type="dcterms:W3CDTF">2014-04-25T19:47:22Z</dcterms:created>
  <dcterms:modified xsi:type="dcterms:W3CDTF">2014-04-25T19:49:47Z</dcterms:modified>
</cp:coreProperties>
</file>