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our Lab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That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58180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 &amp; Lab Setup &lt;&lt; We are here</a:t>
            </a:r>
          </a:p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&amp; Lab Setup</a:t>
            </a:r>
          </a:p>
        </p:txBody>
      </p:sp>
    </p:spTree>
    <p:extLst>
      <p:ext uri="{BB962C8B-B14F-4D97-AF65-F5344CB8AC3E}">
        <p14:creationId xmlns:p14="http://schemas.microsoft.com/office/powerpoint/2010/main" val="24979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be successful with this ‘course’ you will need:</a:t>
            </a:r>
          </a:p>
          <a:p>
            <a:r>
              <a:rPr lang="en-US" dirty="0" smtClean="0"/>
              <a:t>A computer with ~8GB ram (more is better)</a:t>
            </a:r>
          </a:p>
          <a:p>
            <a:r>
              <a:rPr lang="en-US" dirty="0" smtClean="0"/>
              <a:t>Vagrant (</a:t>
            </a:r>
            <a:r>
              <a:rPr lang="en-US" dirty="0" err="1" smtClean="0"/>
              <a:t>vagrantup.com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VirtualBox</a:t>
            </a:r>
            <a:r>
              <a:rPr lang="en-US" dirty="0" smtClean="0"/>
              <a:t> (or VMware Workstation / Fusion*)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(apt-get install -y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If using a VMware product, you will also need to license vagrant for it. This is a separate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VirtualBox</a:t>
            </a:r>
            <a:r>
              <a:rPr lang="en-US" dirty="0" smtClean="0"/>
              <a:t> on Ubuntu 12.04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Vagrant on Ubuntu 12.04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197</Words>
  <Application>Microsoft Macintosh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Tools</vt:lpstr>
      <vt:lpstr>Installing VirtualBox on Ubuntu 12.04</vt:lpstr>
      <vt:lpstr>Installing Vagrant on Ubuntu 12.04</vt:lpstr>
      <vt:lpstr>Installing Git</vt:lpstr>
      <vt:lpstr>Getting our Lab Scripts</vt:lpstr>
      <vt:lpstr>Starting the Lab Environment</vt:lpstr>
      <vt:lpstr>Did That Work?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4</cp:revision>
  <dcterms:created xsi:type="dcterms:W3CDTF">2014-04-25T15:59:54Z</dcterms:created>
  <dcterms:modified xsi:type="dcterms:W3CDTF">2014-04-25T19:47:58Z</dcterms:modified>
</cp:coreProperties>
</file>