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8854-0FA9-4641-B32F-4EBBD6C86EC3}" type="doc">
      <dgm:prSet loTypeId="urn:microsoft.com/office/officeart/2009/layout/CircleArrowProcess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43E2F-2E13-4F52-A6C5-9C011559F0B4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Pilih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0040F933-2BA5-43D0-A010-32AE317D7627}" type="parTrans" cxnId="{343DF334-AD0F-4319-B345-846D0870AD0D}">
      <dgm:prSet/>
      <dgm:spPr/>
      <dgm:t>
        <a:bodyPr/>
        <a:lstStyle/>
        <a:p>
          <a:endParaRPr lang="en-US"/>
        </a:p>
      </dgm:t>
    </dgm:pt>
    <dgm:pt modelId="{C8C6CA75-7071-4DFE-AD03-77B78A76A020}" type="sibTrans" cxnId="{343DF334-AD0F-4319-B345-846D0870AD0D}">
      <dgm:prSet/>
      <dgm:spPr/>
      <dgm:t>
        <a:bodyPr/>
        <a:lstStyle/>
        <a:p>
          <a:endParaRPr lang="en-US"/>
        </a:p>
      </dgm:t>
    </dgm:pt>
    <dgm:pt modelId="{1A0122CC-BAB1-4309-B05B-5D12DFBE13F1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Pesan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C5CADCC-074C-4476-A7DA-B1BCE3E03568}" type="parTrans" cxnId="{A056F37F-5FB5-4542-B048-A1DD69689C36}">
      <dgm:prSet/>
      <dgm:spPr/>
      <dgm:t>
        <a:bodyPr/>
        <a:lstStyle/>
        <a:p>
          <a:endParaRPr lang="en-US"/>
        </a:p>
      </dgm:t>
    </dgm:pt>
    <dgm:pt modelId="{B5D2EE91-44A7-4B09-864E-6C549E4B2BA2}" type="sibTrans" cxnId="{A056F37F-5FB5-4542-B048-A1DD69689C36}">
      <dgm:prSet/>
      <dgm:spPr/>
      <dgm:t>
        <a:bodyPr/>
        <a:lstStyle/>
        <a:p>
          <a:endParaRPr lang="en-US"/>
        </a:p>
      </dgm:t>
    </dgm:pt>
    <dgm:pt modelId="{1787F44F-F642-4F20-9466-D2C025605052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Antar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21AB3FD2-8A71-45AE-8B84-25F66B0363D0}" type="parTrans" cxnId="{F064E975-6B64-4B05-9863-0B81BBEC018B}">
      <dgm:prSet/>
      <dgm:spPr/>
      <dgm:t>
        <a:bodyPr/>
        <a:lstStyle/>
        <a:p>
          <a:endParaRPr lang="en-US"/>
        </a:p>
      </dgm:t>
    </dgm:pt>
    <dgm:pt modelId="{A3283A6C-0DB0-4BC9-8501-456C538854CA}" type="sibTrans" cxnId="{F064E975-6B64-4B05-9863-0B81BBEC018B}">
      <dgm:prSet/>
      <dgm:spPr/>
      <dgm:t>
        <a:bodyPr/>
        <a:lstStyle/>
        <a:p>
          <a:endParaRPr lang="en-US"/>
        </a:p>
      </dgm:t>
    </dgm:pt>
    <dgm:pt modelId="{AACAFA85-AE2D-4A44-8F83-FF4044054DE1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Bayar </a:t>
          </a:r>
          <a:r>
            <a:rPr lang="en-US" dirty="0" err="1">
              <a:solidFill>
                <a:schemeClr val="accent1">
                  <a:lumMod val="75000"/>
                </a:schemeClr>
              </a:solidFill>
            </a:rPr>
            <a:t>Langsung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AA7C7836-F129-448C-B0EA-51239CECF472}" type="parTrans" cxnId="{03066234-D869-4CA6-B8B5-CB442D53EF1D}">
      <dgm:prSet/>
      <dgm:spPr/>
      <dgm:t>
        <a:bodyPr/>
        <a:lstStyle/>
        <a:p>
          <a:endParaRPr lang="en-US"/>
        </a:p>
      </dgm:t>
    </dgm:pt>
    <dgm:pt modelId="{DCDA56F9-25DD-4C9F-863B-F48A545DF796}" type="sibTrans" cxnId="{03066234-D869-4CA6-B8B5-CB442D53EF1D}">
      <dgm:prSet/>
      <dgm:spPr/>
      <dgm:t>
        <a:bodyPr/>
        <a:lstStyle/>
        <a:p>
          <a:endParaRPr lang="en-US"/>
        </a:p>
      </dgm:t>
    </dgm:pt>
    <dgm:pt modelId="{75D32E1E-D444-49B1-BE8F-41F11BE4C071}" type="pres">
      <dgm:prSet presAssocID="{64918854-0FA9-4641-B32F-4EBBD6C86EC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B3679BF-3996-4538-8040-C1D0C93C7AE6}" type="pres">
      <dgm:prSet presAssocID="{3CE43E2F-2E13-4F52-A6C5-9C011559F0B4}" presName="Accent1" presStyleCnt="0"/>
      <dgm:spPr/>
    </dgm:pt>
    <dgm:pt modelId="{3F41BF81-EC87-477E-8C65-BF5580A75F7A}" type="pres">
      <dgm:prSet presAssocID="{3CE43E2F-2E13-4F52-A6C5-9C011559F0B4}" presName="Accent" presStyleLbl="node1" presStyleIdx="0" presStyleCnt="4"/>
      <dgm:spPr/>
    </dgm:pt>
    <dgm:pt modelId="{0D55B671-0836-4C4E-80DA-876683CD2D3D}" type="pres">
      <dgm:prSet presAssocID="{3CE43E2F-2E13-4F52-A6C5-9C011559F0B4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B2376CA0-DBC6-4162-9B0E-64B71A70D0FD}" type="pres">
      <dgm:prSet presAssocID="{1A0122CC-BAB1-4309-B05B-5D12DFBE13F1}" presName="Accent2" presStyleCnt="0"/>
      <dgm:spPr/>
    </dgm:pt>
    <dgm:pt modelId="{B8F4A00D-866C-4913-A6A0-0B0D8E73BB81}" type="pres">
      <dgm:prSet presAssocID="{1A0122CC-BAB1-4309-B05B-5D12DFBE13F1}" presName="Accent" presStyleLbl="node1" presStyleIdx="1" presStyleCnt="4"/>
      <dgm:spPr/>
    </dgm:pt>
    <dgm:pt modelId="{ED1871D5-5EE0-4A9E-8AFA-30418ED4BA36}" type="pres">
      <dgm:prSet presAssocID="{1A0122CC-BAB1-4309-B05B-5D12DFBE13F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2F7C57F-C429-4DC3-83A4-5D94A93CFA09}" type="pres">
      <dgm:prSet presAssocID="{1787F44F-F642-4F20-9466-D2C025605052}" presName="Accent3" presStyleCnt="0"/>
      <dgm:spPr/>
    </dgm:pt>
    <dgm:pt modelId="{C3C93C4F-A299-4A2C-AFAB-49888468E7C3}" type="pres">
      <dgm:prSet presAssocID="{1787F44F-F642-4F20-9466-D2C025605052}" presName="Accent" presStyleLbl="node1" presStyleIdx="2" presStyleCnt="4"/>
      <dgm:spPr/>
    </dgm:pt>
    <dgm:pt modelId="{D3A5F10F-2DB2-4F38-82D9-6BC3B82759FF}" type="pres">
      <dgm:prSet presAssocID="{1787F44F-F642-4F20-9466-D2C025605052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12D2AAE-BFC7-4B8B-8B9C-CEEFF409A570}" type="pres">
      <dgm:prSet presAssocID="{AACAFA85-AE2D-4A44-8F83-FF4044054DE1}" presName="Accent4" presStyleCnt="0"/>
      <dgm:spPr/>
    </dgm:pt>
    <dgm:pt modelId="{B09854AD-A3A8-46D4-A35B-5E567854FD60}" type="pres">
      <dgm:prSet presAssocID="{AACAFA85-AE2D-4A44-8F83-FF4044054DE1}" presName="Accent" presStyleLbl="node1" presStyleIdx="3" presStyleCnt="4"/>
      <dgm:spPr/>
    </dgm:pt>
    <dgm:pt modelId="{E25FDF86-6592-4400-B8D8-C5D836990399}" type="pres">
      <dgm:prSet presAssocID="{AACAFA85-AE2D-4A44-8F83-FF4044054DE1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7656E22-149F-44D3-8C19-6ACDF32DADBB}" type="presOf" srcId="{1A0122CC-BAB1-4309-B05B-5D12DFBE13F1}" destId="{ED1871D5-5EE0-4A9E-8AFA-30418ED4BA36}" srcOrd="0" destOrd="0" presId="urn:microsoft.com/office/officeart/2009/layout/CircleArrowProcess"/>
    <dgm:cxn modelId="{E272C324-A0C0-4D2C-849B-7819240B4201}" type="presOf" srcId="{64918854-0FA9-4641-B32F-4EBBD6C86EC3}" destId="{75D32E1E-D444-49B1-BE8F-41F11BE4C071}" srcOrd="0" destOrd="0" presId="urn:microsoft.com/office/officeart/2009/layout/CircleArrowProcess"/>
    <dgm:cxn modelId="{0D45482E-F90E-401E-BB0F-B69C6E6B04C7}" type="presOf" srcId="{1787F44F-F642-4F20-9466-D2C025605052}" destId="{D3A5F10F-2DB2-4F38-82D9-6BC3B82759FF}" srcOrd="0" destOrd="0" presId="urn:microsoft.com/office/officeart/2009/layout/CircleArrowProcess"/>
    <dgm:cxn modelId="{55B68E31-8CF8-404C-BC10-3FBB34FEFFA2}" type="presOf" srcId="{3CE43E2F-2E13-4F52-A6C5-9C011559F0B4}" destId="{0D55B671-0836-4C4E-80DA-876683CD2D3D}" srcOrd="0" destOrd="0" presId="urn:microsoft.com/office/officeart/2009/layout/CircleArrowProcess"/>
    <dgm:cxn modelId="{03066234-D869-4CA6-B8B5-CB442D53EF1D}" srcId="{64918854-0FA9-4641-B32F-4EBBD6C86EC3}" destId="{AACAFA85-AE2D-4A44-8F83-FF4044054DE1}" srcOrd="3" destOrd="0" parTransId="{AA7C7836-F129-448C-B0EA-51239CECF472}" sibTransId="{DCDA56F9-25DD-4C9F-863B-F48A545DF796}"/>
    <dgm:cxn modelId="{343DF334-AD0F-4319-B345-846D0870AD0D}" srcId="{64918854-0FA9-4641-B32F-4EBBD6C86EC3}" destId="{3CE43E2F-2E13-4F52-A6C5-9C011559F0B4}" srcOrd="0" destOrd="0" parTransId="{0040F933-2BA5-43D0-A010-32AE317D7627}" sibTransId="{C8C6CA75-7071-4DFE-AD03-77B78A76A020}"/>
    <dgm:cxn modelId="{F064E975-6B64-4B05-9863-0B81BBEC018B}" srcId="{64918854-0FA9-4641-B32F-4EBBD6C86EC3}" destId="{1787F44F-F642-4F20-9466-D2C025605052}" srcOrd="2" destOrd="0" parTransId="{21AB3FD2-8A71-45AE-8B84-25F66B0363D0}" sibTransId="{A3283A6C-0DB0-4BC9-8501-456C538854CA}"/>
    <dgm:cxn modelId="{A056F37F-5FB5-4542-B048-A1DD69689C36}" srcId="{64918854-0FA9-4641-B32F-4EBBD6C86EC3}" destId="{1A0122CC-BAB1-4309-B05B-5D12DFBE13F1}" srcOrd="1" destOrd="0" parTransId="{1C5CADCC-074C-4476-A7DA-B1BCE3E03568}" sibTransId="{B5D2EE91-44A7-4B09-864E-6C549E4B2BA2}"/>
    <dgm:cxn modelId="{1C949BE7-460C-4CE9-A0FB-823EE72C91C1}" type="presOf" srcId="{AACAFA85-AE2D-4A44-8F83-FF4044054DE1}" destId="{E25FDF86-6592-4400-B8D8-C5D836990399}" srcOrd="0" destOrd="0" presId="urn:microsoft.com/office/officeart/2009/layout/CircleArrowProcess"/>
    <dgm:cxn modelId="{E68FE3ED-7494-4930-8520-E64081E746A4}" type="presParOf" srcId="{75D32E1E-D444-49B1-BE8F-41F11BE4C071}" destId="{9B3679BF-3996-4538-8040-C1D0C93C7AE6}" srcOrd="0" destOrd="0" presId="urn:microsoft.com/office/officeart/2009/layout/CircleArrowProcess"/>
    <dgm:cxn modelId="{108242EA-8763-4FF6-8494-CD8BD6EB17FA}" type="presParOf" srcId="{9B3679BF-3996-4538-8040-C1D0C93C7AE6}" destId="{3F41BF81-EC87-477E-8C65-BF5580A75F7A}" srcOrd="0" destOrd="0" presId="urn:microsoft.com/office/officeart/2009/layout/CircleArrowProcess"/>
    <dgm:cxn modelId="{9CA5D7CF-60E3-49AE-9A5B-6F9B8B61EFD7}" type="presParOf" srcId="{75D32E1E-D444-49B1-BE8F-41F11BE4C071}" destId="{0D55B671-0836-4C4E-80DA-876683CD2D3D}" srcOrd="1" destOrd="0" presId="urn:microsoft.com/office/officeart/2009/layout/CircleArrowProcess"/>
    <dgm:cxn modelId="{1390F439-4DA7-42D2-856A-59C4CAA892E8}" type="presParOf" srcId="{75D32E1E-D444-49B1-BE8F-41F11BE4C071}" destId="{B2376CA0-DBC6-4162-9B0E-64B71A70D0FD}" srcOrd="2" destOrd="0" presId="urn:microsoft.com/office/officeart/2009/layout/CircleArrowProcess"/>
    <dgm:cxn modelId="{A128895A-B611-4C5E-ABE9-2350AC640E86}" type="presParOf" srcId="{B2376CA0-DBC6-4162-9B0E-64B71A70D0FD}" destId="{B8F4A00D-866C-4913-A6A0-0B0D8E73BB81}" srcOrd="0" destOrd="0" presId="urn:microsoft.com/office/officeart/2009/layout/CircleArrowProcess"/>
    <dgm:cxn modelId="{FC039857-9DF8-4ACC-ADF1-B93A603846D2}" type="presParOf" srcId="{75D32E1E-D444-49B1-BE8F-41F11BE4C071}" destId="{ED1871D5-5EE0-4A9E-8AFA-30418ED4BA36}" srcOrd="3" destOrd="0" presId="urn:microsoft.com/office/officeart/2009/layout/CircleArrowProcess"/>
    <dgm:cxn modelId="{3861A6C7-28C6-4870-B0BD-245F1D26396C}" type="presParOf" srcId="{75D32E1E-D444-49B1-BE8F-41F11BE4C071}" destId="{B2F7C57F-C429-4DC3-83A4-5D94A93CFA09}" srcOrd="4" destOrd="0" presId="urn:microsoft.com/office/officeart/2009/layout/CircleArrowProcess"/>
    <dgm:cxn modelId="{5E559435-7147-464B-AE71-578F19AF6A51}" type="presParOf" srcId="{B2F7C57F-C429-4DC3-83A4-5D94A93CFA09}" destId="{C3C93C4F-A299-4A2C-AFAB-49888468E7C3}" srcOrd="0" destOrd="0" presId="urn:microsoft.com/office/officeart/2009/layout/CircleArrowProcess"/>
    <dgm:cxn modelId="{25AC8E45-9F15-4485-A92F-DB1CE78EB24B}" type="presParOf" srcId="{75D32E1E-D444-49B1-BE8F-41F11BE4C071}" destId="{D3A5F10F-2DB2-4F38-82D9-6BC3B82759FF}" srcOrd="5" destOrd="0" presId="urn:microsoft.com/office/officeart/2009/layout/CircleArrowProcess"/>
    <dgm:cxn modelId="{D17A6D2D-28B5-4B3F-B2CC-1AFC0EDF9D3E}" type="presParOf" srcId="{75D32E1E-D444-49B1-BE8F-41F11BE4C071}" destId="{B12D2AAE-BFC7-4B8B-8B9C-CEEFF409A570}" srcOrd="6" destOrd="0" presId="urn:microsoft.com/office/officeart/2009/layout/CircleArrowProcess"/>
    <dgm:cxn modelId="{9BE46F09-BB0E-45AB-8B66-CE343B82A380}" type="presParOf" srcId="{B12D2AAE-BFC7-4B8B-8B9C-CEEFF409A570}" destId="{B09854AD-A3A8-46D4-A35B-5E567854FD60}" srcOrd="0" destOrd="0" presId="urn:microsoft.com/office/officeart/2009/layout/CircleArrowProcess"/>
    <dgm:cxn modelId="{31772039-B83E-4AF3-9846-89C2A488DC6F}" type="presParOf" srcId="{75D32E1E-D444-49B1-BE8F-41F11BE4C071}" destId="{E25FDF86-6592-4400-B8D8-C5D836990399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1BF81-EC87-477E-8C65-BF5580A75F7A}">
      <dsp:nvSpPr>
        <dsp:cNvPr id="0" name=""/>
        <dsp:cNvSpPr/>
      </dsp:nvSpPr>
      <dsp:spPr>
        <a:xfrm>
          <a:off x="1972267" y="0"/>
          <a:ext cx="1723925" cy="172410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5B671-0836-4C4E-80DA-876683CD2D3D}">
      <dsp:nvSpPr>
        <dsp:cNvPr id="0" name=""/>
        <dsp:cNvSpPr/>
      </dsp:nvSpPr>
      <dsp:spPr>
        <a:xfrm>
          <a:off x="2352882" y="624077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Pilih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352882" y="624077"/>
        <a:ext cx="962048" cy="480974"/>
      </dsp:txXfrm>
    </dsp:sp>
    <dsp:sp modelId="{B8F4A00D-866C-4913-A6A0-0B0D8E73BB81}">
      <dsp:nvSpPr>
        <dsp:cNvPr id="0" name=""/>
        <dsp:cNvSpPr/>
      </dsp:nvSpPr>
      <dsp:spPr>
        <a:xfrm>
          <a:off x="1493345" y="990752"/>
          <a:ext cx="1723925" cy="172410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871D5-5EE0-4A9E-8AFA-30418ED4BA36}">
      <dsp:nvSpPr>
        <dsp:cNvPr id="0" name=""/>
        <dsp:cNvSpPr/>
      </dsp:nvSpPr>
      <dsp:spPr>
        <a:xfrm>
          <a:off x="1872020" y="1616659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Pesan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72020" y="1616659"/>
        <a:ext cx="962048" cy="480974"/>
      </dsp:txXfrm>
    </dsp:sp>
    <dsp:sp modelId="{C3C93C4F-A299-4A2C-AFAB-49888468E7C3}">
      <dsp:nvSpPr>
        <dsp:cNvPr id="0" name=""/>
        <dsp:cNvSpPr/>
      </dsp:nvSpPr>
      <dsp:spPr>
        <a:xfrm>
          <a:off x="1972267" y="1985162"/>
          <a:ext cx="1723925" cy="172410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F10F-2DB2-4F38-82D9-6BC3B82759FF}">
      <dsp:nvSpPr>
        <dsp:cNvPr id="0" name=""/>
        <dsp:cNvSpPr/>
      </dsp:nvSpPr>
      <dsp:spPr>
        <a:xfrm>
          <a:off x="2352882" y="2609240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Antar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352882" y="2609240"/>
        <a:ext cx="962048" cy="480974"/>
      </dsp:txXfrm>
    </dsp:sp>
    <dsp:sp modelId="{B09854AD-A3A8-46D4-A35B-5E567854FD60}">
      <dsp:nvSpPr>
        <dsp:cNvPr id="0" name=""/>
        <dsp:cNvSpPr/>
      </dsp:nvSpPr>
      <dsp:spPr>
        <a:xfrm>
          <a:off x="1616228" y="3090214"/>
          <a:ext cx="1481069" cy="148178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FDF86-6592-4400-B8D8-C5D836990399}">
      <dsp:nvSpPr>
        <dsp:cNvPr id="0" name=""/>
        <dsp:cNvSpPr/>
      </dsp:nvSpPr>
      <dsp:spPr>
        <a:xfrm>
          <a:off x="1872020" y="3601821"/>
          <a:ext cx="962048" cy="48097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1">
                  <a:lumMod val="75000"/>
                </a:schemeClr>
              </a:solidFill>
            </a:rPr>
            <a:t>Bayar </a:t>
          </a:r>
          <a:r>
            <a:rPr lang="en-US" sz="1500" kern="1200" dirty="0" err="1">
              <a:solidFill>
                <a:schemeClr val="accent1">
                  <a:lumMod val="75000"/>
                </a:schemeClr>
              </a:solidFill>
            </a:rPr>
            <a:t>Langsung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72020" y="3601821"/>
        <a:ext cx="962048" cy="480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15-Mar-19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5062-BBEB-45C2-9D2A-799FFC23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00" dirty="0">
                <a:latin typeface="Adobe Hebrew" panose="02040503050201020203" pitchFamily="18" charset="-79"/>
                <a:ea typeface="Adobe Fan Heiti Std B" panose="020B0700000000000000" pitchFamily="34" charset="-128"/>
                <a:cs typeface="Adobe Hebrew" panose="02040503050201020203" pitchFamily="18" charset="-79"/>
              </a:rPr>
              <a:t>presentation</a:t>
            </a:r>
            <a:b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Software </a:t>
            </a:r>
            <a:r>
              <a:rPr 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devlopment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F7DC5-979C-4880-9568-4113ECC78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untung</a:t>
            </a:r>
            <a:endParaRPr lang="en-US" dirty="0"/>
          </a:p>
        </p:txBody>
      </p: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8F48F925-5D31-46C1-AEB7-117D0086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991" y="1497346"/>
            <a:ext cx="914400" cy="914400"/>
          </a:xfrm>
          <a:prstGeom prst="rect">
            <a:avLst/>
          </a:prstGeom>
        </p:spPr>
      </p:pic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26D7BA90-9CB6-4D7A-9A11-DA93B0166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712469" y="761566"/>
            <a:ext cx="1206520" cy="1206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C78E33-37D9-4013-A21C-52519C976431}"/>
              </a:ext>
            </a:extLst>
          </p:cNvPr>
          <p:cNvSpPr/>
          <p:nvPr/>
        </p:nvSpPr>
        <p:spPr>
          <a:xfrm>
            <a:off x="1789042" y="889187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D8C42-5A69-439F-AB85-91079BD29368}"/>
              </a:ext>
            </a:extLst>
          </p:cNvPr>
          <p:cNvSpPr txBox="1"/>
          <p:nvPr/>
        </p:nvSpPr>
        <p:spPr>
          <a:xfrm>
            <a:off x="9502651" y="3033272"/>
            <a:ext cx="15343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Kelompok</a:t>
            </a:r>
            <a:r>
              <a:rPr lang="en-US" dirty="0">
                <a:solidFill>
                  <a:schemeClr val="bg1"/>
                </a:solidFill>
              </a:rPr>
              <a:t> V</a:t>
            </a: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</a:p>
          <a:p>
            <a:r>
              <a:rPr lang="en-US" dirty="0">
                <a:solidFill>
                  <a:schemeClr val="bg1"/>
                </a:solidFill>
              </a:rPr>
              <a:t>2.</a:t>
            </a:r>
          </a:p>
          <a:p>
            <a:r>
              <a:rPr lang="en-US" dirty="0">
                <a:solidFill>
                  <a:schemeClr val="bg1"/>
                </a:solidFill>
              </a:rPr>
              <a:t>3.</a:t>
            </a:r>
          </a:p>
          <a:p>
            <a:r>
              <a:rPr lang="en-US" dirty="0">
                <a:solidFill>
                  <a:schemeClr val="bg1"/>
                </a:solidFill>
              </a:rPr>
              <a:t>4.</a:t>
            </a:r>
          </a:p>
          <a:p>
            <a:r>
              <a:rPr lang="en-US" dirty="0">
                <a:solidFill>
                  <a:schemeClr val="bg1"/>
                </a:solidFill>
              </a:rPr>
              <a:t>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21910-765F-4A93-B8A8-9FA1E65DCCD8}"/>
              </a:ext>
            </a:extLst>
          </p:cNvPr>
          <p:cNvSpPr/>
          <p:nvPr/>
        </p:nvSpPr>
        <p:spPr>
          <a:xfrm>
            <a:off x="3233530" y="463826"/>
            <a:ext cx="4359966" cy="6288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D9B2-127E-451C-AB43-4F9CAD46FE3C}"/>
              </a:ext>
            </a:extLst>
          </p:cNvPr>
          <p:cNvSpPr/>
          <p:nvPr/>
        </p:nvSpPr>
        <p:spPr>
          <a:xfrm>
            <a:off x="3366053" y="1113182"/>
            <a:ext cx="4108174" cy="5181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7E566-CE1D-4530-B46A-1A78BFA3BC1C}"/>
              </a:ext>
            </a:extLst>
          </p:cNvPr>
          <p:cNvSpPr/>
          <p:nvPr/>
        </p:nvSpPr>
        <p:spPr>
          <a:xfrm>
            <a:off x="5221356" y="6347791"/>
            <a:ext cx="397565" cy="35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E115A19B-F81F-4CC0-AE81-83826598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04" y="904311"/>
            <a:ext cx="914400" cy="914400"/>
          </a:xfrm>
          <a:prstGeom prst="rect">
            <a:avLst/>
          </a:prstGeom>
        </p:spPr>
      </p:pic>
      <p:pic>
        <p:nvPicPr>
          <p:cNvPr id="11" name="Graphic 10" descr="Fork and knife">
            <a:extLst>
              <a:ext uri="{FF2B5EF4-FFF2-40B4-BE49-F238E27FC236}">
                <a16:creationId xmlns:a16="http://schemas.microsoft.com/office/drawing/2014/main" id="{B5EFC11A-A132-4396-9C12-587FD2F9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82382" y="168531"/>
            <a:ext cx="1206520" cy="1206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4E26F-44F8-478D-A18B-8BE11B54FCE3}"/>
              </a:ext>
            </a:extLst>
          </p:cNvPr>
          <p:cNvSpPr/>
          <p:nvPr/>
        </p:nvSpPr>
        <p:spPr>
          <a:xfrm>
            <a:off x="1258955" y="29615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BDD51-89CF-4F4C-889E-F76E8F6D0E3A}"/>
              </a:ext>
            </a:extLst>
          </p:cNvPr>
          <p:cNvSpPr txBox="1"/>
          <p:nvPr/>
        </p:nvSpPr>
        <p:spPr>
          <a:xfrm>
            <a:off x="9988373" y="733763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21026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E8F4-6CBD-49C3-B6D5-01CF99E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1CAD1A-8EFE-487F-A60A-DE94D2D46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80526"/>
              </p:ext>
            </p:extLst>
          </p:nvPr>
        </p:nvGraphicFramePr>
        <p:xfrm>
          <a:off x="5781675" y="1447800"/>
          <a:ext cx="51895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BDD09-E0C9-497D-B1CE-4446D3C3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platform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kuliner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  <p:pic>
        <p:nvPicPr>
          <p:cNvPr id="6" name="Graphic 5" descr="Truck">
            <a:extLst>
              <a:ext uri="{FF2B5EF4-FFF2-40B4-BE49-F238E27FC236}">
                <a16:creationId xmlns:a16="http://schemas.microsoft.com/office/drawing/2014/main" id="{E98F1678-61BF-46FD-9B1E-775C1D59B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904" y="904311"/>
            <a:ext cx="914400" cy="914400"/>
          </a:xfrm>
          <a:prstGeom prst="rect">
            <a:avLst/>
          </a:prstGeom>
        </p:spPr>
      </p:pic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217B66CD-FDBE-4C57-9A2B-570A69FD23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13431">
            <a:off x="182382" y="168531"/>
            <a:ext cx="1206520" cy="1206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CC2205-E796-4E8D-9BA8-9AFB5B45E9C7}"/>
              </a:ext>
            </a:extLst>
          </p:cNvPr>
          <p:cNvSpPr/>
          <p:nvPr/>
        </p:nvSpPr>
        <p:spPr>
          <a:xfrm>
            <a:off x="1258955" y="29615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51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77EE04-5285-473E-9770-D82C91BF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&amp; TUJUAN GOCATERING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D75BB-27D8-4949-AA68-267752F3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meningkatkan</a:t>
            </a:r>
            <a:r>
              <a:rPr lang="en-US" i="1" dirty="0"/>
              <a:t> </a:t>
            </a:r>
            <a:r>
              <a:rPr lang="en-US" i="1" dirty="0" err="1"/>
              <a:t>penjualan</a:t>
            </a:r>
            <a:r>
              <a:rPr lang="en-US" i="1" dirty="0"/>
              <a:t> UMKM </a:t>
            </a:r>
            <a:r>
              <a:rPr lang="en-US" i="1" dirty="0" err="1"/>
              <a:t>Tangsel</a:t>
            </a:r>
            <a:r>
              <a:rPr lang="en-US" i="1" dirty="0"/>
              <a:t> </a:t>
            </a:r>
            <a:r>
              <a:rPr lang="en-US" i="1" dirty="0" err="1"/>
              <a:t>khususnya</a:t>
            </a:r>
            <a:r>
              <a:rPr lang="en-US" i="1" dirty="0"/>
              <a:t> </a:t>
            </a:r>
            <a:r>
              <a:rPr lang="en-US" i="1" dirty="0" err="1"/>
              <a:t>dibidang</a:t>
            </a:r>
            <a:r>
              <a:rPr lang="en-US" i="1" dirty="0"/>
              <a:t> </a:t>
            </a:r>
            <a:r>
              <a:rPr lang="en-US" i="1" dirty="0" err="1"/>
              <a:t>kuliner</a:t>
            </a:r>
            <a:r>
              <a:rPr lang="en-US" i="1" dirty="0"/>
              <a:t>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dibutuhkan</a:t>
            </a:r>
            <a:r>
              <a:rPr lang="en-US" i="1" dirty="0"/>
              <a:t> </a:t>
            </a:r>
            <a:r>
              <a:rPr lang="en-US" i="1" dirty="0" err="1"/>
              <a:t>teknologi</a:t>
            </a:r>
            <a:r>
              <a:rPr lang="en-US" i="1" dirty="0"/>
              <a:t> yang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dirasakan</a:t>
            </a:r>
            <a:r>
              <a:rPr lang="en-US" i="1" dirty="0"/>
              <a:t> oleh </a:t>
            </a:r>
            <a:r>
              <a:rPr lang="en-US" i="1" dirty="0" err="1"/>
              <a:t>masyarakat</a:t>
            </a:r>
            <a:r>
              <a:rPr lang="en-US" i="1" dirty="0"/>
              <a:t> </a:t>
            </a:r>
            <a:r>
              <a:rPr lang="en-US" i="1" dirty="0" err="1"/>
              <a:t>Tangsel</a:t>
            </a:r>
            <a:r>
              <a:rPr lang="en-US" i="1" dirty="0"/>
              <a:t> </a:t>
            </a:r>
            <a:r>
              <a:rPr lang="en-US" i="1" dirty="0" err="1"/>
              <a:t>khususnya</a:t>
            </a:r>
            <a:r>
              <a:rPr lang="en-US" i="1" dirty="0"/>
              <a:t> dan </a:t>
            </a:r>
            <a:r>
              <a:rPr lang="en-US" i="1" dirty="0" err="1"/>
              <a:t>masyarakat</a:t>
            </a:r>
            <a:r>
              <a:rPr lang="en-US" i="1" dirty="0"/>
              <a:t> </a:t>
            </a:r>
            <a:r>
              <a:rPr lang="en-US" i="1" dirty="0" err="1"/>
              <a:t>luas</a:t>
            </a:r>
            <a:r>
              <a:rPr lang="en-US" i="1" dirty="0"/>
              <a:t> pada </a:t>
            </a:r>
            <a:r>
              <a:rPr lang="en-US" i="1" dirty="0" err="1"/>
              <a:t>umumnya</a:t>
            </a:r>
            <a:r>
              <a:rPr lang="en-US" i="1" dirty="0"/>
              <a:t>.</a:t>
            </a:r>
          </a:p>
          <a:p>
            <a:r>
              <a:rPr lang="en-US" i="1" dirty="0" err="1"/>
              <a:t>Seiring</a:t>
            </a:r>
            <a:r>
              <a:rPr lang="en-US" i="1" dirty="0"/>
              <a:t> </a:t>
            </a:r>
            <a:r>
              <a:rPr lang="en-US" i="1" dirty="0" err="1"/>
              <a:t>variatifnya</a:t>
            </a:r>
            <a:r>
              <a:rPr lang="en-US" i="1" dirty="0"/>
              <a:t> </a:t>
            </a:r>
            <a:r>
              <a:rPr lang="en-US" i="1" dirty="0" err="1"/>
              <a:t>kuliner</a:t>
            </a:r>
            <a:r>
              <a:rPr lang="en-US" i="1" dirty="0"/>
              <a:t> yang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mulai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makanan</a:t>
            </a:r>
            <a:r>
              <a:rPr lang="en-US" i="1" dirty="0"/>
              <a:t> </a:t>
            </a:r>
            <a:r>
              <a:rPr lang="en-US" i="1" dirty="0" err="1"/>
              <a:t>cepat</a:t>
            </a:r>
            <a:r>
              <a:rPr lang="en-US" i="1" dirty="0"/>
              <a:t> </a:t>
            </a:r>
            <a:r>
              <a:rPr lang="en-US" i="1" dirty="0" err="1"/>
              <a:t>saji</a:t>
            </a:r>
            <a:r>
              <a:rPr lang="en-US" i="1" dirty="0"/>
              <a:t>, </a:t>
            </a:r>
            <a:r>
              <a:rPr lang="en-US" i="1" dirty="0" err="1"/>
              <a:t>makanan</a:t>
            </a:r>
            <a:r>
              <a:rPr lang="en-US" i="1" dirty="0"/>
              <a:t> </a:t>
            </a:r>
            <a:r>
              <a:rPr lang="en-US" i="1" dirty="0" err="1"/>
              <a:t>nusantara</a:t>
            </a:r>
            <a:r>
              <a:rPr lang="en-US" i="1" dirty="0"/>
              <a:t>, </a:t>
            </a:r>
            <a:r>
              <a:rPr lang="en-US" i="1" dirty="0" err="1"/>
              <a:t>makanan</a:t>
            </a:r>
            <a:r>
              <a:rPr lang="en-US" i="1" dirty="0"/>
              <a:t> </a:t>
            </a:r>
            <a:r>
              <a:rPr lang="en-US" i="1" dirty="0" err="1"/>
              <a:t>sehat</a:t>
            </a:r>
            <a:r>
              <a:rPr lang="en-US" i="1" dirty="0"/>
              <a:t> </a:t>
            </a:r>
            <a:r>
              <a:rPr lang="en-US" i="1" dirty="0" err="1"/>
              <a:t>rendah</a:t>
            </a:r>
            <a:r>
              <a:rPr lang="en-US" i="1" dirty="0"/>
              <a:t> </a:t>
            </a:r>
            <a:r>
              <a:rPr lang="en-US" i="1" dirty="0" err="1"/>
              <a:t>kalori</a:t>
            </a:r>
            <a:r>
              <a:rPr lang="en-US" i="1" dirty="0"/>
              <a:t> dan </a:t>
            </a:r>
            <a:r>
              <a:rPr lang="en-US" i="1" dirty="0" err="1"/>
              <a:t>berbagai</a:t>
            </a:r>
            <a:r>
              <a:rPr lang="en-US" i="1" dirty="0"/>
              <a:t> </a:t>
            </a:r>
            <a:r>
              <a:rPr lang="en-US" i="1" dirty="0" err="1"/>
              <a:t>camilan</a:t>
            </a:r>
            <a:r>
              <a:rPr lang="en-US" i="1" dirty="0"/>
              <a:t>/</a:t>
            </a:r>
            <a:r>
              <a:rPr lang="en-US" i="1" dirty="0" err="1"/>
              <a:t>kue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kebutuhan</a:t>
            </a:r>
            <a:r>
              <a:rPr lang="en-US" i="1" dirty="0"/>
              <a:t> yang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mendasar</a:t>
            </a:r>
            <a:r>
              <a:rPr lang="en-US" i="1" dirty="0"/>
              <a:t> dan </a:t>
            </a:r>
            <a:r>
              <a:rPr lang="en-US" i="1" dirty="0" err="1"/>
              <a:t>menjadi</a:t>
            </a:r>
            <a:r>
              <a:rPr lang="en-US" i="1" dirty="0"/>
              <a:t> lifestyle </a:t>
            </a:r>
            <a:r>
              <a:rPr lang="en-US" i="1" dirty="0" err="1"/>
              <a:t>seseorang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peluang</a:t>
            </a:r>
            <a:r>
              <a:rPr lang="en-US" i="1" dirty="0"/>
              <a:t> </a:t>
            </a:r>
            <a:r>
              <a:rPr lang="en-US" i="1" dirty="0" err="1"/>
              <a:t>bisnis</a:t>
            </a:r>
            <a:r>
              <a:rPr lang="en-US" i="1" dirty="0"/>
              <a:t> yang </a:t>
            </a:r>
            <a:r>
              <a:rPr lang="en-US" i="1" dirty="0" err="1"/>
              <a:t>baik</a:t>
            </a:r>
            <a:r>
              <a:rPr lang="en-US" i="1" dirty="0"/>
              <a:t>. Hal </a:t>
            </a:r>
            <a:r>
              <a:rPr lang="en-US" i="1" dirty="0" err="1"/>
              <a:t>tersebut</a:t>
            </a:r>
            <a:r>
              <a:rPr lang="en-US" i="1" dirty="0"/>
              <a:t> yang </a:t>
            </a:r>
            <a:r>
              <a:rPr lang="en-US" i="1" dirty="0" err="1"/>
              <a:t>melatarbelakangi</a:t>
            </a:r>
            <a:r>
              <a:rPr lang="en-US" i="1" dirty="0"/>
              <a:t> </a:t>
            </a:r>
            <a:r>
              <a:rPr lang="en-US" i="1" dirty="0" err="1"/>
              <a:t>adanya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mobile </a:t>
            </a:r>
            <a:r>
              <a:rPr lang="en-US" i="1" dirty="0" err="1"/>
              <a:t>GoCatering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9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CBD2-32C0-441C-9088-3D1124A7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8BEF-31DF-4077-8698-BC10122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Scope requirement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proses:</a:t>
            </a:r>
          </a:p>
          <a:p>
            <a:r>
              <a:rPr lang="en-US" dirty="0"/>
              <a:t>1.	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dan support </a:t>
            </a:r>
            <a:r>
              <a:rPr lang="en-US" dirty="0" err="1"/>
              <a:t>untuk</a:t>
            </a:r>
            <a:r>
              <a:rPr lang="en-US" dirty="0"/>
              <a:t> Android</a:t>
            </a:r>
          </a:p>
          <a:p>
            <a:r>
              <a:rPr lang="en-US" dirty="0"/>
              <a:t>2.	Proses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email &amp; password</a:t>
            </a:r>
          </a:p>
          <a:p>
            <a:r>
              <a:rPr lang="en-US" dirty="0"/>
              <a:t>3.	Proses login </a:t>
            </a:r>
          </a:p>
          <a:p>
            <a:r>
              <a:rPr lang="en-US" dirty="0"/>
              <a:t>4.	Menu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1 orang </a:t>
            </a:r>
          </a:p>
          <a:p>
            <a:r>
              <a:rPr lang="en-US" dirty="0"/>
              <a:t>5.	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besok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(H+1)</a:t>
            </a:r>
          </a:p>
          <a:p>
            <a:r>
              <a:rPr lang="en-US" dirty="0"/>
              <a:t>6.	Order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dilakuakn</a:t>
            </a:r>
            <a:r>
              <a:rPr lang="en-US" dirty="0"/>
              <a:t> 1x per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7.	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order by email</a:t>
            </a:r>
          </a:p>
          <a:p>
            <a:r>
              <a:rPr lang="en-US" dirty="0"/>
              <a:t>8.	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COD (Cash on Delivery)</a:t>
            </a:r>
          </a:p>
          <a:p>
            <a:r>
              <a:rPr lang="en-US" dirty="0"/>
              <a:t>9.	Mitra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penyedia</a:t>
            </a:r>
            <a:r>
              <a:rPr lang="en-US" dirty="0"/>
              <a:t> catering) </a:t>
            </a:r>
            <a:r>
              <a:rPr lang="en-US" dirty="0" err="1"/>
              <a:t>adalah</a:t>
            </a:r>
            <a:r>
              <a:rPr lang="en-US" dirty="0"/>
              <a:t> UMKM Tangerang Selatan </a:t>
            </a:r>
          </a:p>
        </p:txBody>
      </p:sp>
    </p:spTree>
    <p:extLst>
      <p:ext uri="{BB962C8B-B14F-4D97-AF65-F5344CB8AC3E}">
        <p14:creationId xmlns:p14="http://schemas.microsoft.com/office/powerpoint/2010/main" val="40621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80998-7514-4595-9046-1A9DCD5D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LUAR LINGKUP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BC616-F615-4C2D-91FA-AFE562F1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 CATERING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841C6D8B-A083-489A-9A32-6FE6827B28FA}"/>
              </a:ext>
            </a:extLst>
          </p:cNvPr>
          <p:cNvSpPr/>
          <p:nvPr/>
        </p:nvSpPr>
        <p:spPr>
          <a:xfrm rot="2587475">
            <a:off x="513181" y="61391"/>
            <a:ext cx="2597427" cy="25278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3D478-1611-4896-AE3E-05F1B218FE13}"/>
              </a:ext>
            </a:extLst>
          </p:cNvPr>
          <p:cNvSpPr/>
          <p:nvPr/>
        </p:nvSpPr>
        <p:spPr>
          <a:xfrm>
            <a:off x="1046922" y="2690336"/>
            <a:ext cx="8933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	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via transfer</a:t>
            </a:r>
          </a:p>
          <a:p>
            <a:r>
              <a:rPr lang="en-US" dirty="0"/>
              <a:t>2.	Detail proses </a:t>
            </a:r>
            <a:r>
              <a:rPr lang="en-US" dirty="0" err="1"/>
              <a:t>pengiriman</a:t>
            </a:r>
            <a:r>
              <a:rPr lang="en-US" dirty="0"/>
              <a:t> &amp;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/>
              <a:t>3.	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update order</a:t>
            </a:r>
          </a:p>
          <a:p>
            <a:r>
              <a:rPr lang="en-US" dirty="0"/>
              <a:t>4.	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cancel order</a:t>
            </a:r>
          </a:p>
        </p:txBody>
      </p:sp>
      <p:pic>
        <p:nvPicPr>
          <p:cNvPr id="9" name="Graphic 8" descr="Truck">
            <a:extLst>
              <a:ext uri="{FF2B5EF4-FFF2-40B4-BE49-F238E27FC236}">
                <a16:creationId xmlns:a16="http://schemas.microsoft.com/office/drawing/2014/main" id="{9DDA34A9-8298-4322-8590-EE33A932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043" y="5383546"/>
            <a:ext cx="914400" cy="914400"/>
          </a:xfrm>
          <a:prstGeom prst="rect">
            <a:avLst/>
          </a:prstGeom>
        </p:spPr>
      </p:pic>
      <p:pic>
        <p:nvPicPr>
          <p:cNvPr id="10" name="Graphic 9" descr="Fork and knife">
            <a:extLst>
              <a:ext uri="{FF2B5EF4-FFF2-40B4-BE49-F238E27FC236}">
                <a16:creationId xmlns:a16="http://schemas.microsoft.com/office/drawing/2014/main" id="{8C677A8F-7997-4EA5-96E3-C11FA8D5F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5602521" y="4647766"/>
            <a:ext cx="1206520" cy="1206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F62CD-AB44-4A94-8D72-D4671AC431CD}"/>
              </a:ext>
            </a:extLst>
          </p:cNvPr>
          <p:cNvSpPr/>
          <p:nvPr/>
        </p:nvSpPr>
        <p:spPr>
          <a:xfrm>
            <a:off x="6679094" y="4775387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21910-765F-4A93-B8A8-9FA1E65DCCD8}"/>
              </a:ext>
            </a:extLst>
          </p:cNvPr>
          <p:cNvSpPr/>
          <p:nvPr/>
        </p:nvSpPr>
        <p:spPr>
          <a:xfrm>
            <a:off x="3233530" y="463826"/>
            <a:ext cx="4359966" cy="6288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D9B2-127E-451C-AB43-4F9CAD46FE3C}"/>
              </a:ext>
            </a:extLst>
          </p:cNvPr>
          <p:cNvSpPr/>
          <p:nvPr/>
        </p:nvSpPr>
        <p:spPr>
          <a:xfrm>
            <a:off x="3366053" y="1113182"/>
            <a:ext cx="4108174" cy="5181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7E566-CE1D-4530-B46A-1A78BFA3BC1C}"/>
              </a:ext>
            </a:extLst>
          </p:cNvPr>
          <p:cNvSpPr/>
          <p:nvPr/>
        </p:nvSpPr>
        <p:spPr>
          <a:xfrm>
            <a:off x="5221356" y="6347791"/>
            <a:ext cx="397565" cy="35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E115A19B-F81F-4CC0-AE81-83826598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04" y="904311"/>
            <a:ext cx="914400" cy="914400"/>
          </a:xfrm>
          <a:prstGeom prst="rect">
            <a:avLst/>
          </a:prstGeom>
        </p:spPr>
      </p:pic>
      <p:pic>
        <p:nvPicPr>
          <p:cNvPr id="11" name="Graphic 10" descr="Fork and knife">
            <a:extLst>
              <a:ext uri="{FF2B5EF4-FFF2-40B4-BE49-F238E27FC236}">
                <a16:creationId xmlns:a16="http://schemas.microsoft.com/office/drawing/2014/main" id="{B5EFC11A-A132-4396-9C12-587FD2F9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82382" y="168531"/>
            <a:ext cx="1206520" cy="1206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4E26F-44F8-478D-A18B-8BE11B54FCE3}"/>
              </a:ext>
            </a:extLst>
          </p:cNvPr>
          <p:cNvSpPr/>
          <p:nvPr/>
        </p:nvSpPr>
        <p:spPr>
          <a:xfrm>
            <a:off x="1258955" y="29615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BDD51-89CF-4F4C-889E-F76E8F6D0E3A}"/>
              </a:ext>
            </a:extLst>
          </p:cNvPr>
          <p:cNvSpPr txBox="1"/>
          <p:nvPr/>
        </p:nvSpPr>
        <p:spPr>
          <a:xfrm>
            <a:off x="9950501" y="790016"/>
            <a:ext cx="196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Mockup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splash screen</a:t>
            </a:r>
          </a:p>
        </p:txBody>
      </p:sp>
      <p:pic>
        <p:nvPicPr>
          <p:cNvPr id="21" name="Graphic 20" descr="Truck">
            <a:extLst>
              <a:ext uri="{FF2B5EF4-FFF2-40B4-BE49-F238E27FC236}">
                <a16:creationId xmlns:a16="http://schemas.microsoft.com/office/drawing/2014/main" id="{1DA99C5E-191E-430B-96FB-F6F23964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179" y="3800171"/>
            <a:ext cx="808538" cy="808538"/>
          </a:xfrm>
          <a:prstGeom prst="rect">
            <a:avLst/>
          </a:prstGeom>
        </p:spPr>
      </p:pic>
      <p:pic>
        <p:nvPicPr>
          <p:cNvPr id="22" name="Graphic 21" descr="Fork and knife">
            <a:extLst>
              <a:ext uri="{FF2B5EF4-FFF2-40B4-BE49-F238E27FC236}">
                <a16:creationId xmlns:a16="http://schemas.microsoft.com/office/drawing/2014/main" id="{4D28529C-2519-4063-8AB3-88952285D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3727029" y="2339224"/>
            <a:ext cx="1066839" cy="10668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A856AD-8C20-463B-92AC-17067F74423C}"/>
              </a:ext>
            </a:extLst>
          </p:cNvPr>
          <p:cNvSpPr/>
          <p:nvPr/>
        </p:nvSpPr>
        <p:spPr>
          <a:xfrm>
            <a:off x="3757163" y="3211366"/>
            <a:ext cx="3491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5CB66-4CFE-4D73-9D73-A3F0E30A6E50}"/>
              </a:ext>
            </a:extLst>
          </p:cNvPr>
          <p:cNvSpPr/>
          <p:nvPr/>
        </p:nvSpPr>
        <p:spPr>
          <a:xfrm>
            <a:off x="3359426" y="5074792"/>
            <a:ext cx="41081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Makan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Banyak</a:t>
            </a:r>
            <a:b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2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Untung</a:t>
            </a:r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Banyak</a:t>
            </a:r>
          </a:p>
        </p:txBody>
      </p:sp>
    </p:spTree>
    <p:extLst>
      <p:ext uri="{BB962C8B-B14F-4D97-AF65-F5344CB8AC3E}">
        <p14:creationId xmlns:p14="http://schemas.microsoft.com/office/powerpoint/2010/main" val="10528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2014 C 0.00169 0.03148 0.00625 0.04723 0.02239 0.04723 C 0.0457 0.04723 0.04753 -0.00578 0.07526 -0.00578 C 0.10039 -0.00578 0.08698 0.04028 0.1112 0.04005 C 0.13633 0.04005 0.12292 0.00648 0.14987 0.00648 C 0.17409 0.00648 0.16068 0.02917 0.18216 0.02917 C 0.20286 0.02917 0.19206 0.01181 0.21081 0.01181 C 0.22161 0.01181 0.22253 0.01667 0.22344 0.02014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21910-765F-4A93-B8A8-9FA1E65DCCD8}"/>
              </a:ext>
            </a:extLst>
          </p:cNvPr>
          <p:cNvSpPr/>
          <p:nvPr/>
        </p:nvSpPr>
        <p:spPr>
          <a:xfrm>
            <a:off x="3233530" y="463826"/>
            <a:ext cx="4359966" cy="6288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D9B2-127E-451C-AB43-4F9CAD46FE3C}"/>
              </a:ext>
            </a:extLst>
          </p:cNvPr>
          <p:cNvSpPr/>
          <p:nvPr/>
        </p:nvSpPr>
        <p:spPr>
          <a:xfrm>
            <a:off x="3366053" y="1113182"/>
            <a:ext cx="4108174" cy="5181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7E566-CE1D-4530-B46A-1A78BFA3BC1C}"/>
              </a:ext>
            </a:extLst>
          </p:cNvPr>
          <p:cNvSpPr/>
          <p:nvPr/>
        </p:nvSpPr>
        <p:spPr>
          <a:xfrm>
            <a:off x="5221356" y="6347791"/>
            <a:ext cx="397565" cy="35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E115A19B-F81F-4CC0-AE81-83826598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04" y="904311"/>
            <a:ext cx="914400" cy="914400"/>
          </a:xfrm>
          <a:prstGeom prst="rect">
            <a:avLst/>
          </a:prstGeom>
        </p:spPr>
      </p:pic>
      <p:pic>
        <p:nvPicPr>
          <p:cNvPr id="11" name="Graphic 10" descr="Fork and knife">
            <a:extLst>
              <a:ext uri="{FF2B5EF4-FFF2-40B4-BE49-F238E27FC236}">
                <a16:creationId xmlns:a16="http://schemas.microsoft.com/office/drawing/2014/main" id="{B5EFC11A-A132-4396-9C12-587FD2F9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82382" y="168531"/>
            <a:ext cx="1206520" cy="1206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4E26F-44F8-478D-A18B-8BE11B54FCE3}"/>
              </a:ext>
            </a:extLst>
          </p:cNvPr>
          <p:cNvSpPr/>
          <p:nvPr/>
        </p:nvSpPr>
        <p:spPr>
          <a:xfrm>
            <a:off x="1258955" y="29615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BDD51-89CF-4F4C-889E-F76E8F6D0E3A}"/>
              </a:ext>
            </a:extLst>
          </p:cNvPr>
          <p:cNvSpPr txBox="1"/>
          <p:nvPr/>
        </p:nvSpPr>
        <p:spPr>
          <a:xfrm>
            <a:off x="9988373" y="733763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148502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21910-765F-4A93-B8A8-9FA1E65DCCD8}"/>
              </a:ext>
            </a:extLst>
          </p:cNvPr>
          <p:cNvSpPr/>
          <p:nvPr/>
        </p:nvSpPr>
        <p:spPr>
          <a:xfrm>
            <a:off x="3233530" y="463826"/>
            <a:ext cx="4359966" cy="6288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D9B2-127E-451C-AB43-4F9CAD46FE3C}"/>
              </a:ext>
            </a:extLst>
          </p:cNvPr>
          <p:cNvSpPr/>
          <p:nvPr/>
        </p:nvSpPr>
        <p:spPr>
          <a:xfrm>
            <a:off x="3366053" y="1113182"/>
            <a:ext cx="4108174" cy="5181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7E566-CE1D-4530-B46A-1A78BFA3BC1C}"/>
              </a:ext>
            </a:extLst>
          </p:cNvPr>
          <p:cNvSpPr/>
          <p:nvPr/>
        </p:nvSpPr>
        <p:spPr>
          <a:xfrm>
            <a:off x="5221356" y="6347791"/>
            <a:ext cx="397565" cy="35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E115A19B-F81F-4CC0-AE81-83826598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04" y="904311"/>
            <a:ext cx="914400" cy="914400"/>
          </a:xfrm>
          <a:prstGeom prst="rect">
            <a:avLst/>
          </a:prstGeom>
        </p:spPr>
      </p:pic>
      <p:pic>
        <p:nvPicPr>
          <p:cNvPr id="11" name="Graphic 10" descr="Fork and knife">
            <a:extLst>
              <a:ext uri="{FF2B5EF4-FFF2-40B4-BE49-F238E27FC236}">
                <a16:creationId xmlns:a16="http://schemas.microsoft.com/office/drawing/2014/main" id="{B5EFC11A-A132-4396-9C12-587FD2F9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82382" y="168531"/>
            <a:ext cx="1206520" cy="1206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4E26F-44F8-478D-A18B-8BE11B54FCE3}"/>
              </a:ext>
            </a:extLst>
          </p:cNvPr>
          <p:cNvSpPr/>
          <p:nvPr/>
        </p:nvSpPr>
        <p:spPr>
          <a:xfrm>
            <a:off x="1258955" y="29615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BDD51-89CF-4F4C-889E-F76E8F6D0E3A}"/>
              </a:ext>
            </a:extLst>
          </p:cNvPr>
          <p:cNvSpPr txBox="1"/>
          <p:nvPr/>
        </p:nvSpPr>
        <p:spPr>
          <a:xfrm>
            <a:off x="9988373" y="733763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113119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21910-765F-4A93-B8A8-9FA1E65DCCD8}"/>
              </a:ext>
            </a:extLst>
          </p:cNvPr>
          <p:cNvSpPr/>
          <p:nvPr/>
        </p:nvSpPr>
        <p:spPr>
          <a:xfrm>
            <a:off x="3233530" y="463826"/>
            <a:ext cx="4359966" cy="62881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DD9B2-127E-451C-AB43-4F9CAD46FE3C}"/>
              </a:ext>
            </a:extLst>
          </p:cNvPr>
          <p:cNvSpPr/>
          <p:nvPr/>
        </p:nvSpPr>
        <p:spPr>
          <a:xfrm>
            <a:off x="3366053" y="1113182"/>
            <a:ext cx="4108174" cy="5181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7E566-CE1D-4530-B46A-1A78BFA3BC1C}"/>
              </a:ext>
            </a:extLst>
          </p:cNvPr>
          <p:cNvSpPr/>
          <p:nvPr/>
        </p:nvSpPr>
        <p:spPr>
          <a:xfrm>
            <a:off x="5221356" y="6347791"/>
            <a:ext cx="397565" cy="351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E115A19B-F81F-4CC0-AE81-83826598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04" y="904311"/>
            <a:ext cx="914400" cy="914400"/>
          </a:xfrm>
          <a:prstGeom prst="rect">
            <a:avLst/>
          </a:prstGeom>
        </p:spPr>
      </p:pic>
      <p:pic>
        <p:nvPicPr>
          <p:cNvPr id="11" name="Graphic 10" descr="Fork and knife">
            <a:extLst>
              <a:ext uri="{FF2B5EF4-FFF2-40B4-BE49-F238E27FC236}">
                <a16:creationId xmlns:a16="http://schemas.microsoft.com/office/drawing/2014/main" id="{B5EFC11A-A132-4396-9C12-587FD2F9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13431">
            <a:off x="182382" y="168531"/>
            <a:ext cx="1206520" cy="1206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4E26F-44F8-478D-A18B-8BE11B54FCE3}"/>
              </a:ext>
            </a:extLst>
          </p:cNvPr>
          <p:cNvSpPr/>
          <p:nvPr/>
        </p:nvSpPr>
        <p:spPr>
          <a:xfrm>
            <a:off x="1258955" y="296152"/>
            <a:ext cx="39491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goCatering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BDD51-89CF-4F4C-889E-F76E8F6D0E3A}"/>
              </a:ext>
            </a:extLst>
          </p:cNvPr>
          <p:cNvSpPr txBox="1"/>
          <p:nvPr/>
        </p:nvSpPr>
        <p:spPr>
          <a:xfrm>
            <a:off x="9988373" y="733763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1702724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152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Fan Heiti Std B</vt:lpstr>
      <vt:lpstr>Adobe Hebrew</vt:lpstr>
      <vt:lpstr>Arial</vt:lpstr>
      <vt:lpstr>Century Gothic</vt:lpstr>
      <vt:lpstr>Wingdings 3</vt:lpstr>
      <vt:lpstr>Ion Boardroom</vt:lpstr>
      <vt:lpstr>presentation Software devlopment</vt:lpstr>
      <vt:lpstr>goCatering</vt:lpstr>
      <vt:lpstr>LATAR &amp; TUJUAN GOCATERING</vt:lpstr>
      <vt:lpstr>LINGKUP</vt:lpstr>
      <vt:lpstr>LUAR LINGKUP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goCatering</dc:title>
  <dc:creator>USER</dc:creator>
  <cp:lastModifiedBy>USER</cp:lastModifiedBy>
  <cp:revision>4</cp:revision>
  <dcterms:created xsi:type="dcterms:W3CDTF">2019-03-15T09:25:33Z</dcterms:created>
  <dcterms:modified xsi:type="dcterms:W3CDTF">2019-03-15T10:00:52Z</dcterms:modified>
</cp:coreProperties>
</file>