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1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7E06BD0-35E9-CE4D-9BDE-9BE5273207A2}">
          <p14:sldIdLst>
            <p14:sldId id="256"/>
            <p14:sldId id="257"/>
            <p14:sldId id="258"/>
            <p14:sldId id="259"/>
            <p14:sldId id="260"/>
            <p14:sldId id="266"/>
            <p14:sldId id="267"/>
            <p14:sldId id="268"/>
            <p14:sldId id="261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918854-0FA9-4641-B32F-4EBBD6C86EC3}" type="doc">
      <dgm:prSet loTypeId="urn:microsoft.com/office/officeart/2009/layout/CircleArrowProcess" loCatId="cycle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E43E2F-2E13-4F52-A6C5-9C011559F0B4}">
      <dgm:prSet phldrT="[Text]"/>
      <dgm:spPr/>
      <dgm:t>
        <a:bodyPr/>
        <a:lstStyle/>
        <a:p>
          <a:r>
            <a:rPr lang="en-US" dirty="0" err="1">
              <a:solidFill>
                <a:schemeClr val="accent1">
                  <a:lumMod val="75000"/>
                </a:schemeClr>
              </a:solidFill>
            </a:rPr>
            <a:t>Pilih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0040F933-2BA5-43D0-A010-32AE317D7627}" type="parTrans" cxnId="{343DF334-AD0F-4319-B345-846D0870AD0D}">
      <dgm:prSet/>
      <dgm:spPr/>
      <dgm:t>
        <a:bodyPr/>
        <a:lstStyle/>
        <a:p>
          <a:endParaRPr lang="en-US"/>
        </a:p>
      </dgm:t>
    </dgm:pt>
    <dgm:pt modelId="{C8C6CA75-7071-4DFE-AD03-77B78A76A020}" type="sibTrans" cxnId="{343DF334-AD0F-4319-B345-846D0870AD0D}">
      <dgm:prSet/>
      <dgm:spPr/>
      <dgm:t>
        <a:bodyPr/>
        <a:lstStyle/>
        <a:p>
          <a:endParaRPr lang="en-US"/>
        </a:p>
      </dgm:t>
    </dgm:pt>
    <dgm:pt modelId="{1A0122CC-BAB1-4309-B05B-5D12DFBE13F1}">
      <dgm:prSet phldrT="[Text]"/>
      <dgm:spPr/>
      <dgm:t>
        <a:bodyPr/>
        <a:lstStyle/>
        <a:p>
          <a:r>
            <a:rPr lang="en-US" dirty="0" err="1">
              <a:solidFill>
                <a:schemeClr val="accent1">
                  <a:lumMod val="75000"/>
                </a:schemeClr>
              </a:solidFill>
            </a:rPr>
            <a:t>Pesan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C5CADCC-074C-4476-A7DA-B1BCE3E03568}" type="parTrans" cxnId="{A056F37F-5FB5-4542-B048-A1DD69689C36}">
      <dgm:prSet/>
      <dgm:spPr/>
      <dgm:t>
        <a:bodyPr/>
        <a:lstStyle/>
        <a:p>
          <a:endParaRPr lang="en-US"/>
        </a:p>
      </dgm:t>
    </dgm:pt>
    <dgm:pt modelId="{B5D2EE91-44A7-4B09-864E-6C549E4B2BA2}" type="sibTrans" cxnId="{A056F37F-5FB5-4542-B048-A1DD69689C36}">
      <dgm:prSet/>
      <dgm:spPr/>
      <dgm:t>
        <a:bodyPr/>
        <a:lstStyle/>
        <a:p>
          <a:endParaRPr lang="en-US"/>
        </a:p>
      </dgm:t>
    </dgm:pt>
    <dgm:pt modelId="{1787F44F-F642-4F20-9466-D2C025605052}">
      <dgm:prSet phldrT="[Text]"/>
      <dgm:spPr/>
      <dgm:t>
        <a:bodyPr/>
        <a:lstStyle/>
        <a:p>
          <a:r>
            <a:rPr lang="en-US" dirty="0" err="1">
              <a:solidFill>
                <a:schemeClr val="accent1">
                  <a:lumMod val="75000"/>
                </a:schemeClr>
              </a:solidFill>
            </a:rPr>
            <a:t>Antar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21AB3FD2-8A71-45AE-8B84-25F66B0363D0}" type="parTrans" cxnId="{F064E975-6B64-4B05-9863-0B81BBEC018B}">
      <dgm:prSet/>
      <dgm:spPr/>
      <dgm:t>
        <a:bodyPr/>
        <a:lstStyle/>
        <a:p>
          <a:endParaRPr lang="en-US"/>
        </a:p>
      </dgm:t>
    </dgm:pt>
    <dgm:pt modelId="{A3283A6C-0DB0-4BC9-8501-456C538854CA}" type="sibTrans" cxnId="{F064E975-6B64-4B05-9863-0B81BBEC018B}">
      <dgm:prSet/>
      <dgm:spPr/>
      <dgm:t>
        <a:bodyPr/>
        <a:lstStyle/>
        <a:p>
          <a:endParaRPr lang="en-US"/>
        </a:p>
      </dgm:t>
    </dgm:pt>
    <dgm:pt modelId="{AACAFA85-AE2D-4A44-8F83-FF4044054DE1}">
      <dgm:prSet phldrT="[Text]"/>
      <dgm:spPr/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Bayar </a:t>
          </a:r>
          <a:r>
            <a:rPr lang="en-US" dirty="0" err="1">
              <a:solidFill>
                <a:schemeClr val="accent1">
                  <a:lumMod val="75000"/>
                </a:schemeClr>
              </a:solidFill>
            </a:rPr>
            <a:t>Langsung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AA7C7836-F129-448C-B0EA-51239CECF472}" type="parTrans" cxnId="{03066234-D869-4CA6-B8B5-CB442D53EF1D}">
      <dgm:prSet/>
      <dgm:spPr/>
      <dgm:t>
        <a:bodyPr/>
        <a:lstStyle/>
        <a:p>
          <a:endParaRPr lang="en-US"/>
        </a:p>
      </dgm:t>
    </dgm:pt>
    <dgm:pt modelId="{DCDA56F9-25DD-4C9F-863B-F48A545DF796}" type="sibTrans" cxnId="{03066234-D869-4CA6-B8B5-CB442D53EF1D}">
      <dgm:prSet/>
      <dgm:spPr/>
      <dgm:t>
        <a:bodyPr/>
        <a:lstStyle/>
        <a:p>
          <a:endParaRPr lang="en-US"/>
        </a:p>
      </dgm:t>
    </dgm:pt>
    <dgm:pt modelId="{75D32E1E-D444-49B1-BE8F-41F11BE4C071}" type="pres">
      <dgm:prSet presAssocID="{64918854-0FA9-4641-B32F-4EBBD6C86EC3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9B3679BF-3996-4538-8040-C1D0C93C7AE6}" type="pres">
      <dgm:prSet presAssocID="{3CE43E2F-2E13-4F52-A6C5-9C011559F0B4}" presName="Accent1" presStyleCnt="0"/>
      <dgm:spPr/>
    </dgm:pt>
    <dgm:pt modelId="{3F41BF81-EC87-477E-8C65-BF5580A75F7A}" type="pres">
      <dgm:prSet presAssocID="{3CE43E2F-2E13-4F52-A6C5-9C011559F0B4}" presName="Accent" presStyleLbl="node1" presStyleIdx="0" presStyleCnt="4"/>
      <dgm:spPr/>
    </dgm:pt>
    <dgm:pt modelId="{0D55B671-0836-4C4E-80DA-876683CD2D3D}" type="pres">
      <dgm:prSet presAssocID="{3CE43E2F-2E13-4F52-A6C5-9C011559F0B4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B2376CA0-DBC6-4162-9B0E-64B71A70D0FD}" type="pres">
      <dgm:prSet presAssocID="{1A0122CC-BAB1-4309-B05B-5D12DFBE13F1}" presName="Accent2" presStyleCnt="0"/>
      <dgm:spPr/>
    </dgm:pt>
    <dgm:pt modelId="{B8F4A00D-866C-4913-A6A0-0B0D8E73BB81}" type="pres">
      <dgm:prSet presAssocID="{1A0122CC-BAB1-4309-B05B-5D12DFBE13F1}" presName="Accent" presStyleLbl="node1" presStyleIdx="1" presStyleCnt="4"/>
      <dgm:spPr/>
    </dgm:pt>
    <dgm:pt modelId="{ED1871D5-5EE0-4A9E-8AFA-30418ED4BA36}" type="pres">
      <dgm:prSet presAssocID="{1A0122CC-BAB1-4309-B05B-5D12DFBE13F1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B2F7C57F-C429-4DC3-83A4-5D94A93CFA09}" type="pres">
      <dgm:prSet presAssocID="{1787F44F-F642-4F20-9466-D2C025605052}" presName="Accent3" presStyleCnt="0"/>
      <dgm:spPr/>
    </dgm:pt>
    <dgm:pt modelId="{C3C93C4F-A299-4A2C-AFAB-49888468E7C3}" type="pres">
      <dgm:prSet presAssocID="{1787F44F-F642-4F20-9466-D2C025605052}" presName="Accent" presStyleLbl="node1" presStyleIdx="2" presStyleCnt="4"/>
      <dgm:spPr/>
    </dgm:pt>
    <dgm:pt modelId="{D3A5F10F-2DB2-4F38-82D9-6BC3B82759FF}" type="pres">
      <dgm:prSet presAssocID="{1787F44F-F642-4F20-9466-D2C025605052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B12D2AAE-BFC7-4B8B-8B9C-CEEFF409A570}" type="pres">
      <dgm:prSet presAssocID="{AACAFA85-AE2D-4A44-8F83-FF4044054DE1}" presName="Accent4" presStyleCnt="0"/>
      <dgm:spPr/>
    </dgm:pt>
    <dgm:pt modelId="{B09854AD-A3A8-46D4-A35B-5E567854FD60}" type="pres">
      <dgm:prSet presAssocID="{AACAFA85-AE2D-4A44-8F83-FF4044054DE1}" presName="Accent" presStyleLbl="node1" presStyleIdx="3" presStyleCnt="4"/>
      <dgm:spPr/>
    </dgm:pt>
    <dgm:pt modelId="{E25FDF86-6592-4400-B8D8-C5D836990399}" type="pres">
      <dgm:prSet presAssocID="{AACAFA85-AE2D-4A44-8F83-FF4044054DE1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07656E22-149F-44D3-8C19-6ACDF32DADBB}" type="presOf" srcId="{1A0122CC-BAB1-4309-B05B-5D12DFBE13F1}" destId="{ED1871D5-5EE0-4A9E-8AFA-30418ED4BA36}" srcOrd="0" destOrd="0" presId="urn:microsoft.com/office/officeart/2009/layout/CircleArrowProcess"/>
    <dgm:cxn modelId="{E272C324-A0C0-4D2C-849B-7819240B4201}" type="presOf" srcId="{64918854-0FA9-4641-B32F-4EBBD6C86EC3}" destId="{75D32E1E-D444-49B1-BE8F-41F11BE4C071}" srcOrd="0" destOrd="0" presId="urn:microsoft.com/office/officeart/2009/layout/CircleArrowProcess"/>
    <dgm:cxn modelId="{0D45482E-F90E-401E-BB0F-B69C6E6B04C7}" type="presOf" srcId="{1787F44F-F642-4F20-9466-D2C025605052}" destId="{D3A5F10F-2DB2-4F38-82D9-6BC3B82759FF}" srcOrd="0" destOrd="0" presId="urn:microsoft.com/office/officeart/2009/layout/CircleArrowProcess"/>
    <dgm:cxn modelId="{55B68E31-8CF8-404C-BC10-3FBB34FEFFA2}" type="presOf" srcId="{3CE43E2F-2E13-4F52-A6C5-9C011559F0B4}" destId="{0D55B671-0836-4C4E-80DA-876683CD2D3D}" srcOrd="0" destOrd="0" presId="urn:microsoft.com/office/officeart/2009/layout/CircleArrowProcess"/>
    <dgm:cxn modelId="{03066234-D869-4CA6-B8B5-CB442D53EF1D}" srcId="{64918854-0FA9-4641-B32F-4EBBD6C86EC3}" destId="{AACAFA85-AE2D-4A44-8F83-FF4044054DE1}" srcOrd="3" destOrd="0" parTransId="{AA7C7836-F129-448C-B0EA-51239CECF472}" sibTransId="{DCDA56F9-25DD-4C9F-863B-F48A545DF796}"/>
    <dgm:cxn modelId="{343DF334-AD0F-4319-B345-846D0870AD0D}" srcId="{64918854-0FA9-4641-B32F-4EBBD6C86EC3}" destId="{3CE43E2F-2E13-4F52-A6C5-9C011559F0B4}" srcOrd="0" destOrd="0" parTransId="{0040F933-2BA5-43D0-A010-32AE317D7627}" sibTransId="{C8C6CA75-7071-4DFE-AD03-77B78A76A020}"/>
    <dgm:cxn modelId="{F064E975-6B64-4B05-9863-0B81BBEC018B}" srcId="{64918854-0FA9-4641-B32F-4EBBD6C86EC3}" destId="{1787F44F-F642-4F20-9466-D2C025605052}" srcOrd="2" destOrd="0" parTransId="{21AB3FD2-8A71-45AE-8B84-25F66B0363D0}" sibTransId="{A3283A6C-0DB0-4BC9-8501-456C538854CA}"/>
    <dgm:cxn modelId="{A056F37F-5FB5-4542-B048-A1DD69689C36}" srcId="{64918854-0FA9-4641-B32F-4EBBD6C86EC3}" destId="{1A0122CC-BAB1-4309-B05B-5D12DFBE13F1}" srcOrd="1" destOrd="0" parTransId="{1C5CADCC-074C-4476-A7DA-B1BCE3E03568}" sibTransId="{B5D2EE91-44A7-4B09-864E-6C549E4B2BA2}"/>
    <dgm:cxn modelId="{1C949BE7-460C-4CE9-A0FB-823EE72C91C1}" type="presOf" srcId="{AACAFA85-AE2D-4A44-8F83-FF4044054DE1}" destId="{E25FDF86-6592-4400-B8D8-C5D836990399}" srcOrd="0" destOrd="0" presId="urn:microsoft.com/office/officeart/2009/layout/CircleArrowProcess"/>
    <dgm:cxn modelId="{E68FE3ED-7494-4930-8520-E64081E746A4}" type="presParOf" srcId="{75D32E1E-D444-49B1-BE8F-41F11BE4C071}" destId="{9B3679BF-3996-4538-8040-C1D0C93C7AE6}" srcOrd="0" destOrd="0" presId="urn:microsoft.com/office/officeart/2009/layout/CircleArrowProcess"/>
    <dgm:cxn modelId="{108242EA-8763-4FF6-8494-CD8BD6EB17FA}" type="presParOf" srcId="{9B3679BF-3996-4538-8040-C1D0C93C7AE6}" destId="{3F41BF81-EC87-477E-8C65-BF5580A75F7A}" srcOrd="0" destOrd="0" presId="urn:microsoft.com/office/officeart/2009/layout/CircleArrowProcess"/>
    <dgm:cxn modelId="{9CA5D7CF-60E3-49AE-9A5B-6F9B8B61EFD7}" type="presParOf" srcId="{75D32E1E-D444-49B1-BE8F-41F11BE4C071}" destId="{0D55B671-0836-4C4E-80DA-876683CD2D3D}" srcOrd="1" destOrd="0" presId="urn:microsoft.com/office/officeart/2009/layout/CircleArrowProcess"/>
    <dgm:cxn modelId="{1390F439-4DA7-42D2-856A-59C4CAA892E8}" type="presParOf" srcId="{75D32E1E-D444-49B1-BE8F-41F11BE4C071}" destId="{B2376CA0-DBC6-4162-9B0E-64B71A70D0FD}" srcOrd="2" destOrd="0" presId="urn:microsoft.com/office/officeart/2009/layout/CircleArrowProcess"/>
    <dgm:cxn modelId="{A128895A-B611-4C5E-ABE9-2350AC640E86}" type="presParOf" srcId="{B2376CA0-DBC6-4162-9B0E-64B71A70D0FD}" destId="{B8F4A00D-866C-4913-A6A0-0B0D8E73BB81}" srcOrd="0" destOrd="0" presId="urn:microsoft.com/office/officeart/2009/layout/CircleArrowProcess"/>
    <dgm:cxn modelId="{FC039857-9DF8-4ACC-ADF1-B93A603846D2}" type="presParOf" srcId="{75D32E1E-D444-49B1-BE8F-41F11BE4C071}" destId="{ED1871D5-5EE0-4A9E-8AFA-30418ED4BA36}" srcOrd="3" destOrd="0" presId="urn:microsoft.com/office/officeart/2009/layout/CircleArrowProcess"/>
    <dgm:cxn modelId="{3861A6C7-28C6-4870-B0BD-245F1D26396C}" type="presParOf" srcId="{75D32E1E-D444-49B1-BE8F-41F11BE4C071}" destId="{B2F7C57F-C429-4DC3-83A4-5D94A93CFA09}" srcOrd="4" destOrd="0" presId="urn:microsoft.com/office/officeart/2009/layout/CircleArrowProcess"/>
    <dgm:cxn modelId="{5E559435-7147-464B-AE71-578F19AF6A51}" type="presParOf" srcId="{B2F7C57F-C429-4DC3-83A4-5D94A93CFA09}" destId="{C3C93C4F-A299-4A2C-AFAB-49888468E7C3}" srcOrd="0" destOrd="0" presId="urn:microsoft.com/office/officeart/2009/layout/CircleArrowProcess"/>
    <dgm:cxn modelId="{25AC8E45-9F15-4485-A92F-DB1CE78EB24B}" type="presParOf" srcId="{75D32E1E-D444-49B1-BE8F-41F11BE4C071}" destId="{D3A5F10F-2DB2-4F38-82D9-6BC3B82759FF}" srcOrd="5" destOrd="0" presId="urn:microsoft.com/office/officeart/2009/layout/CircleArrowProcess"/>
    <dgm:cxn modelId="{D17A6D2D-28B5-4B3F-B2CC-1AFC0EDF9D3E}" type="presParOf" srcId="{75D32E1E-D444-49B1-BE8F-41F11BE4C071}" destId="{B12D2AAE-BFC7-4B8B-8B9C-CEEFF409A570}" srcOrd="6" destOrd="0" presId="urn:microsoft.com/office/officeart/2009/layout/CircleArrowProcess"/>
    <dgm:cxn modelId="{9BE46F09-BB0E-45AB-8B66-CE343B82A380}" type="presParOf" srcId="{B12D2AAE-BFC7-4B8B-8B9C-CEEFF409A570}" destId="{B09854AD-A3A8-46D4-A35B-5E567854FD60}" srcOrd="0" destOrd="0" presId="urn:microsoft.com/office/officeart/2009/layout/CircleArrowProcess"/>
    <dgm:cxn modelId="{31772039-B83E-4AF3-9846-89C2A488DC6F}" type="presParOf" srcId="{75D32E1E-D444-49B1-BE8F-41F11BE4C071}" destId="{E25FDF86-6592-4400-B8D8-C5D836990399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41BF81-EC87-477E-8C65-BF5580A75F7A}">
      <dsp:nvSpPr>
        <dsp:cNvPr id="0" name=""/>
        <dsp:cNvSpPr/>
      </dsp:nvSpPr>
      <dsp:spPr>
        <a:xfrm>
          <a:off x="1972267" y="0"/>
          <a:ext cx="1723925" cy="172410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55B671-0836-4C4E-80DA-876683CD2D3D}">
      <dsp:nvSpPr>
        <dsp:cNvPr id="0" name=""/>
        <dsp:cNvSpPr/>
      </dsp:nvSpPr>
      <dsp:spPr>
        <a:xfrm>
          <a:off x="2352882" y="624077"/>
          <a:ext cx="962048" cy="480974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solidFill>
                <a:schemeClr val="accent1">
                  <a:lumMod val="75000"/>
                </a:schemeClr>
              </a:solidFill>
            </a:rPr>
            <a:t>Pilih</a:t>
          </a:r>
          <a:endParaRPr lang="en-US" sz="15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2352882" y="624077"/>
        <a:ext cx="962048" cy="480974"/>
      </dsp:txXfrm>
    </dsp:sp>
    <dsp:sp modelId="{B8F4A00D-866C-4913-A6A0-0B0D8E73BB81}">
      <dsp:nvSpPr>
        <dsp:cNvPr id="0" name=""/>
        <dsp:cNvSpPr/>
      </dsp:nvSpPr>
      <dsp:spPr>
        <a:xfrm>
          <a:off x="1493345" y="990752"/>
          <a:ext cx="1723925" cy="172410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1871D5-5EE0-4A9E-8AFA-30418ED4BA36}">
      <dsp:nvSpPr>
        <dsp:cNvPr id="0" name=""/>
        <dsp:cNvSpPr/>
      </dsp:nvSpPr>
      <dsp:spPr>
        <a:xfrm>
          <a:off x="1872020" y="1616659"/>
          <a:ext cx="962048" cy="480974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solidFill>
                <a:schemeClr val="accent1">
                  <a:lumMod val="75000"/>
                </a:schemeClr>
              </a:solidFill>
            </a:rPr>
            <a:t>Pesan</a:t>
          </a:r>
          <a:endParaRPr lang="en-US" sz="15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72020" y="1616659"/>
        <a:ext cx="962048" cy="480974"/>
      </dsp:txXfrm>
    </dsp:sp>
    <dsp:sp modelId="{C3C93C4F-A299-4A2C-AFAB-49888468E7C3}">
      <dsp:nvSpPr>
        <dsp:cNvPr id="0" name=""/>
        <dsp:cNvSpPr/>
      </dsp:nvSpPr>
      <dsp:spPr>
        <a:xfrm>
          <a:off x="1972267" y="1985162"/>
          <a:ext cx="1723925" cy="1724101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A5F10F-2DB2-4F38-82D9-6BC3B82759FF}">
      <dsp:nvSpPr>
        <dsp:cNvPr id="0" name=""/>
        <dsp:cNvSpPr/>
      </dsp:nvSpPr>
      <dsp:spPr>
        <a:xfrm>
          <a:off x="2352882" y="2609240"/>
          <a:ext cx="962048" cy="480974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solidFill>
                <a:schemeClr val="accent1">
                  <a:lumMod val="75000"/>
                </a:schemeClr>
              </a:solidFill>
            </a:rPr>
            <a:t>Antar</a:t>
          </a:r>
          <a:endParaRPr lang="en-US" sz="15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2352882" y="2609240"/>
        <a:ext cx="962048" cy="480974"/>
      </dsp:txXfrm>
    </dsp:sp>
    <dsp:sp modelId="{B09854AD-A3A8-46D4-A35B-5E567854FD60}">
      <dsp:nvSpPr>
        <dsp:cNvPr id="0" name=""/>
        <dsp:cNvSpPr/>
      </dsp:nvSpPr>
      <dsp:spPr>
        <a:xfrm>
          <a:off x="1616228" y="3090214"/>
          <a:ext cx="1481069" cy="1481785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5FDF86-6592-4400-B8D8-C5D836990399}">
      <dsp:nvSpPr>
        <dsp:cNvPr id="0" name=""/>
        <dsp:cNvSpPr/>
      </dsp:nvSpPr>
      <dsp:spPr>
        <a:xfrm>
          <a:off x="1872020" y="3601821"/>
          <a:ext cx="962048" cy="480974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accent1">
                  <a:lumMod val="75000"/>
                </a:schemeClr>
              </a:solidFill>
            </a:rPr>
            <a:t>Bayar </a:t>
          </a:r>
          <a:r>
            <a:rPr lang="en-US" sz="1500" kern="1200" dirty="0" err="1">
              <a:solidFill>
                <a:schemeClr val="accent1">
                  <a:lumMod val="75000"/>
                </a:schemeClr>
              </a:solidFill>
            </a:rPr>
            <a:t>Langsung</a:t>
          </a:r>
          <a:endParaRPr lang="en-US" sz="15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72020" y="3601821"/>
        <a:ext cx="962048" cy="4809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3/16/19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3/16/19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3/16/19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3/16/19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3/16/19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3/16/19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3/16/19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3/16/19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3/16/19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3/16/19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3/16/19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3/16/19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3/16/19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3/16/19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3/16/19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3/16/19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3/16/19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3/16/19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D5062-BBEB-45C2-9D2A-799FFC23F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993" y="791936"/>
            <a:ext cx="8825658" cy="1253762"/>
          </a:xfrm>
        </p:spPr>
        <p:txBody>
          <a:bodyPr/>
          <a:lstStyle/>
          <a:p>
            <a:r>
              <a:rPr lang="en-US" sz="28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Tugas</a:t>
            </a:r>
            <a:r>
              <a:rPr 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28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Sofware</a:t>
            </a:r>
            <a:r>
              <a:rPr 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Engineering</a:t>
            </a:r>
            <a:br>
              <a:rPr 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endParaRPr lang="en-US" sz="28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4" name="Graphic 3" descr="Truck">
            <a:extLst>
              <a:ext uri="{FF2B5EF4-FFF2-40B4-BE49-F238E27FC236}">
                <a16:creationId xmlns:a16="http://schemas.microsoft.com/office/drawing/2014/main" id="{8F48F925-5D31-46C1-AEB7-117D0086E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6476" y="2943829"/>
            <a:ext cx="914400" cy="914400"/>
          </a:xfrm>
          <a:prstGeom prst="rect">
            <a:avLst/>
          </a:prstGeom>
        </p:spPr>
      </p:pic>
      <p:pic>
        <p:nvPicPr>
          <p:cNvPr id="5" name="Graphic 4" descr="Fork and knife">
            <a:extLst>
              <a:ext uri="{FF2B5EF4-FFF2-40B4-BE49-F238E27FC236}">
                <a16:creationId xmlns:a16="http://schemas.microsoft.com/office/drawing/2014/main" id="{26D7BA90-9CB6-4D7A-9A11-DA93B0166E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413431">
            <a:off x="1112482" y="2224169"/>
            <a:ext cx="1010158" cy="10101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C78E33-37D9-4013-A21C-52519C976431}"/>
              </a:ext>
            </a:extLst>
          </p:cNvPr>
          <p:cNvSpPr/>
          <p:nvPr/>
        </p:nvSpPr>
        <p:spPr>
          <a:xfrm>
            <a:off x="1953676" y="2301274"/>
            <a:ext cx="4764116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goCatering</a:t>
            </a:r>
            <a:endParaRPr lang="en-US" sz="6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2D8C42-5A69-439F-AB85-91079BD29368}"/>
              </a:ext>
            </a:extLst>
          </p:cNvPr>
          <p:cNvSpPr txBox="1"/>
          <p:nvPr/>
        </p:nvSpPr>
        <p:spPr>
          <a:xfrm>
            <a:off x="8459529" y="4050216"/>
            <a:ext cx="276710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Kelompok</a:t>
            </a:r>
            <a:r>
              <a:rPr lang="en-US" sz="2000" dirty="0">
                <a:solidFill>
                  <a:schemeClr val="bg1"/>
                </a:solidFill>
              </a:rPr>
              <a:t> V</a:t>
            </a:r>
          </a:p>
          <a:p>
            <a:pPr marL="457200" indent="-457200">
              <a:buAutoNum type="arabicPeriod"/>
            </a:pPr>
            <a:r>
              <a:rPr lang="en-US" sz="2000" dirty="0" err="1">
                <a:solidFill>
                  <a:schemeClr val="bg1"/>
                </a:solidFill>
              </a:rPr>
              <a:t>Awaludin</a:t>
            </a:r>
            <a:r>
              <a:rPr lang="en-US" sz="2000" dirty="0">
                <a:solidFill>
                  <a:schemeClr val="bg1"/>
                </a:solidFill>
              </a:rPr>
              <a:t> Aziz</a:t>
            </a:r>
          </a:p>
          <a:p>
            <a:pPr marL="457200" indent="-457200">
              <a:buAutoNum type="arabicPeriod"/>
            </a:pPr>
            <a:r>
              <a:rPr lang="en-US" sz="2000" dirty="0" err="1">
                <a:solidFill>
                  <a:schemeClr val="bg1"/>
                </a:solidFill>
              </a:rPr>
              <a:t>Akhmad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Fahri</a:t>
            </a: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 err="1">
                <a:solidFill>
                  <a:schemeClr val="bg1"/>
                </a:solidFill>
              </a:rPr>
              <a:t>Dewi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Rahmawati</a:t>
            </a: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AutoNum type="arabicPeriod" startAt="2"/>
            </a:pPr>
            <a:r>
              <a:rPr lang="en-US" sz="2000" dirty="0" err="1">
                <a:solidFill>
                  <a:schemeClr val="bg1"/>
                </a:solidFill>
              </a:rPr>
              <a:t>Firdanta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AD854393-BCDB-E046-BFBE-51B56E2DF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5218" y="3858942"/>
            <a:ext cx="8825658" cy="861420"/>
          </a:xfrm>
        </p:spPr>
        <p:txBody>
          <a:bodyPr/>
          <a:lstStyle/>
          <a:p>
            <a:r>
              <a:rPr lang="en-US" i="1" dirty="0"/>
              <a:t>“UMKM </a:t>
            </a:r>
            <a:r>
              <a:rPr lang="en-US" i="1" dirty="0" err="1"/>
              <a:t>Tangsel</a:t>
            </a:r>
            <a:r>
              <a:rPr lang="en-US" i="1" dirty="0"/>
              <a:t> </a:t>
            </a:r>
            <a:r>
              <a:rPr lang="en-US" i="1" dirty="0" err="1"/>
              <a:t>makin</a:t>
            </a:r>
            <a:r>
              <a:rPr lang="en-US" i="1" dirty="0"/>
              <a:t> </a:t>
            </a:r>
            <a:r>
              <a:rPr lang="en-US" i="1" dirty="0" err="1"/>
              <a:t>untung</a:t>
            </a:r>
            <a:r>
              <a:rPr lang="en-US" i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287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Truck">
            <a:extLst>
              <a:ext uri="{FF2B5EF4-FFF2-40B4-BE49-F238E27FC236}">
                <a16:creationId xmlns:a16="http://schemas.microsoft.com/office/drawing/2014/main" id="{0000BB6F-CE19-3B45-8FA4-EBA22D7F2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4225" y="3076591"/>
            <a:ext cx="914400" cy="914400"/>
          </a:xfrm>
          <a:prstGeom prst="rect">
            <a:avLst/>
          </a:prstGeom>
        </p:spPr>
      </p:pic>
      <p:pic>
        <p:nvPicPr>
          <p:cNvPr id="3" name="Graphic 2" descr="Fork and knife">
            <a:extLst>
              <a:ext uri="{FF2B5EF4-FFF2-40B4-BE49-F238E27FC236}">
                <a16:creationId xmlns:a16="http://schemas.microsoft.com/office/drawing/2014/main" id="{46F525FB-5D11-9647-A4B1-E2658F8D10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413431">
            <a:off x="2994703" y="2340811"/>
            <a:ext cx="1206520" cy="12065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08B2EF8-B972-464C-990E-19286B27AF15}"/>
              </a:ext>
            </a:extLst>
          </p:cNvPr>
          <p:cNvSpPr/>
          <p:nvPr/>
        </p:nvSpPr>
        <p:spPr>
          <a:xfrm>
            <a:off x="4121425" y="2308575"/>
            <a:ext cx="394914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goCatering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776C4C39-E482-BE48-B7AE-E6F71D11BC14}"/>
              </a:ext>
            </a:extLst>
          </p:cNvPr>
          <p:cNvSpPr txBox="1">
            <a:spLocks/>
          </p:cNvSpPr>
          <p:nvPr/>
        </p:nvSpPr>
        <p:spPr>
          <a:xfrm>
            <a:off x="1391239" y="3424253"/>
            <a:ext cx="8825657" cy="56673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 err="1">
                <a:solidFill>
                  <a:schemeClr val="tx2"/>
                </a:solidFill>
                <a:latin typeface="Freestyle Script" panose="020F0502020204030204" pitchFamily="34" charset="0"/>
                <a:cs typeface="Freestyle Script" panose="020F0502020204030204" pitchFamily="34" charset="0"/>
              </a:rPr>
              <a:t>Terima</a:t>
            </a:r>
            <a:r>
              <a:rPr lang="en-US" b="1" dirty="0">
                <a:solidFill>
                  <a:schemeClr val="tx2"/>
                </a:solidFill>
                <a:latin typeface="Freestyle Script" panose="020F0502020204030204" pitchFamily="34" charset="0"/>
                <a:cs typeface="Freestyle Script" panose="020F0502020204030204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Freestyle Script" panose="020F0502020204030204" pitchFamily="34" charset="0"/>
                <a:cs typeface="Freestyle Script" panose="020F0502020204030204" pitchFamily="34" charset="0"/>
              </a:rPr>
              <a:t>kasih</a:t>
            </a:r>
            <a:endParaRPr lang="en-US" b="1" dirty="0">
              <a:solidFill>
                <a:schemeClr val="tx2"/>
              </a:solidFill>
              <a:latin typeface="Freestyle Script" panose="020F0502020204030204" pitchFamily="34" charset="0"/>
              <a:cs typeface="Freestyle Script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990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2E8F4-6CBD-49C3-B6D5-01CF99E7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goCatering</a:t>
            </a:r>
            <a:endParaRPr lang="en-US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D1CAD1A-8EFE-487F-A60A-DE94D2D468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4880526"/>
              </p:ext>
            </p:extLst>
          </p:nvPr>
        </p:nvGraphicFramePr>
        <p:xfrm>
          <a:off x="5781675" y="1447800"/>
          <a:ext cx="51895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BDD09-E0C9-497D-B1CE-4446D3C3E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Sebuah</a:t>
            </a:r>
            <a:r>
              <a:rPr lang="en-US" dirty="0"/>
              <a:t> platform yang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di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kuliner</a:t>
            </a:r>
            <a:r>
              <a:rPr lang="en-US" dirty="0"/>
              <a:t> </a:t>
            </a:r>
            <a:r>
              <a:rPr lang="en-US" dirty="0" err="1"/>
              <a:t>masyarakat</a:t>
            </a:r>
            <a:endParaRPr lang="en-US" dirty="0"/>
          </a:p>
        </p:txBody>
      </p:sp>
      <p:pic>
        <p:nvPicPr>
          <p:cNvPr id="6" name="Graphic 5" descr="Truck">
            <a:extLst>
              <a:ext uri="{FF2B5EF4-FFF2-40B4-BE49-F238E27FC236}">
                <a16:creationId xmlns:a16="http://schemas.microsoft.com/office/drawing/2014/main" id="{E98F1678-61BF-46FD-9B1E-775C1D59BC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7936" y="1208214"/>
            <a:ext cx="914400" cy="914400"/>
          </a:xfrm>
          <a:prstGeom prst="rect">
            <a:avLst/>
          </a:prstGeom>
        </p:spPr>
      </p:pic>
      <p:pic>
        <p:nvPicPr>
          <p:cNvPr id="7" name="Graphic 6" descr="Fork and knife">
            <a:extLst>
              <a:ext uri="{FF2B5EF4-FFF2-40B4-BE49-F238E27FC236}">
                <a16:creationId xmlns:a16="http://schemas.microsoft.com/office/drawing/2014/main" id="{217B66CD-FDBE-4C57-9A2B-570A69FD23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413431">
            <a:off x="438414" y="472434"/>
            <a:ext cx="1206520" cy="12065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ACC2205-E796-4E8D-9BA8-9AFB5B45E9C7}"/>
              </a:ext>
            </a:extLst>
          </p:cNvPr>
          <p:cNvSpPr/>
          <p:nvPr/>
        </p:nvSpPr>
        <p:spPr>
          <a:xfrm>
            <a:off x="1565136" y="600055"/>
            <a:ext cx="394914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goCatering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751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77EE04-5285-473E-9770-D82C91BFC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LATAR &amp; TUJUAN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4D75BB-27D8-4949-AA68-267752F3A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Dalam</a:t>
            </a:r>
            <a:r>
              <a:rPr lang="en-US" i="1" dirty="0"/>
              <a:t> </a:t>
            </a:r>
            <a:r>
              <a:rPr lang="en-US" i="1" dirty="0" err="1"/>
              <a:t>meningkatkan</a:t>
            </a:r>
            <a:r>
              <a:rPr lang="en-US" i="1" dirty="0"/>
              <a:t> </a:t>
            </a:r>
            <a:r>
              <a:rPr lang="en-US" i="1" dirty="0" err="1"/>
              <a:t>penjualan</a:t>
            </a:r>
            <a:r>
              <a:rPr lang="en-US" i="1" dirty="0"/>
              <a:t> UMKM </a:t>
            </a:r>
            <a:r>
              <a:rPr lang="en-US" i="1" dirty="0" err="1"/>
              <a:t>Tangsel</a:t>
            </a:r>
            <a:r>
              <a:rPr lang="en-US" i="1" dirty="0"/>
              <a:t> </a:t>
            </a:r>
            <a:r>
              <a:rPr lang="en-US" i="1" dirty="0" err="1"/>
              <a:t>khususnya</a:t>
            </a:r>
            <a:r>
              <a:rPr lang="en-US" i="1" dirty="0"/>
              <a:t> </a:t>
            </a:r>
            <a:r>
              <a:rPr lang="en-US" i="1" dirty="0" err="1"/>
              <a:t>dibidang</a:t>
            </a:r>
            <a:r>
              <a:rPr lang="en-US" i="1" dirty="0"/>
              <a:t> </a:t>
            </a:r>
            <a:r>
              <a:rPr lang="en-US" i="1" dirty="0" err="1"/>
              <a:t>kuliner</a:t>
            </a:r>
            <a:r>
              <a:rPr lang="en-US" i="1" dirty="0"/>
              <a:t> </a:t>
            </a:r>
            <a:r>
              <a:rPr lang="en-US" i="1" dirty="0" err="1"/>
              <a:t>maka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 err="1"/>
              <a:t>itu</a:t>
            </a:r>
            <a:r>
              <a:rPr lang="en-US" i="1" dirty="0"/>
              <a:t> </a:t>
            </a:r>
            <a:r>
              <a:rPr lang="en-US" i="1" dirty="0" err="1"/>
              <a:t>dibutuhkan</a:t>
            </a:r>
            <a:r>
              <a:rPr lang="en-US" i="1" dirty="0"/>
              <a:t> </a:t>
            </a:r>
            <a:r>
              <a:rPr lang="en-US" i="1" dirty="0" err="1"/>
              <a:t>teknologi</a:t>
            </a:r>
            <a:r>
              <a:rPr lang="en-US" i="1" dirty="0"/>
              <a:t> yang </a:t>
            </a:r>
            <a:r>
              <a:rPr lang="en-US" i="1" dirty="0" err="1"/>
              <a:t>bisa</a:t>
            </a:r>
            <a:r>
              <a:rPr lang="en-US" i="1" dirty="0"/>
              <a:t> </a:t>
            </a:r>
            <a:r>
              <a:rPr lang="en-US" i="1" dirty="0" err="1"/>
              <a:t>digunakan</a:t>
            </a:r>
            <a:r>
              <a:rPr lang="en-US" i="1" dirty="0"/>
              <a:t> </a:t>
            </a:r>
            <a:r>
              <a:rPr lang="en-US" i="1" dirty="0" err="1"/>
              <a:t>sehingga</a:t>
            </a:r>
            <a:r>
              <a:rPr lang="en-US" i="1" dirty="0"/>
              <a:t> </a:t>
            </a:r>
            <a:r>
              <a:rPr lang="en-US" i="1" dirty="0" err="1"/>
              <a:t>produk</a:t>
            </a:r>
            <a:r>
              <a:rPr lang="en-US" i="1" dirty="0"/>
              <a:t> </a:t>
            </a:r>
            <a:r>
              <a:rPr lang="en-US" i="1" dirty="0" err="1"/>
              <a:t>tersebut</a:t>
            </a:r>
            <a:r>
              <a:rPr lang="en-US" i="1" dirty="0"/>
              <a:t> </a:t>
            </a:r>
            <a:r>
              <a:rPr lang="en-US" i="1" dirty="0" err="1"/>
              <a:t>dapat</a:t>
            </a:r>
            <a:r>
              <a:rPr lang="en-US" i="1" dirty="0"/>
              <a:t> </a:t>
            </a:r>
            <a:r>
              <a:rPr lang="en-US" i="1" dirty="0" err="1"/>
              <a:t>dirasakan</a:t>
            </a:r>
            <a:r>
              <a:rPr lang="en-US" i="1" dirty="0"/>
              <a:t> oleh </a:t>
            </a:r>
            <a:r>
              <a:rPr lang="en-US" i="1" dirty="0" err="1"/>
              <a:t>masyarakat</a:t>
            </a:r>
            <a:r>
              <a:rPr lang="en-US" i="1" dirty="0"/>
              <a:t> </a:t>
            </a:r>
            <a:r>
              <a:rPr lang="en-US" i="1" dirty="0" err="1"/>
              <a:t>Tangsel</a:t>
            </a:r>
            <a:r>
              <a:rPr lang="en-US" i="1" dirty="0"/>
              <a:t> </a:t>
            </a:r>
            <a:r>
              <a:rPr lang="en-US" i="1" dirty="0" err="1"/>
              <a:t>khususnya</a:t>
            </a:r>
            <a:r>
              <a:rPr lang="en-US" i="1" dirty="0"/>
              <a:t> dan </a:t>
            </a:r>
            <a:r>
              <a:rPr lang="en-US" i="1" dirty="0" err="1"/>
              <a:t>masyarakat</a:t>
            </a:r>
            <a:r>
              <a:rPr lang="en-US" i="1" dirty="0"/>
              <a:t> </a:t>
            </a:r>
            <a:r>
              <a:rPr lang="en-US" i="1" dirty="0" err="1"/>
              <a:t>luas</a:t>
            </a:r>
            <a:r>
              <a:rPr lang="en-US" i="1" dirty="0"/>
              <a:t> pada </a:t>
            </a:r>
            <a:r>
              <a:rPr lang="en-US" i="1" dirty="0" err="1"/>
              <a:t>umumnya</a:t>
            </a:r>
            <a:r>
              <a:rPr lang="en-US" i="1" dirty="0"/>
              <a:t>.</a:t>
            </a:r>
          </a:p>
          <a:p>
            <a:r>
              <a:rPr lang="en-US" i="1" dirty="0" err="1"/>
              <a:t>Seiring</a:t>
            </a:r>
            <a:r>
              <a:rPr lang="en-US" i="1" dirty="0"/>
              <a:t> </a:t>
            </a:r>
            <a:r>
              <a:rPr lang="en-US" i="1" dirty="0" err="1"/>
              <a:t>variatifnya</a:t>
            </a:r>
            <a:r>
              <a:rPr lang="en-US" i="1" dirty="0"/>
              <a:t> </a:t>
            </a:r>
            <a:r>
              <a:rPr lang="en-US" i="1" dirty="0" err="1"/>
              <a:t>kuliner</a:t>
            </a:r>
            <a:r>
              <a:rPr lang="en-US" i="1" dirty="0"/>
              <a:t> yang </a:t>
            </a:r>
            <a:r>
              <a:rPr lang="en-US" i="1" dirty="0" err="1"/>
              <a:t>ada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 </a:t>
            </a:r>
            <a:r>
              <a:rPr lang="en-US" i="1" dirty="0" err="1"/>
              <a:t>mulai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 err="1"/>
              <a:t>makanan</a:t>
            </a:r>
            <a:r>
              <a:rPr lang="en-US" i="1" dirty="0"/>
              <a:t> </a:t>
            </a:r>
            <a:r>
              <a:rPr lang="en-US" i="1" dirty="0" err="1"/>
              <a:t>cepat</a:t>
            </a:r>
            <a:r>
              <a:rPr lang="en-US" i="1" dirty="0"/>
              <a:t> </a:t>
            </a:r>
            <a:r>
              <a:rPr lang="en-US" i="1" dirty="0" err="1"/>
              <a:t>saji</a:t>
            </a:r>
            <a:r>
              <a:rPr lang="en-US" i="1" dirty="0"/>
              <a:t>, </a:t>
            </a:r>
            <a:r>
              <a:rPr lang="en-US" i="1" dirty="0" err="1"/>
              <a:t>makanan</a:t>
            </a:r>
            <a:r>
              <a:rPr lang="en-US" i="1" dirty="0"/>
              <a:t> </a:t>
            </a:r>
            <a:r>
              <a:rPr lang="en-US" i="1" dirty="0" err="1"/>
              <a:t>nusantara</a:t>
            </a:r>
            <a:r>
              <a:rPr lang="en-US" i="1" dirty="0"/>
              <a:t>, </a:t>
            </a:r>
            <a:r>
              <a:rPr lang="en-US" i="1" dirty="0" err="1"/>
              <a:t>makanan</a:t>
            </a:r>
            <a:r>
              <a:rPr lang="en-US" i="1" dirty="0"/>
              <a:t> </a:t>
            </a:r>
            <a:r>
              <a:rPr lang="en-US" i="1" dirty="0" err="1"/>
              <a:t>sehat</a:t>
            </a:r>
            <a:r>
              <a:rPr lang="en-US" i="1" dirty="0"/>
              <a:t> </a:t>
            </a:r>
            <a:r>
              <a:rPr lang="en-US" i="1" dirty="0" err="1"/>
              <a:t>rendah</a:t>
            </a:r>
            <a:r>
              <a:rPr lang="en-US" i="1" dirty="0"/>
              <a:t> </a:t>
            </a:r>
            <a:r>
              <a:rPr lang="en-US" i="1" dirty="0" err="1"/>
              <a:t>kalori</a:t>
            </a:r>
            <a:r>
              <a:rPr lang="en-US" i="1" dirty="0"/>
              <a:t> dan </a:t>
            </a:r>
            <a:r>
              <a:rPr lang="en-US" i="1" dirty="0" err="1"/>
              <a:t>berbagai</a:t>
            </a:r>
            <a:r>
              <a:rPr lang="en-US" i="1" dirty="0"/>
              <a:t> </a:t>
            </a:r>
            <a:r>
              <a:rPr lang="en-US" i="1" dirty="0" err="1"/>
              <a:t>camilan</a:t>
            </a:r>
            <a:r>
              <a:rPr lang="en-US" i="1" dirty="0"/>
              <a:t>/</a:t>
            </a:r>
            <a:r>
              <a:rPr lang="en-US" i="1" dirty="0" err="1"/>
              <a:t>kue</a:t>
            </a:r>
            <a:r>
              <a:rPr lang="en-US" i="1" dirty="0"/>
              <a:t> </a:t>
            </a:r>
            <a:r>
              <a:rPr lang="en-US" i="1" dirty="0" err="1"/>
              <a:t>menjadi</a:t>
            </a:r>
            <a:r>
              <a:rPr lang="en-US" i="1" dirty="0"/>
              <a:t> </a:t>
            </a:r>
            <a:r>
              <a:rPr lang="en-US" i="1" dirty="0" err="1"/>
              <a:t>kebutuhan</a:t>
            </a:r>
            <a:r>
              <a:rPr lang="en-US" i="1" dirty="0"/>
              <a:t> yang </a:t>
            </a:r>
            <a:r>
              <a:rPr lang="en-US" i="1" dirty="0" err="1"/>
              <a:t>sangat</a:t>
            </a:r>
            <a:r>
              <a:rPr lang="en-US" i="1" dirty="0"/>
              <a:t> </a:t>
            </a:r>
            <a:r>
              <a:rPr lang="en-US" i="1" dirty="0" err="1"/>
              <a:t>mendasar</a:t>
            </a:r>
            <a:r>
              <a:rPr lang="en-US" i="1" dirty="0"/>
              <a:t> dan </a:t>
            </a:r>
            <a:r>
              <a:rPr lang="en-US" i="1" dirty="0" err="1"/>
              <a:t>menjadi</a:t>
            </a:r>
            <a:r>
              <a:rPr lang="en-US" i="1" dirty="0"/>
              <a:t> lifestyle </a:t>
            </a:r>
            <a:r>
              <a:rPr lang="en-US" i="1" dirty="0" err="1"/>
              <a:t>seseorang</a:t>
            </a:r>
            <a:r>
              <a:rPr lang="en-US" i="1" dirty="0"/>
              <a:t> </a:t>
            </a:r>
            <a:r>
              <a:rPr lang="en-US" i="1" dirty="0" err="1"/>
              <a:t>sehingga</a:t>
            </a:r>
            <a:r>
              <a:rPr lang="en-US" i="1" dirty="0"/>
              <a:t> </a:t>
            </a:r>
            <a:r>
              <a:rPr lang="en-US" i="1" dirty="0" err="1"/>
              <a:t>akan</a:t>
            </a:r>
            <a:r>
              <a:rPr lang="en-US" i="1" dirty="0"/>
              <a:t> </a:t>
            </a:r>
            <a:r>
              <a:rPr lang="en-US" i="1" dirty="0" err="1"/>
              <a:t>menjadi</a:t>
            </a:r>
            <a:r>
              <a:rPr lang="en-US" i="1" dirty="0"/>
              <a:t> </a:t>
            </a:r>
            <a:r>
              <a:rPr lang="en-US" i="1" dirty="0" err="1"/>
              <a:t>peluang</a:t>
            </a:r>
            <a:r>
              <a:rPr lang="en-US" i="1" dirty="0"/>
              <a:t> </a:t>
            </a:r>
            <a:r>
              <a:rPr lang="en-US" i="1" dirty="0" err="1"/>
              <a:t>bisnis</a:t>
            </a:r>
            <a:r>
              <a:rPr lang="en-US" i="1" dirty="0"/>
              <a:t> yang </a:t>
            </a:r>
            <a:r>
              <a:rPr lang="en-US" i="1" dirty="0" err="1"/>
              <a:t>baik</a:t>
            </a:r>
            <a:r>
              <a:rPr lang="en-US" i="1" dirty="0"/>
              <a:t>. Hal </a:t>
            </a:r>
            <a:r>
              <a:rPr lang="en-US" i="1" dirty="0" err="1"/>
              <a:t>tersebut</a:t>
            </a:r>
            <a:r>
              <a:rPr lang="en-US" i="1" dirty="0"/>
              <a:t> yang </a:t>
            </a:r>
            <a:r>
              <a:rPr lang="en-US" i="1" dirty="0" err="1"/>
              <a:t>melatarbelakangi</a:t>
            </a:r>
            <a:r>
              <a:rPr lang="en-US" i="1" dirty="0"/>
              <a:t> </a:t>
            </a:r>
            <a:r>
              <a:rPr lang="en-US" i="1" dirty="0" err="1"/>
              <a:t>adanya</a:t>
            </a:r>
            <a:r>
              <a:rPr lang="en-US" i="1" dirty="0"/>
              <a:t> </a:t>
            </a:r>
            <a:r>
              <a:rPr lang="en-US" i="1" dirty="0" err="1"/>
              <a:t>aplikasi</a:t>
            </a:r>
            <a:r>
              <a:rPr lang="en-US" i="1" dirty="0"/>
              <a:t> mobile </a:t>
            </a:r>
            <a:r>
              <a:rPr lang="en-US" i="1" dirty="0" err="1"/>
              <a:t>GoCatering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96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2CBD2-32C0-441C-9088-3D1124A70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LINGKUP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F8BEF-31DF-4077-8698-BC10122A0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Scope requirement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meliputi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1.	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mobile dan support </a:t>
            </a:r>
            <a:r>
              <a:rPr lang="en-US" dirty="0" err="1"/>
              <a:t>untuk</a:t>
            </a:r>
            <a:r>
              <a:rPr lang="en-US" dirty="0"/>
              <a:t> Android</a:t>
            </a:r>
          </a:p>
          <a:p>
            <a:pPr marL="0" indent="0">
              <a:buNone/>
            </a:pPr>
            <a:r>
              <a:rPr lang="en-US" dirty="0"/>
              <a:t>2.	Proses </a:t>
            </a:r>
            <a:r>
              <a:rPr lang="en-US" dirty="0" err="1"/>
              <a:t>registrasi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email &amp; password</a:t>
            </a:r>
          </a:p>
          <a:p>
            <a:pPr marL="0" indent="0">
              <a:buNone/>
            </a:pPr>
            <a:r>
              <a:rPr lang="en-US" dirty="0"/>
              <a:t>3.	Proses login </a:t>
            </a:r>
          </a:p>
          <a:p>
            <a:pPr marL="0" indent="0">
              <a:buNone/>
            </a:pPr>
            <a:r>
              <a:rPr lang="en-US" dirty="0"/>
              <a:t>4.	Menu </a:t>
            </a:r>
            <a:r>
              <a:rPr lang="en-US" dirty="0" err="1"/>
              <a:t>makanan</a:t>
            </a:r>
            <a:r>
              <a:rPr lang="en-US" dirty="0"/>
              <a:t> yang </a:t>
            </a:r>
            <a:r>
              <a:rPr lang="en-US" dirty="0" err="1"/>
              <a:t>disediakan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harian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1 orang </a:t>
            </a:r>
          </a:p>
          <a:p>
            <a:pPr marL="0" indent="0">
              <a:buNone/>
            </a:pPr>
            <a:r>
              <a:rPr lang="en-US" dirty="0"/>
              <a:t>5.	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besok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(H+1)</a:t>
            </a:r>
          </a:p>
          <a:p>
            <a:pPr marL="0" indent="0">
              <a:buNone/>
            </a:pPr>
            <a:r>
              <a:rPr lang="en-US" dirty="0"/>
              <a:t>6.	Order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dilakuakn</a:t>
            </a:r>
            <a:r>
              <a:rPr lang="en-US" dirty="0"/>
              <a:t> 1x per </a:t>
            </a:r>
            <a:r>
              <a:rPr lang="en-US" dirty="0" err="1"/>
              <a:t>transaksi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7.	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notifikasi</a:t>
            </a:r>
            <a:r>
              <a:rPr lang="en-US" dirty="0"/>
              <a:t> order by email</a:t>
            </a:r>
          </a:p>
          <a:p>
            <a:pPr marL="0" indent="0">
              <a:buNone/>
            </a:pPr>
            <a:r>
              <a:rPr lang="en-US" dirty="0"/>
              <a:t>8.	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COD (Cash on Delivery)</a:t>
            </a:r>
          </a:p>
          <a:p>
            <a:pPr marL="0" indent="0">
              <a:buNone/>
            </a:pPr>
            <a:r>
              <a:rPr lang="en-US" dirty="0"/>
              <a:t>9.	Mitra </a:t>
            </a:r>
            <a:r>
              <a:rPr lang="en-US" dirty="0" err="1"/>
              <a:t>kerja</a:t>
            </a:r>
            <a:r>
              <a:rPr lang="en-US" dirty="0"/>
              <a:t> (</a:t>
            </a:r>
            <a:r>
              <a:rPr lang="en-US" dirty="0" err="1"/>
              <a:t>penyedia</a:t>
            </a:r>
            <a:r>
              <a:rPr lang="en-US" dirty="0"/>
              <a:t> catering) </a:t>
            </a:r>
            <a:r>
              <a:rPr lang="en-US" dirty="0" err="1"/>
              <a:t>adalah</a:t>
            </a:r>
            <a:r>
              <a:rPr lang="en-US" dirty="0"/>
              <a:t> UMKM Tangerang Selatan </a:t>
            </a:r>
          </a:p>
        </p:txBody>
      </p:sp>
    </p:spTree>
    <p:extLst>
      <p:ext uri="{BB962C8B-B14F-4D97-AF65-F5344CB8AC3E}">
        <p14:creationId xmlns:p14="http://schemas.microsoft.com/office/powerpoint/2010/main" val="4062159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680998-7514-4595-9046-1A9DCD5DA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342" y="1041948"/>
            <a:ext cx="8825657" cy="566738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LUAR LINGKUP</a:t>
            </a:r>
          </a:p>
        </p:txBody>
      </p:sp>
      <p:sp>
        <p:nvSpPr>
          <p:cNvPr id="7" name="Plus Sign 6">
            <a:extLst>
              <a:ext uri="{FF2B5EF4-FFF2-40B4-BE49-F238E27FC236}">
                <a16:creationId xmlns:a16="http://schemas.microsoft.com/office/drawing/2014/main" id="{841C6D8B-A083-489A-9A32-6FE6827B28FA}"/>
              </a:ext>
            </a:extLst>
          </p:cNvPr>
          <p:cNvSpPr/>
          <p:nvPr/>
        </p:nvSpPr>
        <p:spPr>
          <a:xfrm rot="2587475">
            <a:off x="513181" y="61391"/>
            <a:ext cx="2597427" cy="252785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A3D478-1611-4896-AE3E-05F1B218FE13}"/>
              </a:ext>
            </a:extLst>
          </p:cNvPr>
          <p:cNvSpPr/>
          <p:nvPr/>
        </p:nvSpPr>
        <p:spPr>
          <a:xfrm>
            <a:off x="1046062" y="2623066"/>
            <a:ext cx="89336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via transfer</a:t>
            </a:r>
          </a:p>
          <a:p>
            <a:pPr marL="342900" indent="-342900">
              <a:buAutoNum type="arabicPeriod"/>
            </a:pPr>
            <a:r>
              <a:rPr lang="en-US" dirty="0"/>
              <a:t>Detail proses </a:t>
            </a:r>
            <a:r>
              <a:rPr lang="en-US" dirty="0" err="1"/>
              <a:t>pengiriman</a:t>
            </a:r>
            <a:r>
              <a:rPr lang="en-US" dirty="0"/>
              <a:t> &amp; </a:t>
            </a:r>
            <a:r>
              <a:rPr lang="en-US" dirty="0" err="1"/>
              <a:t>logistik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dijelaskan</a:t>
            </a:r>
            <a:r>
              <a:rPr lang="en-US" dirty="0"/>
              <a:t> pada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proses update order</a:t>
            </a:r>
          </a:p>
          <a:p>
            <a:pPr marL="342900" indent="-342900">
              <a:buAutoNum type="arabicPeriod"/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proses cancel order</a:t>
            </a:r>
          </a:p>
          <a:p>
            <a:pPr marL="342900" indent="-342900">
              <a:buAutoNum type="arabicPeriod"/>
            </a:pPr>
            <a:r>
              <a:rPr lang="en-US" i="1" dirty="0" err="1"/>
              <a:t>Tidak</a:t>
            </a:r>
            <a:r>
              <a:rPr lang="en-US" i="1" dirty="0"/>
              <a:t> </a:t>
            </a:r>
            <a:r>
              <a:rPr lang="en-US" i="1" dirty="0" err="1"/>
              <a:t>ada</a:t>
            </a:r>
            <a:r>
              <a:rPr lang="en-US" i="1" dirty="0"/>
              <a:t> proses </a:t>
            </a:r>
            <a:r>
              <a:rPr lang="en-US" i="1" dirty="0" err="1"/>
              <a:t>pendaftaran</a:t>
            </a:r>
            <a:r>
              <a:rPr lang="en-US" i="1" dirty="0"/>
              <a:t> </a:t>
            </a:r>
            <a:r>
              <a:rPr lang="en-US" i="1" dirty="0" err="1"/>
              <a:t>mitra</a:t>
            </a:r>
            <a:r>
              <a:rPr lang="en-US" i="1" dirty="0"/>
              <a:t>/partner (</a:t>
            </a:r>
            <a:r>
              <a:rPr lang="en-US" i="1" dirty="0" err="1"/>
              <a:t>penyedia</a:t>
            </a:r>
            <a:r>
              <a:rPr lang="en-US" i="1" dirty="0"/>
              <a:t> catering)</a:t>
            </a:r>
            <a:endParaRPr lang="en-ID" i="1" dirty="0"/>
          </a:p>
          <a:p>
            <a:pPr marL="342900" indent="-342900">
              <a:buAutoNum type="arabicPeriod"/>
            </a:pPr>
            <a:r>
              <a:rPr lang="en-US" i="1" dirty="0" err="1"/>
              <a:t>Tidak</a:t>
            </a:r>
            <a:r>
              <a:rPr lang="en-US" i="1" dirty="0"/>
              <a:t> </a:t>
            </a:r>
            <a:r>
              <a:rPr lang="en-US" i="1" dirty="0" err="1"/>
              <a:t>ada</a:t>
            </a:r>
            <a:r>
              <a:rPr lang="en-US" i="1" dirty="0"/>
              <a:t> </a:t>
            </a:r>
            <a:r>
              <a:rPr lang="en-US" i="1" dirty="0" err="1"/>
              <a:t>fitur</a:t>
            </a:r>
            <a:r>
              <a:rPr lang="en-US" i="1" dirty="0"/>
              <a:t> reset </a:t>
            </a:r>
            <a:r>
              <a:rPr lang="en-US" i="1" dirty="0" err="1"/>
              <a:t>dan</a:t>
            </a:r>
            <a:r>
              <a:rPr lang="en-US" i="1" dirty="0"/>
              <a:t> </a:t>
            </a:r>
            <a:r>
              <a:rPr lang="en-US" i="1" dirty="0" err="1"/>
              <a:t>ubah</a:t>
            </a:r>
            <a:r>
              <a:rPr lang="en-US" i="1" dirty="0"/>
              <a:t> password</a:t>
            </a:r>
            <a:endParaRPr lang="en-ID" i="1" dirty="0"/>
          </a:p>
          <a:p>
            <a:pPr marL="342900" indent="-342900">
              <a:buAutoNum type="arabicPeriod" startAt="4"/>
            </a:pPr>
            <a:endParaRPr lang="en-US" dirty="0"/>
          </a:p>
          <a:p>
            <a:pPr marL="342900" indent="-342900">
              <a:buAutoNum type="arabicPeriod" startAt="4"/>
            </a:pPr>
            <a:endParaRPr lang="en-US" dirty="0"/>
          </a:p>
        </p:txBody>
      </p:sp>
      <p:pic>
        <p:nvPicPr>
          <p:cNvPr id="9" name="Graphic 8" descr="Truck">
            <a:extLst>
              <a:ext uri="{FF2B5EF4-FFF2-40B4-BE49-F238E27FC236}">
                <a16:creationId xmlns:a16="http://schemas.microsoft.com/office/drawing/2014/main" id="{9DDA34A9-8298-4322-8590-EE33A9325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2043" y="5383546"/>
            <a:ext cx="914400" cy="914400"/>
          </a:xfrm>
          <a:prstGeom prst="rect">
            <a:avLst/>
          </a:prstGeom>
        </p:spPr>
      </p:pic>
      <p:pic>
        <p:nvPicPr>
          <p:cNvPr id="10" name="Graphic 9" descr="Fork and knife">
            <a:extLst>
              <a:ext uri="{FF2B5EF4-FFF2-40B4-BE49-F238E27FC236}">
                <a16:creationId xmlns:a16="http://schemas.microsoft.com/office/drawing/2014/main" id="{8C677A8F-7997-4EA5-96E3-C11FA8D5F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413431">
            <a:off x="5602521" y="4647766"/>
            <a:ext cx="1206520" cy="12065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9F62CD-AB44-4A94-8D72-D4671AC431CD}"/>
              </a:ext>
            </a:extLst>
          </p:cNvPr>
          <p:cNvSpPr/>
          <p:nvPr/>
        </p:nvSpPr>
        <p:spPr>
          <a:xfrm>
            <a:off x="6679094" y="4775387"/>
            <a:ext cx="394914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goCatering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706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53384-56A5-994F-91D5-F946B8BE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- </a:t>
            </a:r>
            <a:r>
              <a:rPr lang="en-US" dirty="0" err="1"/>
              <a:t>Registrasi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13AC8C-F9AE-D648-BEDA-0188B0178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5057" y="2689352"/>
            <a:ext cx="4429625" cy="17485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0F8D5C-5686-9E4A-839F-1DCADAD2A781}"/>
              </a:ext>
            </a:extLst>
          </p:cNvPr>
          <p:cNvSpPr txBox="1"/>
          <p:nvPr/>
        </p:nvSpPr>
        <p:spPr>
          <a:xfrm>
            <a:off x="1865376" y="5035296"/>
            <a:ext cx="28680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Registrasi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input:</a:t>
            </a:r>
          </a:p>
          <a:p>
            <a:pPr marL="285750" indent="-285750">
              <a:buFontTx/>
              <a:buChar char="-"/>
            </a:pPr>
            <a:r>
              <a:rPr lang="en-US" dirty="0"/>
              <a:t>Email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User name</a:t>
            </a:r>
          </a:p>
          <a:p>
            <a:pPr marL="285750" indent="-285750">
              <a:buFontTx/>
              <a:buChar char="-"/>
            </a:pPr>
            <a:r>
              <a:rPr lang="en-US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993592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53384-56A5-994F-91D5-F946B8BE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– Order </a:t>
            </a:r>
            <a:r>
              <a:rPr lang="en-US" dirty="0" err="1"/>
              <a:t>Makanan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09A5B5-A28C-8446-8086-20D4FF0976D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904" y="2728614"/>
            <a:ext cx="5014976" cy="412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803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539F6-3E4E-B142-A4E7-AA03751A7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- </a:t>
            </a:r>
            <a:r>
              <a:rPr lang="en-US" dirty="0" err="1"/>
              <a:t>Pembayaran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303D6D-7671-594D-B9C6-B980A7EBD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327" y="2749296"/>
            <a:ext cx="5113673" cy="223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82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BC21910-765F-4A93-B8A8-9FA1E65DCCD8}"/>
              </a:ext>
            </a:extLst>
          </p:cNvPr>
          <p:cNvSpPr/>
          <p:nvPr/>
        </p:nvSpPr>
        <p:spPr>
          <a:xfrm>
            <a:off x="3233530" y="1311964"/>
            <a:ext cx="3219679" cy="52498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4DD9B2-127E-451C-AB43-4F9CAD46FE3C}"/>
              </a:ext>
            </a:extLst>
          </p:cNvPr>
          <p:cNvSpPr/>
          <p:nvPr/>
        </p:nvSpPr>
        <p:spPr>
          <a:xfrm>
            <a:off x="3508514" y="1543583"/>
            <a:ext cx="2693503" cy="47081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Graphic 14" descr="Truck">
            <a:extLst>
              <a:ext uri="{FF2B5EF4-FFF2-40B4-BE49-F238E27FC236}">
                <a16:creationId xmlns:a16="http://schemas.microsoft.com/office/drawing/2014/main" id="{E115A19B-F81F-4CC0-AE81-83826598F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904" y="1087191"/>
            <a:ext cx="914400" cy="914400"/>
          </a:xfrm>
          <a:prstGeom prst="rect">
            <a:avLst/>
          </a:prstGeom>
        </p:spPr>
      </p:pic>
      <p:pic>
        <p:nvPicPr>
          <p:cNvPr id="11" name="Graphic 10" descr="Fork and knife">
            <a:extLst>
              <a:ext uri="{FF2B5EF4-FFF2-40B4-BE49-F238E27FC236}">
                <a16:creationId xmlns:a16="http://schemas.microsoft.com/office/drawing/2014/main" id="{B5EFC11A-A132-4396-9C12-587FD2F91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413431">
            <a:off x="182382" y="351411"/>
            <a:ext cx="1206520" cy="120652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4A4E26F-44F8-478D-A18B-8BE11B54FCE3}"/>
              </a:ext>
            </a:extLst>
          </p:cNvPr>
          <p:cNvSpPr/>
          <p:nvPr/>
        </p:nvSpPr>
        <p:spPr>
          <a:xfrm>
            <a:off x="1258955" y="344722"/>
            <a:ext cx="394914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goCatering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8BDD51-89CF-4F4C-889E-F76E8F6D0E3A}"/>
              </a:ext>
            </a:extLst>
          </p:cNvPr>
          <p:cNvSpPr txBox="1"/>
          <p:nvPr/>
        </p:nvSpPr>
        <p:spPr>
          <a:xfrm>
            <a:off x="9375008" y="665633"/>
            <a:ext cx="1965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Mockup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Login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F6C086-E632-E347-86D3-0420D21FEC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3884" y="1617317"/>
            <a:ext cx="2512116" cy="449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655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3149</TotalTime>
  <Words>203</Words>
  <Application>Microsoft Macintosh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Adobe Fan Heiti Std B</vt:lpstr>
      <vt:lpstr>Arial</vt:lpstr>
      <vt:lpstr>Century Gothic</vt:lpstr>
      <vt:lpstr>Freestyle Script</vt:lpstr>
      <vt:lpstr>Wingdings 3</vt:lpstr>
      <vt:lpstr>Ion Boardroom</vt:lpstr>
      <vt:lpstr>Tugas Sofware Engineering </vt:lpstr>
      <vt:lpstr>goCatering</vt:lpstr>
      <vt:lpstr>LATAR &amp; TUJUAN</vt:lpstr>
      <vt:lpstr>LINGKUP</vt:lpstr>
      <vt:lpstr>LUAR LINGKUP</vt:lpstr>
      <vt:lpstr>Use Case - Registrasi</vt:lpstr>
      <vt:lpstr>Use Case – Order Makanan</vt:lpstr>
      <vt:lpstr>Use Case - Pembayaran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goCatering</dc:title>
  <dc:creator>USER</dc:creator>
  <cp:lastModifiedBy>Dewi Rahmawati</cp:lastModifiedBy>
  <cp:revision>19</cp:revision>
  <dcterms:created xsi:type="dcterms:W3CDTF">2019-03-15T09:25:33Z</dcterms:created>
  <dcterms:modified xsi:type="dcterms:W3CDTF">2019-03-18T08:18:02Z</dcterms:modified>
</cp:coreProperties>
</file>