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4"/>
    <p:sldMasterId id="2147483648" r:id="rId5"/>
    <p:sldMasterId id="2147483905" r:id="rId6"/>
    <p:sldMasterId id="2147483997" r:id="rId7"/>
  </p:sldMasterIdLst>
  <p:notesMasterIdLst>
    <p:notesMasterId r:id="rId13"/>
  </p:notesMasterIdLst>
  <p:handoutMasterIdLst>
    <p:handoutMasterId r:id="rId14"/>
  </p:handoutMasterIdLst>
  <p:sldIdLst>
    <p:sldId id="256" r:id="rId8"/>
    <p:sldId id="5153" r:id="rId9"/>
    <p:sldId id="5163" r:id="rId10"/>
    <p:sldId id="5157" r:id="rId11"/>
    <p:sldId id="51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F2E096-9402-44DE-8C09-28736F82F8F4}">
          <p14:sldIdLst>
            <p14:sldId id="256"/>
            <p14:sldId id="5153"/>
            <p14:sldId id="5163"/>
            <p14:sldId id="5157"/>
            <p14:sldId id="51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Gajos" initials="PG" lastIdx="70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2" name="Pankaj Dicholkar" initials="PD" lastIdx="44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2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Mayur" initials="M" lastIdx="31" clrIdx="3">
    <p:extLst>
      <p:ext uri="{19B8F6BF-5375-455C-9EA6-DF929625EA0E}">
        <p15:presenceInfo xmlns:p15="http://schemas.microsoft.com/office/powerpoint/2012/main" userId="May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221E28"/>
    <a:srgbClr val="2F2933"/>
    <a:srgbClr val="928F95"/>
    <a:srgbClr val="D9D9D9"/>
    <a:srgbClr val="FD5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BAE30-3FB5-4129-8781-A36495047011}" v="462" dt="2023-03-23T11:20:46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A0BC3-926C-488A-B604-374885E9B7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6412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905" y="1080000"/>
            <a:ext cx="56412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337900"/>
            <a:ext cx="5641200" cy="720000"/>
          </a:xfrm>
          <a:prstGeom prst="rect">
            <a:avLst/>
          </a:prstGeom>
          <a:solidFill>
            <a:schemeClr val="bg1"/>
          </a:solidFill>
        </p:spPr>
        <p:txBody>
          <a:bodyPr lIns="108000" tIns="108000" rIns="108000"/>
          <a:lstStyle>
            <a:lvl1pPr>
              <a:defRPr sz="13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86905" y="5337900"/>
            <a:ext cx="56412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403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72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52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06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36361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1023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20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63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97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553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948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617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43552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9488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789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26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57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0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4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6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9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 marL="645750" indent="-28575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1466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9160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5313" y="1080000"/>
            <a:ext cx="2728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983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71709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85435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99160" y="5337900"/>
            <a:ext cx="2728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13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2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42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7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 userDrawn="1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605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91031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53093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22062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84126" y="1080000"/>
            <a:ext cx="21456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9130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2224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53184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84126" y="5337900"/>
            <a:ext cx="21456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027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130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0855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234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6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 userDrawn="1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prstGeom prst="rect">
            <a:avLst/>
          </a:prstGeo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3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42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76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2162" userDrawn="1">
          <p15:clr>
            <a:srgbClr val="FBAE40"/>
          </p15:clr>
        </p15:guide>
        <p15:guide id="3" pos="3999" userDrawn="1">
          <p15:clr>
            <a:srgbClr val="FBAE40"/>
          </p15:clr>
        </p15:guide>
        <p15:guide id="4" pos="5836" userDrawn="1">
          <p15:clr>
            <a:srgbClr val="FBAE40"/>
          </p15:clr>
        </p15:guide>
        <p15:guide id="5" pos="325" userDrawn="1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736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0888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046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4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4666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1791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188-96D9-FF4F-AF9F-68058EF88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2741" y="6227400"/>
            <a:ext cx="1477420" cy="365125"/>
          </a:xfrm>
        </p:spPr>
        <p:txBody>
          <a:bodyPr/>
          <a:lstStyle>
            <a:lvl1pPr algn="l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84D83-808F-BF49-8BDC-FD5319CE4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11830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400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611" userDrawn="1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orient="horz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999" userDrawn="1">
          <p15:clr>
            <a:srgbClr val="FBAE40"/>
          </p15:clr>
        </p15:guide>
        <p15:guide id="6" pos="5850" userDrawn="1">
          <p15:clr>
            <a:srgbClr val="FBAE40"/>
          </p15:clr>
        </p15:guide>
        <p15:guide id="7" orient="horz" pos="1517" userDrawn="1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461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095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3514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83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002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1246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0586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4142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157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3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 dirty="0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 userDrawn="1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Image &amp;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2858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1619" y="360000"/>
            <a:ext cx="536232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1620" y="1080000"/>
            <a:ext cx="53748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1619" y="6227400"/>
            <a:ext cx="2705521" cy="365125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 userDrawn="1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2202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FDA7E-BC3C-44EB-B75B-CC94B84F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FBC36D-EC23-4027-A0AE-AE4B217025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68463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4850FA-21E1-426D-914B-3C58D65A3C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55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A2D9-4813-21B3-33F1-71D45B994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3846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53E-0F7D-7141-9493-504ED8C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073150"/>
            <a:ext cx="5551200" cy="4984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31399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ck Title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869006"/>
            <a:ext cx="5665214" cy="1707266"/>
          </a:xfrm>
        </p:spPr>
        <p:txBody>
          <a:bodyPr anchor="t"/>
          <a:lstStyle>
            <a:lvl1pPr algn="l">
              <a:defRPr sz="32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405495"/>
            <a:ext cx="5665214" cy="1303499"/>
          </a:xfrm>
        </p:spPr>
        <p:txBody>
          <a:bodyPr wrap="square" anchor="b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A0BC3-926C-488A-B604-374885E9B7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80997-8AF1-7640-BBC5-C12671AB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30" y="342900"/>
            <a:ext cx="1136597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39E8B18-34DC-4A99-8406-4A0E2FD82861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9FC97865-5B79-4390-A757-7E6FBA3BFB4E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82BA351-FA77-4504-BE08-75B74F6D0F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BE2B1C9-65C5-4E91-B13A-112531CF70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95F80745-BD24-4FB0-B1CB-1E67AC55CBC8}"/>
              </a:ext>
            </a:extLst>
          </p:cNvPr>
          <p:cNvSpPr/>
          <p:nvPr userDrawn="1"/>
        </p:nvSpPr>
        <p:spPr>
          <a:xfrm>
            <a:off x="361482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2E8AE193-3B18-4B0A-9526-53A8AEDFB192}"/>
              </a:ext>
            </a:extLst>
          </p:cNvPr>
          <p:cNvSpPr/>
          <p:nvPr userDrawn="1"/>
        </p:nvSpPr>
        <p:spPr>
          <a:xfrm>
            <a:off x="361482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24AEC80-4B24-4D59-B8E6-48D27765DC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9101" y="107314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E6403DB5-DAFA-4E56-945E-416FBFD0EA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9101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21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D8B7016-1B16-9549-AE8A-23FD6A4080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9996C5F-62F8-4F04-A272-AE0183F7CC0A}"/>
              </a:ext>
            </a:extLst>
          </p:cNvPr>
          <p:cNvSpPr/>
          <p:nvPr userDrawn="1"/>
        </p:nvSpPr>
        <p:spPr>
          <a:xfrm>
            <a:off x="4309286" y="924405"/>
            <a:ext cx="75240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90D3AEB3-6B36-4F51-BD36-70DDD3E3301E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42E002-CC77-403C-BA40-152C217620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3" y="1073148"/>
            <a:ext cx="75204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FB65DB-1267-496A-8039-93B9BFCB71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06D12178-FB58-46A0-AA37-E99F1DCC5FA7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034E45D0-3965-427A-A7C0-259824063457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BACF317B-EC16-4CF1-BBAF-B7F5C19340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D378EDD0-A0D3-47A2-B6DC-0CEC36799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551C3C90-2050-43B3-A9F8-D7D07D33A196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AD9D43F-F6B2-4509-B975-1D44F5138E2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76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11733E8-9550-49D3-956D-4897A042A096}"/>
              </a:ext>
            </a:extLst>
          </p:cNvPr>
          <p:cNvSpPr/>
          <p:nvPr userDrawn="1"/>
        </p:nvSpPr>
        <p:spPr>
          <a:xfrm>
            <a:off x="4309286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C2CD5FCF-29FB-4E9B-9322-C0AB4B46B2F8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13552439-84C1-47E6-9B27-5101B4D8F0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5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B366ACEC-35A3-4BC4-ACEC-0BB5188618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8EB8DFEB-B82D-4EA5-8799-05E3B6D80077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4B9F3939-FE79-44A2-9DF9-94D0B34B4661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A5E0F0E-A144-40AA-9C44-C148F25A0B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050DB9A-DC06-4B5F-8C46-5AD68B7DB5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62F583FC-F31C-4A03-9A9B-88D737274E5C}"/>
              </a:ext>
            </a:extLst>
          </p:cNvPr>
          <p:cNvSpPr/>
          <p:nvPr userDrawn="1"/>
        </p:nvSpPr>
        <p:spPr>
          <a:xfrm>
            <a:off x="8253334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084EFBC2-CABA-4A58-B922-4A552A88B8C3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B47E0B-DCA1-4DBB-B24F-5466D20212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0953" y="107314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BA46AC9-2063-4CB6-895F-AA0EBD11A7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2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09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04223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304223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162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74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48445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48445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5845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60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229901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9901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05901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16634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6634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2634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273268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268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49268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43248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3314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6496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5577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0974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07840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361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6415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5958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83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73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245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389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6601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81046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00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34106" y="359043"/>
            <a:ext cx="2592000" cy="569885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lang="en-US" sz="13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2985" y="358775"/>
            <a:ext cx="2592000" cy="56991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546" y="358777"/>
            <a:ext cx="2592000" cy="56990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4" y="358775"/>
            <a:ext cx="2592000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4FCDE9-2C2E-9F40-BF99-73CEDA344F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0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7"/>
            <a:ext cx="3574800" cy="1455505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BC03DF-3B45-5D43-B334-F4A479CA6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358777"/>
            <a:ext cx="75204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544889"/>
            <a:ext cx="7520400" cy="5504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14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310876" y="358258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36285" y="358258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6DF42F-1635-504C-B2E2-75158113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3580" y="544882"/>
            <a:ext cx="3574800" cy="55050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54360" y="544882"/>
            <a:ext cx="3574800" cy="55050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08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9C74CAB-7C83-AE47-A2EF-887CC638F8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A688FA7-F82C-0042-BE79-0408252B1CEA}"/>
              </a:ext>
            </a:extLst>
          </p:cNvPr>
          <p:cNvSpPr/>
          <p:nvPr userDrawn="1"/>
        </p:nvSpPr>
        <p:spPr>
          <a:xfrm>
            <a:off x="4291351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26BFA194-7351-B94D-9525-F4444E77E885}"/>
              </a:ext>
            </a:extLst>
          </p:cNvPr>
          <p:cNvSpPr/>
          <p:nvPr userDrawn="1"/>
        </p:nvSpPr>
        <p:spPr>
          <a:xfrm>
            <a:off x="8242952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CE650C1-047C-2D45-8EC3-B7E494BE3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1805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E37B96-44D8-BA4C-BA00-C688496E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51184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6940512-65DE-B946-AE9C-9D99BB80B5B6}"/>
              </a:ext>
            </a:extLst>
          </p:cNvPr>
          <p:cNvSpPr/>
          <p:nvPr userDrawn="1"/>
        </p:nvSpPr>
        <p:spPr>
          <a:xfrm>
            <a:off x="4301805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47694B30-E713-2743-9315-8C441549FBEF}"/>
              </a:ext>
            </a:extLst>
          </p:cNvPr>
          <p:cNvSpPr/>
          <p:nvPr userDrawn="1"/>
        </p:nvSpPr>
        <p:spPr>
          <a:xfrm>
            <a:off x="8251184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4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724EFDC-5D88-4458-B2F8-F116087A7B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1805" y="3527243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6E3521-8E91-416B-8188-FA37D10913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51184" y="3527243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62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B13B957-0627-B040-8F33-2CBD27E852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24FD7DA-3B4A-4C58-A436-3E988564A0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1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E25C282-9034-4FAA-9155-179B3138D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0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A10A1F-BA7C-42CE-9A46-C713D15B05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4281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325CF8B-2659-4850-AC88-1CF3D05CAD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028700" indent="0">
              <a:buNone/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41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196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1A19E6-683E-4CE3-A649-042361A85B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2988000" cy="40909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97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Gian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20725"/>
            <a:ext cx="12191999" cy="5337175"/>
          </a:xfrm>
        </p:spPr>
        <p:txBody>
          <a:bodyPr lIns="360000" rIns="360000" anchor="ctr">
            <a:normAutofit/>
          </a:bodyPr>
          <a:lstStyle>
            <a:lvl1pPr>
              <a:defRPr sz="9600">
                <a:solidFill>
                  <a:schemeClr val="bg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3456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</p:spTree>
    <p:extLst>
      <p:ext uri="{BB962C8B-B14F-4D97-AF65-F5344CB8AC3E}">
        <p14:creationId xmlns:p14="http://schemas.microsoft.com/office/powerpoint/2010/main" val="11430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3700" cy="497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5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08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70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7E6DFB6-219E-534C-BD8C-ED24463D88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0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68EB46-53D5-4D42-AEEB-8A743AEF5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FF54003-1852-B642-857C-9ED4EC66D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799" y="3429000"/>
            <a:ext cx="4064400" cy="342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7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4A10641-B884-9145-9E92-1CE15E206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0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7AAE22-99D7-2A4D-9FC1-B9B6DCD8B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0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86E63F-9034-2944-959C-68E2EC2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69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3976F3-1083-5940-916E-89D08E6D01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8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56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56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9A1D13B-FE3E-714F-AA0D-1831F38EDA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200" y="342900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869F471-6645-2642-9382-E9AEDCC7BE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2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1D2373-3B8F-1F49-9717-7209D4D49F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6800" y="0"/>
            <a:ext cx="3045600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2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15DA-9442-45B1-A23B-AD421BFED6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ck Title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080997-8AF1-7640-BBC5-C12671AB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30" y="342900"/>
            <a:ext cx="11365970" cy="651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869006"/>
            <a:ext cx="5665214" cy="1707266"/>
          </a:xfrm>
        </p:spPr>
        <p:txBody>
          <a:bodyPr anchor="t"/>
          <a:lstStyle>
            <a:lvl1pPr algn="l">
              <a:defRPr sz="3200"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405495"/>
            <a:ext cx="5665214" cy="1303499"/>
          </a:xfrm>
        </p:spPr>
        <p:txBody>
          <a:bodyPr wrap="square" anchor="b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F9199-7D36-E94E-B0FD-6F79C542E3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4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A47534-B830-4EBF-8ECD-863DB0F120B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9999" y="1080000"/>
            <a:ext cx="11460525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32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9401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39862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19725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0512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1536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1024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552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45656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7104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7420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18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6412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0111" y="1080000"/>
            <a:ext cx="56412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5337900"/>
            <a:ext cx="5641200" cy="720000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/>
          <a:lstStyle>
            <a:lvl1pPr>
              <a:defRPr sz="13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80111" y="5337900"/>
            <a:ext cx="56412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308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4655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37571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0488" y="1080000"/>
            <a:ext cx="3700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4655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37571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0488" y="5337900"/>
            <a:ext cx="3700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404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0515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1544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1030" y="1080000"/>
            <a:ext cx="27288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270757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81150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91544" y="5337900"/>
            <a:ext cx="27288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97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941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46823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7882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75766" y="1080000"/>
            <a:ext cx="2145600" cy="4977900"/>
          </a:xfrm>
          <a:prstGeom prst="rect">
            <a:avLst/>
          </a:prstGeo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6362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68921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1806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346914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75766" y="5337900"/>
            <a:ext cx="21456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84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prstGeom prst="rect">
            <a:avLst/>
          </a:prstGeo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246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(Style 1)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825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14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540000" indent="-18000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188-96D9-FF4F-AF9F-68058EF88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2741" y="6227400"/>
            <a:ext cx="1477420" cy="365125"/>
          </a:xfrm>
        </p:spPr>
        <p:txBody>
          <a:bodyPr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84D83-808F-BF49-8BDC-FD5319CE4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681EC1-937C-4148-B16D-9893F7BF95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6412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37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BB8B2-1C09-4791-8386-F8A753ACF42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66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4341" y="360000"/>
            <a:ext cx="53748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13941" y="6227400"/>
            <a:ext cx="2743200" cy="365125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ED1F42-9B8D-4718-A1BC-104883890E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44341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9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53E-0F7D-7141-9493-504ED8C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E1DE10-C283-4AA3-BB7C-C3830BB117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374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646362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marR="0" lvl="1" indent="-179388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System Font Regular"/>
              <a:buChar char="-"/>
              <a:tabLst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7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D21EC908-7179-417F-B0BD-B53A1B68F942}"/>
              </a:ext>
            </a:extLst>
          </p:cNvPr>
          <p:cNvSpPr/>
          <p:nvPr userDrawn="1"/>
        </p:nvSpPr>
        <p:spPr>
          <a:xfrm>
            <a:off x="34607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3C03FAA8-3B6E-44A8-8113-28F827675DEB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AD02F50-FA5F-4F4F-A70F-6BF2F099A845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50FABB-9855-4548-A75E-889C0DC24E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081776"/>
            <a:ext cx="5551200" cy="4984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395B073-5A1E-41D3-86AC-02C07D4B62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27F8ABC-B3FF-4639-93D3-F384D23B909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3073" y="1079862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9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5A0DF91-9310-4FB3-A66D-2C9B53F17C04}"/>
              </a:ext>
            </a:extLst>
          </p:cNvPr>
          <p:cNvSpPr/>
          <p:nvPr userDrawn="1"/>
        </p:nvSpPr>
        <p:spPr>
          <a:xfrm>
            <a:off x="6275454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E4CA158B-7934-47F8-B706-476A795EC31E}"/>
              </a:ext>
            </a:extLst>
          </p:cNvPr>
          <p:cNvSpPr/>
          <p:nvPr userDrawn="1"/>
        </p:nvSpPr>
        <p:spPr>
          <a:xfrm>
            <a:off x="6275454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167C26A-A46D-45B8-9EF4-DB920958F1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3073" y="1081774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5228EB7-918D-442B-89E0-D834B0B6FE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3073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E81FE060-CC05-409B-918E-B58D9B994D4F}"/>
              </a:ext>
            </a:extLst>
          </p:cNvPr>
          <p:cNvSpPr/>
          <p:nvPr userDrawn="1"/>
        </p:nvSpPr>
        <p:spPr>
          <a:xfrm>
            <a:off x="361482" y="924405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9FBD3DB1-38F8-4F99-B877-031607E93D4E}"/>
              </a:ext>
            </a:extLst>
          </p:cNvPr>
          <p:cNvSpPr/>
          <p:nvPr userDrawn="1"/>
        </p:nvSpPr>
        <p:spPr>
          <a:xfrm>
            <a:off x="361482" y="3617333"/>
            <a:ext cx="55512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74659F2-1BEA-46F7-BE04-54B7BDD0EC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9101" y="1081774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FF1B107-A9C1-4898-9A73-5907BEB80B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9101" y="3755538"/>
            <a:ext cx="55512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9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D8B7016-1B16-9549-AE8A-23FD6A4080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CDE4BB9-B782-4FFB-B669-EBE2621E7175}"/>
              </a:ext>
            </a:extLst>
          </p:cNvPr>
          <p:cNvSpPr/>
          <p:nvPr userDrawn="1"/>
        </p:nvSpPr>
        <p:spPr>
          <a:xfrm>
            <a:off x="4309286" y="924405"/>
            <a:ext cx="7524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E7871A1-0676-44CB-B40C-80A8C4B870FD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545D2A6-A0A8-40D7-AD89-3883DEB12D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3" y="1081774"/>
            <a:ext cx="75204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4F47ACC-9867-47AE-87B2-A963638F7B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E36A1AE3-783E-4FB4-AFF5-CBFFCCB65810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A8EE2618-1449-42EC-888A-E498879DF441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98B6BF53-7052-429D-B243-880CC72C6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CFD09BE-E425-434A-8CE1-ECA1F90076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1FAA0A88-6E48-4D23-B918-0134D2F357DC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4BAF4C8-E2F0-40FF-809B-B619759511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4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E4233CB-61BD-4A3C-8AF4-D574DD6FD243}"/>
              </a:ext>
            </a:extLst>
          </p:cNvPr>
          <p:cNvSpPr/>
          <p:nvPr userDrawn="1"/>
        </p:nvSpPr>
        <p:spPr>
          <a:xfrm>
            <a:off x="4309286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6FF2AEC9-0D52-419A-80C3-CD6FC0DE554E}"/>
              </a:ext>
            </a:extLst>
          </p:cNvPr>
          <p:cNvSpPr/>
          <p:nvPr userDrawn="1"/>
        </p:nvSpPr>
        <p:spPr>
          <a:xfrm>
            <a:off x="4309286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D1006BF-0EFE-4480-9E4C-5E6DA0C23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6905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06DCE8C-F744-4B11-9E4B-E9EA556E04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905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E6478DB0-0693-4064-9289-3317D254D79F}"/>
              </a:ext>
            </a:extLst>
          </p:cNvPr>
          <p:cNvSpPr/>
          <p:nvPr userDrawn="1"/>
        </p:nvSpPr>
        <p:spPr>
          <a:xfrm>
            <a:off x="365239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2711F362-9CC4-41F5-9348-3CDE65E07EAD}"/>
              </a:ext>
            </a:extLst>
          </p:cNvPr>
          <p:cNvSpPr/>
          <p:nvPr userDrawn="1"/>
        </p:nvSpPr>
        <p:spPr>
          <a:xfrm>
            <a:off x="365239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E54FB13-1BED-4E67-BEE6-DE2C6655E4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858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8205CC6-E589-4828-B254-927FA2884B6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858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89AFABF7-13E8-4A96-9756-7A43B0A3EBD4}"/>
              </a:ext>
            </a:extLst>
          </p:cNvPr>
          <p:cNvSpPr/>
          <p:nvPr userDrawn="1"/>
        </p:nvSpPr>
        <p:spPr>
          <a:xfrm>
            <a:off x="8253334" y="92440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9605719-F484-45D8-9AAF-C6561BA3BFF7}"/>
              </a:ext>
            </a:extLst>
          </p:cNvPr>
          <p:cNvSpPr/>
          <p:nvPr userDrawn="1"/>
        </p:nvSpPr>
        <p:spPr>
          <a:xfrm>
            <a:off x="8253334" y="3617333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 dirty="0">
              <a:solidFill>
                <a:srgbClr val="FFFFFF"/>
              </a:solidFill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B3E3FD95-54C7-4F57-A0DA-122B540576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0953" y="1081774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7ACA4FE6-A0DA-40FB-8F3F-9EB7AB9895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50953" y="3755538"/>
            <a:ext cx="3574800" cy="23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>
                <a:solidFill>
                  <a:schemeClr val="tx1"/>
                </a:solidFill>
              </a:defRPr>
            </a:lvl1pPr>
            <a:lvl2pPr marL="541338" indent="-179388">
              <a:spcBef>
                <a:spcPts val="500"/>
              </a:spcBef>
              <a:defRPr sz="1300">
                <a:solidFill>
                  <a:schemeClr val="tx1"/>
                </a:solidFill>
              </a:defRPr>
            </a:lvl2pPr>
            <a:lvl3pPr marL="900000" indent="-180000">
              <a:buFont typeface="Arial" panose="020B0604020202020204" pitchFamily="34" charset="0"/>
              <a:buChar char="\"/>
              <a:defRPr sz="1300">
                <a:solidFill>
                  <a:schemeClr val="tx1"/>
                </a:solidFill>
              </a:defRPr>
            </a:lvl3pPr>
            <a:lvl4pPr marL="1023938" indent="0">
              <a:buNone/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57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2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04223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304223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1623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74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48445" y="3429000"/>
            <a:ext cx="35748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48445" y="4040438"/>
            <a:ext cx="3574800" cy="201746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15845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713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7426" y="1080000"/>
            <a:ext cx="3700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4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6000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229901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9901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05901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16634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6634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2634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273268" y="3429000"/>
            <a:ext cx="2592000" cy="6114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73268" y="4040438"/>
            <a:ext cx="2592000" cy="2016042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49268" y="1800000"/>
            <a:ext cx="1440000" cy="144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901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08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8030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7111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97045" y="1080000"/>
            <a:ext cx="2818800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5140" y="4767326"/>
            <a:ext cx="2818800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47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4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63357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339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6714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735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071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0080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3426" y="1080000"/>
            <a:ext cx="2249424" cy="3694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3426" y="4767326"/>
            <a:ext cx="2249488" cy="1290574"/>
          </a:xfrm>
          <a:prstGeom prst="rect">
            <a:avLst/>
          </a:prstGeo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686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228525" y="359043"/>
            <a:ext cx="2592000" cy="569885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lang="en-US" sz="13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11124" y="358775"/>
            <a:ext cx="2592000" cy="569912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dirty="0">
                <a:solidFill>
                  <a:schemeClr val="tx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269824" y="358777"/>
            <a:ext cx="2592000" cy="569908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lang="en-US" sz="13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4" y="358775"/>
            <a:ext cx="2592000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4FCDE9-2C2E-9F40-BF99-73CEDA344F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BC03DF-3B45-5D43-B334-F4A479CA6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8649" y="358775"/>
            <a:ext cx="7522589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0838" y="544882"/>
            <a:ext cx="7520400" cy="55045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buFont typeface="Arial" panose="020B0604020202020204" pitchFamily="34" charset="0"/>
              <a:buChar char="-"/>
              <a:defRPr sz="1000"/>
            </a:lvl4pPr>
            <a:lvl5pPr marL="1616075" indent="-228600">
              <a:buFont typeface="Arial" panose="020B0604020202020204" pitchFamily="34" charset="0"/>
              <a:buChar char="-"/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buFont typeface="Arial" panose="020B0604020202020204" pitchFamily="34" charset="0"/>
              <a:buChar char="-"/>
              <a:tabLst/>
              <a:defRPr/>
            </a:lvl4pPr>
            <a:lvl5pPr marL="1616075" indent="-22860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87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299902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473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6DF42F-1635-504C-B2E2-75158113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299902" y="544882"/>
            <a:ext cx="3574800" cy="55050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47378" y="544882"/>
            <a:ext cx="3574800" cy="55050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48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9C74CAB-7C83-AE47-A2EF-887CC638F8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49E31B26-5F05-49BA-A8BB-5443054AE2E3}"/>
              </a:ext>
            </a:extLst>
          </p:cNvPr>
          <p:cNvSpPr/>
          <p:nvPr userDrawn="1"/>
        </p:nvSpPr>
        <p:spPr>
          <a:xfrm>
            <a:off x="4298739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32D91D71-1A9E-4FB5-B7AB-CD132160119D}"/>
              </a:ext>
            </a:extLst>
          </p:cNvPr>
          <p:cNvSpPr/>
          <p:nvPr userDrawn="1"/>
        </p:nvSpPr>
        <p:spPr>
          <a:xfrm>
            <a:off x="82446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FFEADD3-BB1D-405C-AEC1-A7CE6F02ED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8739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5CEFAB7-29FC-43D1-9F24-2B970E1491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4678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FFEE2BC4-314A-4B86-9EC1-9A20271EAAE4}"/>
              </a:ext>
            </a:extLst>
          </p:cNvPr>
          <p:cNvSpPr/>
          <p:nvPr userDrawn="1"/>
        </p:nvSpPr>
        <p:spPr>
          <a:xfrm>
            <a:off x="4298739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CF40AD4-0197-4A71-8078-3B20D4169D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98739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3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5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994D941-D5E5-8646-85CA-F5A7CF2EAC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00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6C75725-D351-6E43-AA7C-25645C716146}"/>
              </a:ext>
            </a:extLst>
          </p:cNvPr>
          <p:cNvSpPr/>
          <p:nvPr userDrawn="1"/>
        </p:nvSpPr>
        <p:spPr>
          <a:xfrm>
            <a:off x="4298739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886D7F7-D41F-6E48-99D4-DC96C8B674B2}"/>
              </a:ext>
            </a:extLst>
          </p:cNvPr>
          <p:cNvSpPr/>
          <p:nvPr userDrawn="1"/>
        </p:nvSpPr>
        <p:spPr>
          <a:xfrm>
            <a:off x="8244678" y="358775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0EE4856-3BB7-0749-AFEF-C03866B85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8739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ABB411B-5509-8844-A1EF-80E2B67739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4678" y="543469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0988D6A2-EC2B-4748-AB5B-73DE904730FD}"/>
              </a:ext>
            </a:extLst>
          </p:cNvPr>
          <p:cNvSpPr/>
          <p:nvPr userDrawn="1"/>
        </p:nvSpPr>
        <p:spPr>
          <a:xfrm>
            <a:off x="4298739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37CE5BB-B8CB-2240-AC29-BFC43F7B48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98739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8F94BF58-DAF9-5D4A-B4A9-DA0B6A6D6E6E}"/>
              </a:ext>
            </a:extLst>
          </p:cNvPr>
          <p:cNvSpPr/>
          <p:nvPr userDrawn="1"/>
        </p:nvSpPr>
        <p:spPr>
          <a:xfrm>
            <a:off x="8244678" y="3346232"/>
            <a:ext cx="35748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741BAB0E-32F8-D54A-98FB-97152F83E5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4678" y="3530242"/>
            <a:ext cx="3574800" cy="2519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300"/>
            </a:lvl2pPr>
            <a:lvl3pPr marL="900000" indent="-180000">
              <a:buFont typeface="Arial" panose="020B0604020202020204" pitchFamily="34" charset="0"/>
              <a:buChar char="\"/>
              <a:defRPr sz="1300"/>
            </a:lvl3pPr>
            <a:lvl4pPr marL="1023938" indent="0">
              <a:buNone/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43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7480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B13B957-0627-B040-8F33-2CBD27E852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013E49-447A-423E-9E8A-6E1027BC63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35748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7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73142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099426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86284" y="1080000"/>
            <a:ext cx="27288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B79D56-6358-4EC6-BC52-CC715CBF52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8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1E8619-061F-4D43-A8C4-0A796F5994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9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400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46780"/>
            <a:ext cx="4242816" cy="34112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561C3C1-52AF-497B-B0D8-4CFA9CC1B3C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1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46780"/>
            <a:ext cx="4251960" cy="343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988000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CA2E646-AC7B-411C-805B-840FEE0279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819" y="1958400"/>
            <a:ext cx="2988000" cy="4090988"/>
          </a:xfrm>
          <a:prstGeom prst="rect">
            <a:avLst/>
          </a:prstGeom>
        </p:spPr>
        <p:txBody>
          <a:bodyPr/>
          <a:lstStyle>
            <a:lvl2pPr marL="540000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900000" indent="-180000">
              <a:buFont typeface="Arial" panose="020B0604020202020204" pitchFamily="34" charset="0"/>
              <a:buChar char="\"/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83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 userDrawn="1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Gia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720725"/>
            <a:ext cx="11453941" cy="5337175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0179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</p:spTree>
    <p:extLst>
      <p:ext uri="{BB962C8B-B14F-4D97-AF65-F5344CB8AC3E}">
        <p14:creationId xmlns:p14="http://schemas.microsoft.com/office/powerpoint/2010/main" val="19878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25DA-4F7F-EC4F-8582-7F904B3A9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1800000"/>
            <a:ext cx="10978510" cy="5058000"/>
            <a:chOff x="0" y="1800000"/>
            <a:chExt cx="10978510" cy="5058000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stCxn id="8" idx="7"/>
            </p:cNvCxnSpPr>
            <p:nvPr userDrawn="1"/>
          </p:nvCxnSpPr>
          <p:spPr>
            <a:xfrm>
              <a:off x="7920000" y="4858510"/>
              <a:ext cx="0" cy="19994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76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775422"/>
            <a:ext cx="5736000" cy="2082578"/>
          </a:xfrm>
          <a:solidFill>
            <a:srgbClr val="FFFFFF"/>
          </a:solidFill>
        </p:spPr>
        <p:txBody>
          <a:bodyPr wrap="square" lIns="180000" tIns="180000" rIns="180000" bIns="91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(Style 1) 5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6825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688046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50488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1926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681707" y="1080000"/>
            <a:ext cx="2145600" cy="497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97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504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504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90926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130926"/>
            <a:ext cx="432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90926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130926"/>
            <a:ext cx="432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90926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130926"/>
            <a:ext cx="3600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9234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13234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90926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130926"/>
            <a:ext cx="2376000" cy="14400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08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1.xml"/><Relationship Id="rId42" Type="http://schemas.openxmlformats.org/officeDocument/2006/relationships/slideLayout" Target="../slideLayouts/slideLayout142.xml"/><Relationship Id="rId47" Type="http://schemas.openxmlformats.org/officeDocument/2006/relationships/slideLayout" Target="../slideLayouts/slideLayout147.xml"/><Relationship Id="rId63" Type="http://schemas.openxmlformats.org/officeDocument/2006/relationships/slideLayout" Target="../slideLayouts/slideLayout163.xml"/><Relationship Id="rId68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37" Type="http://schemas.openxmlformats.org/officeDocument/2006/relationships/slideLayout" Target="../slideLayouts/slideLayout137.xml"/><Relationship Id="rId40" Type="http://schemas.openxmlformats.org/officeDocument/2006/relationships/slideLayout" Target="../slideLayouts/slideLayout140.xml"/><Relationship Id="rId45" Type="http://schemas.openxmlformats.org/officeDocument/2006/relationships/slideLayout" Target="../slideLayouts/slideLayout145.xml"/><Relationship Id="rId53" Type="http://schemas.openxmlformats.org/officeDocument/2006/relationships/slideLayout" Target="../slideLayouts/slideLayout153.xml"/><Relationship Id="rId58" Type="http://schemas.openxmlformats.org/officeDocument/2006/relationships/slideLayout" Target="../slideLayouts/slideLayout158.xml"/><Relationship Id="rId66" Type="http://schemas.openxmlformats.org/officeDocument/2006/relationships/slideLayout" Target="../slideLayouts/slideLayout166.xml"/><Relationship Id="rId74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05.xml"/><Relationship Id="rId61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5.xml"/><Relationship Id="rId43" Type="http://schemas.openxmlformats.org/officeDocument/2006/relationships/slideLayout" Target="../slideLayouts/slideLayout143.xml"/><Relationship Id="rId48" Type="http://schemas.openxmlformats.org/officeDocument/2006/relationships/slideLayout" Target="../slideLayouts/slideLayout148.xml"/><Relationship Id="rId56" Type="http://schemas.openxmlformats.org/officeDocument/2006/relationships/slideLayout" Target="../slideLayouts/slideLayout156.xml"/><Relationship Id="rId64" Type="http://schemas.openxmlformats.org/officeDocument/2006/relationships/slideLayout" Target="../slideLayouts/slideLayout164.xml"/><Relationship Id="rId69" Type="http://schemas.openxmlformats.org/officeDocument/2006/relationships/slideLayout" Target="../slideLayouts/slideLayout169.xml"/><Relationship Id="rId77" Type="http://schemas.openxmlformats.org/officeDocument/2006/relationships/image" Target="../media/image8.png"/><Relationship Id="rId8" Type="http://schemas.openxmlformats.org/officeDocument/2006/relationships/slideLayout" Target="../slideLayouts/slideLayout108.xml"/><Relationship Id="rId51" Type="http://schemas.openxmlformats.org/officeDocument/2006/relationships/slideLayout" Target="../slideLayouts/slideLayout151.xml"/><Relationship Id="rId72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slideLayout" Target="../slideLayouts/slideLayout133.xml"/><Relationship Id="rId38" Type="http://schemas.openxmlformats.org/officeDocument/2006/relationships/slideLayout" Target="../slideLayouts/slideLayout138.xml"/><Relationship Id="rId46" Type="http://schemas.openxmlformats.org/officeDocument/2006/relationships/slideLayout" Target="../slideLayouts/slideLayout146.xml"/><Relationship Id="rId59" Type="http://schemas.openxmlformats.org/officeDocument/2006/relationships/slideLayout" Target="../slideLayouts/slideLayout159.xml"/><Relationship Id="rId67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120.xml"/><Relationship Id="rId41" Type="http://schemas.openxmlformats.org/officeDocument/2006/relationships/slideLayout" Target="../slideLayouts/slideLayout141.xml"/><Relationship Id="rId54" Type="http://schemas.openxmlformats.org/officeDocument/2006/relationships/slideLayout" Target="../slideLayouts/slideLayout154.xml"/><Relationship Id="rId62" Type="http://schemas.openxmlformats.org/officeDocument/2006/relationships/slideLayout" Target="../slideLayouts/slideLayout162.xml"/><Relationship Id="rId70" Type="http://schemas.openxmlformats.org/officeDocument/2006/relationships/slideLayout" Target="../slideLayouts/slideLayout170.xml"/><Relationship Id="rId75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36" Type="http://schemas.openxmlformats.org/officeDocument/2006/relationships/slideLayout" Target="../slideLayouts/slideLayout136.xml"/><Relationship Id="rId49" Type="http://schemas.openxmlformats.org/officeDocument/2006/relationships/slideLayout" Target="../slideLayouts/slideLayout149.xml"/><Relationship Id="rId57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10.xml"/><Relationship Id="rId31" Type="http://schemas.openxmlformats.org/officeDocument/2006/relationships/slideLayout" Target="../slideLayouts/slideLayout131.xml"/><Relationship Id="rId44" Type="http://schemas.openxmlformats.org/officeDocument/2006/relationships/slideLayout" Target="../slideLayouts/slideLayout144.xml"/><Relationship Id="rId52" Type="http://schemas.openxmlformats.org/officeDocument/2006/relationships/slideLayout" Target="../slideLayouts/slideLayout152.xml"/><Relationship Id="rId60" Type="http://schemas.openxmlformats.org/officeDocument/2006/relationships/slideLayout" Target="../slideLayouts/slideLayout160.xml"/><Relationship Id="rId65" Type="http://schemas.openxmlformats.org/officeDocument/2006/relationships/slideLayout" Target="../slideLayouts/slideLayout165.xml"/><Relationship Id="rId73" Type="http://schemas.openxmlformats.org/officeDocument/2006/relationships/slideLayout" Target="../slideLayouts/slideLayout173.xml"/><Relationship Id="rId78" Type="http://schemas.openxmlformats.org/officeDocument/2006/relationships/image" Target="../media/image9.sv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39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34.xml"/><Relationship Id="rId50" Type="http://schemas.openxmlformats.org/officeDocument/2006/relationships/slideLayout" Target="../slideLayouts/slideLayout150.xml"/><Relationship Id="rId55" Type="http://schemas.openxmlformats.org/officeDocument/2006/relationships/slideLayout" Target="../slideLayouts/slideLayout155.xml"/><Relationship Id="rId76" Type="http://schemas.openxmlformats.org/officeDocument/2006/relationships/theme" Target="../theme/theme4.xml"/><Relationship Id="rId7" Type="http://schemas.openxmlformats.org/officeDocument/2006/relationships/slideLayout" Target="../slideLayouts/slideLayout107.xml"/><Relationship Id="rId71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360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chemeClr val="accent5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27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7EBF-444B-634F-B43D-2AC30F0FC434}"/>
              </a:ext>
            </a:extLst>
          </p:cNvPr>
          <p:cNvPicPr>
            <a:picLocks noChangeAspect="1"/>
          </p:cNvPicPr>
          <p:nvPr userDrawn="1"/>
        </p:nvPicPr>
        <p:blipFill>
          <a:blip r:embed="rId47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1087228"/>
            <a:ext cx="11462400" cy="4978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25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903" r:id="rId2"/>
    <p:sldLayoutId id="2147483846" r:id="rId3"/>
    <p:sldLayoutId id="2147483848" r:id="rId4"/>
    <p:sldLayoutId id="2147483870" r:id="rId5"/>
    <p:sldLayoutId id="2147483895" r:id="rId6"/>
    <p:sldLayoutId id="2147483896" r:id="rId7"/>
    <p:sldLayoutId id="2147483897" r:id="rId8"/>
    <p:sldLayoutId id="2147483898" r:id="rId9"/>
    <p:sldLayoutId id="2147483853" r:id="rId10"/>
    <p:sldLayoutId id="2147483854" r:id="rId11"/>
    <p:sldLayoutId id="2147483855" r:id="rId12"/>
    <p:sldLayoutId id="2147483856" r:id="rId13"/>
    <p:sldLayoutId id="2147483847" r:id="rId14"/>
    <p:sldLayoutId id="2147483888" r:id="rId15"/>
    <p:sldLayoutId id="2147483865" r:id="rId16"/>
    <p:sldLayoutId id="2147483893" r:id="rId17"/>
    <p:sldLayoutId id="2147483866" r:id="rId18"/>
    <p:sldLayoutId id="2147483892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  <p:sldLayoutId id="2147483890" r:id="rId27"/>
    <p:sldLayoutId id="2147483867" r:id="rId28"/>
    <p:sldLayoutId id="2147483871" r:id="rId29"/>
    <p:sldLayoutId id="2147483872" r:id="rId30"/>
    <p:sldLayoutId id="2147483873" r:id="rId31"/>
    <p:sldLayoutId id="2147483874" r:id="rId32"/>
    <p:sldLayoutId id="2147483877" r:id="rId33"/>
    <p:sldLayoutId id="2147483878" r:id="rId34"/>
    <p:sldLayoutId id="2147483879" r:id="rId35"/>
    <p:sldLayoutId id="2147483880" r:id="rId36"/>
    <p:sldLayoutId id="2147483881" r:id="rId37"/>
    <p:sldLayoutId id="2147483868" r:id="rId38"/>
    <p:sldLayoutId id="2147483869" r:id="rId39"/>
    <p:sldLayoutId id="2147483882" r:id="rId40"/>
    <p:sldLayoutId id="2147483883" r:id="rId41"/>
    <p:sldLayoutId id="2147483884" r:id="rId42"/>
    <p:sldLayoutId id="2147483885" r:id="rId43"/>
    <p:sldLayoutId id="2147483886" r:id="rId44"/>
    <p:sldLayoutId id="2147483887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 userDrawn="1">
          <p15:clr>
            <a:srgbClr val="F26B43"/>
          </p15:clr>
        </p15:guide>
        <p15:guide id="2" pos="7451" userDrawn="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816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360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chemeClr val="accent5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27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7EBF-444B-634F-B43D-2AC30F0FC434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9211288-6C48-496E-BAAA-B0A54EC0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1087228"/>
            <a:ext cx="11462400" cy="4978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81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904" r:id="rId2"/>
    <p:sldLayoutId id="2147483674" r:id="rId3"/>
    <p:sldLayoutId id="2147483650" r:id="rId4"/>
    <p:sldLayoutId id="2147483721" r:id="rId5"/>
    <p:sldLayoutId id="2147483652" r:id="rId6"/>
    <p:sldLayoutId id="2147483690" r:id="rId7"/>
    <p:sldLayoutId id="2147483691" r:id="rId8"/>
    <p:sldLayoutId id="2147483785" r:id="rId9"/>
    <p:sldLayoutId id="2147483782" r:id="rId10"/>
    <p:sldLayoutId id="2147483783" r:id="rId11"/>
    <p:sldLayoutId id="2147483784" r:id="rId12"/>
    <p:sldLayoutId id="2147483843" r:id="rId13"/>
    <p:sldLayoutId id="2147483833" r:id="rId14"/>
    <p:sldLayoutId id="2147483662" r:id="rId15"/>
    <p:sldLayoutId id="2147483677" r:id="rId16"/>
    <p:sldLayoutId id="2147483894" r:id="rId17"/>
    <p:sldLayoutId id="2147483687" r:id="rId18"/>
    <p:sldLayoutId id="2147483840" r:id="rId19"/>
    <p:sldLayoutId id="2147483891" r:id="rId20"/>
    <p:sldLayoutId id="2147483841" r:id="rId21"/>
    <p:sldLayoutId id="2147483842" r:id="rId22"/>
    <p:sldLayoutId id="2147483899" r:id="rId23"/>
    <p:sldLayoutId id="2147483900" r:id="rId24"/>
    <p:sldLayoutId id="2147483901" r:id="rId25"/>
    <p:sldLayoutId id="2147483654" r:id="rId26"/>
    <p:sldLayoutId id="2147483834" r:id="rId27"/>
    <p:sldLayoutId id="2147483889" r:id="rId28"/>
    <p:sldLayoutId id="2147483693" r:id="rId29"/>
    <p:sldLayoutId id="2147483759" r:id="rId30"/>
    <p:sldLayoutId id="2147483737" r:id="rId31"/>
    <p:sldLayoutId id="2147483758" r:id="rId32"/>
    <p:sldLayoutId id="2147483757" r:id="rId33"/>
    <p:sldLayoutId id="2147483745" r:id="rId34"/>
    <p:sldLayoutId id="2147483742" r:id="rId35"/>
    <p:sldLayoutId id="2147483743" r:id="rId36"/>
    <p:sldLayoutId id="2147483741" r:id="rId37"/>
    <p:sldLayoutId id="2147483740" r:id="rId38"/>
    <p:sldLayoutId id="2147483792" r:id="rId39"/>
    <p:sldLayoutId id="2147483793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marR="0" indent="-180000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System Font Regular"/>
        <a:buChar char="-"/>
        <a:tabLst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22" userDrawn="1">
          <p15:clr>
            <a:srgbClr val="F26B43"/>
          </p15:clr>
        </p15:guide>
        <p15:guide id="4" orient="horz" pos="676" userDrawn="1">
          <p15:clr>
            <a:srgbClr val="F26B43"/>
          </p15:clr>
        </p15:guide>
        <p15:guide id="5" pos="3833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orient="horz" pos="454" userDrawn="1">
          <p15:clr>
            <a:srgbClr val="F26B43"/>
          </p15:clr>
        </p15:guide>
        <p15:guide id="9" orient="horz" pos="2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Slide title (keep it short)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lvl="0" indent="-228600"/>
            <a:r>
              <a:rPr lang="en-US"/>
              <a:t>Click to edit text</a:t>
            </a:r>
          </a:p>
          <a:p>
            <a:pPr marL="685800" lvl="1" indent="-228600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0627-9C71-1A4C-8CDC-0EAE1BE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38000"/>
            <a:ext cx="540000" cy="5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                                                 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3B40E2-167F-2849-8786-A4D9E423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446">
          <p15:clr>
            <a:srgbClr val="F26B43"/>
          </p15:clr>
        </p15:guide>
        <p15:guide id="3" pos="220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 dirty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 dirty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59" r:id="rId2"/>
    <p:sldLayoutId id="2147484060" r:id="rId3"/>
    <p:sldLayoutId id="2147484061" r:id="rId4"/>
    <p:sldLayoutId id="2147484062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175" r:id="rId12"/>
    <p:sldLayoutId id="2147484063" r:id="rId13"/>
    <p:sldLayoutId id="2147484149" r:id="rId14"/>
    <p:sldLayoutId id="2147484150" r:id="rId15"/>
    <p:sldLayoutId id="2147484151" r:id="rId16"/>
    <p:sldLayoutId id="2147484152" r:id="rId17"/>
    <p:sldLayoutId id="2147484092" r:id="rId18"/>
    <p:sldLayoutId id="2147484200" r:id="rId19"/>
    <p:sldLayoutId id="2147484201" r:id="rId20"/>
    <p:sldLayoutId id="2147484169" r:id="rId21"/>
    <p:sldLayoutId id="2147484094" r:id="rId22"/>
    <p:sldLayoutId id="2147484078" r:id="rId23"/>
    <p:sldLayoutId id="2147484079" r:id="rId24"/>
    <p:sldLayoutId id="2147484085" r:id="rId25"/>
    <p:sldLayoutId id="2147484153" r:id="rId26"/>
    <p:sldLayoutId id="2147484076" r:id="rId27"/>
    <p:sldLayoutId id="2147484171" r:id="rId28"/>
    <p:sldLayoutId id="2147484154" r:id="rId29"/>
    <p:sldLayoutId id="2147484202" r:id="rId30"/>
    <p:sldLayoutId id="2147484174" r:id="rId31"/>
    <p:sldLayoutId id="2147484077" r:id="rId32"/>
    <p:sldLayoutId id="2147484178" r:id="rId33"/>
    <p:sldLayoutId id="2147484179" r:id="rId34"/>
    <p:sldLayoutId id="2147484168" r:id="rId35"/>
    <p:sldLayoutId id="2147484180" r:id="rId36"/>
    <p:sldLayoutId id="2147484181" r:id="rId37"/>
    <p:sldLayoutId id="2147484182" r:id="rId38"/>
    <p:sldLayoutId id="2147484167" r:id="rId39"/>
    <p:sldLayoutId id="2147484070" r:id="rId40"/>
    <p:sldLayoutId id="2147484183" r:id="rId41"/>
    <p:sldLayoutId id="2147484184" r:id="rId42"/>
    <p:sldLayoutId id="2147484185" r:id="rId43"/>
    <p:sldLayoutId id="2147484186" r:id="rId44"/>
    <p:sldLayoutId id="2147484189" r:id="rId45"/>
    <p:sldLayoutId id="2147484071" r:id="rId46"/>
    <p:sldLayoutId id="2147484187" r:id="rId47"/>
    <p:sldLayoutId id="2147484188" r:id="rId48"/>
    <p:sldLayoutId id="2147484190" r:id="rId49"/>
    <p:sldLayoutId id="2147484072" r:id="rId50"/>
    <p:sldLayoutId id="2147484191" r:id="rId51"/>
    <p:sldLayoutId id="2147484192" r:id="rId52"/>
    <p:sldLayoutId id="2147484193" r:id="rId53"/>
    <p:sldLayoutId id="2147484073" r:id="rId54"/>
    <p:sldLayoutId id="2147484194" r:id="rId55"/>
    <p:sldLayoutId id="2147484074" r:id="rId56"/>
    <p:sldLayoutId id="2147484075" r:id="rId57"/>
    <p:sldLayoutId id="2147484195" r:id="rId58"/>
    <p:sldLayoutId id="2147484080" r:id="rId59"/>
    <p:sldLayoutId id="2147484081" r:id="rId60"/>
    <p:sldLayoutId id="2147484196" r:id="rId61"/>
    <p:sldLayoutId id="2147484197" r:id="rId62"/>
    <p:sldLayoutId id="2147484198" r:id="rId63"/>
    <p:sldLayoutId id="2147484176" r:id="rId64"/>
    <p:sldLayoutId id="2147484199" r:id="rId65"/>
    <p:sldLayoutId id="2147484082" r:id="rId66"/>
    <p:sldLayoutId id="2147484177" r:id="rId67"/>
    <p:sldLayoutId id="2147484084" r:id="rId68"/>
    <p:sldLayoutId id="2147484172" r:id="rId69"/>
    <p:sldLayoutId id="2147484173" r:id="rId70"/>
    <p:sldLayoutId id="2147484087" r:id="rId71"/>
    <p:sldLayoutId id="2147484170" r:id="rId72"/>
    <p:sldLayoutId id="2147484205" r:id="rId73"/>
    <p:sldLayoutId id="2147484206" r:id="rId74"/>
    <p:sldLayoutId id="2147484264" r:id="rId7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52F8B-3FE6-4158-A2B9-E530BD49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3054242"/>
            <a:ext cx="5532692" cy="1007794"/>
          </a:xfrm>
        </p:spPr>
        <p:txBody>
          <a:bodyPr/>
          <a:lstStyle/>
          <a:p>
            <a:r>
              <a:rPr lang="en-US" dirty="0">
                <a:latin typeface="Arial Black"/>
              </a:rPr>
              <a:t>Cloud Cost Optimizer</a:t>
            </a:r>
            <a:endParaRPr lang="en-US" dirty="0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027F6CCE-476A-FEFE-7364-E03C0BF1E390}"/>
              </a:ext>
            </a:extLst>
          </p:cNvPr>
          <p:cNvSpPr txBox="1">
            <a:spLocks/>
          </p:cNvSpPr>
          <p:nvPr/>
        </p:nvSpPr>
        <p:spPr>
          <a:xfrm>
            <a:off x="720000" y="4189397"/>
            <a:ext cx="5665214" cy="27999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b="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None/>
              <a:defRPr lang="en-US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15D0-4A2D-9E47-B8EC-207FF9FF3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F547D-F6B7-81F4-D888-31C8BF5BFB97}"/>
              </a:ext>
            </a:extLst>
          </p:cNvPr>
          <p:cNvSpPr txBox="1"/>
          <p:nvPr/>
        </p:nvSpPr>
        <p:spPr>
          <a:xfrm>
            <a:off x="359999" y="2185295"/>
            <a:ext cx="6467442" cy="2246769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000" dirty="0">
              <a:solidFill>
                <a:schemeClr val="accent1"/>
              </a:solidFill>
              <a:cs typeface="Arial" panose="020B0604020202020204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accent1"/>
                </a:solidFill>
                <a:cs typeface="Arial" panose="020B0604020202020204"/>
              </a:rPr>
              <a:t>User has some requirements according to the traffic appearing on cloud </a:t>
            </a:r>
          </a:p>
          <a:p>
            <a:pPr algn="just"/>
            <a:endParaRPr lang="en-US" sz="2000" dirty="0">
              <a:solidFill>
                <a:schemeClr val="bg2"/>
              </a:solidFill>
              <a:cs typeface="Arial" panose="020B0604020202020204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bg2"/>
                </a:solidFill>
                <a:cs typeface="Arial" panose="020B0604020202020204"/>
              </a:rPr>
              <a:t>The cost must be optimal in each possible situation based on the proportion between traffic and resources being used.</a:t>
            </a:r>
            <a:endParaRPr lang="en-US" sz="2000" dirty="0">
              <a:solidFill>
                <a:schemeClr val="accent1"/>
              </a:solidFill>
              <a:cs typeface="Arial" panose="020B060402020202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1868BD-DC91-AAA8-692D-6DEA81BEF139}"/>
              </a:ext>
            </a:extLst>
          </p:cNvPr>
          <p:cNvSpPr txBox="1">
            <a:spLocks/>
          </p:cNvSpPr>
          <p:nvPr/>
        </p:nvSpPr>
        <p:spPr>
          <a:xfrm>
            <a:off x="165" y="564449"/>
            <a:ext cx="11859760" cy="607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2"/>
                </a:solidFill>
                <a:latin typeface="Arial Black"/>
                <a:cs typeface="Arial"/>
              </a:rPr>
              <a:t>    Problem Statement : Cloud Cost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85E69-C025-331E-2F42-23733FDE2B03}"/>
              </a:ext>
            </a:extLst>
          </p:cNvPr>
          <p:cNvSpPr/>
          <p:nvPr/>
        </p:nvSpPr>
        <p:spPr>
          <a:xfrm>
            <a:off x="7078986" y="1260600"/>
            <a:ext cx="4780939" cy="4648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53FCC32-1900-69C4-4AE3-F13F6B19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81" y="1444974"/>
            <a:ext cx="520098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15D0-4A2D-9E47-B8EC-207FF9FF3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1868BD-DC91-AAA8-692D-6DEA81BEF139}"/>
              </a:ext>
            </a:extLst>
          </p:cNvPr>
          <p:cNvSpPr txBox="1">
            <a:spLocks/>
          </p:cNvSpPr>
          <p:nvPr/>
        </p:nvSpPr>
        <p:spPr>
          <a:xfrm>
            <a:off x="165" y="564449"/>
            <a:ext cx="11859760" cy="60713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4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2"/>
                </a:solidFill>
                <a:latin typeface="Arial Black"/>
                <a:cs typeface="Arial"/>
              </a:rPr>
              <a:t>    Data flow 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7DA9564-420A-4999-4231-F010FB48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9" y="1171583"/>
            <a:ext cx="9333187" cy="51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8ECE-BFE3-B84C-9760-062A65EAD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5C4ABF75-F9EF-4746-AC33-A9820F1B99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86828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472486 h 6858000"/>
              <a:gd name="connsiteX5" fmla="*/ 24065 w 12192000"/>
              <a:gd name="connsiteY5" fmla="*/ 6472989 h 6858000"/>
              <a:gd name="connsiteX6" fmla="*/ 7858448 w 12192000"/>
              <a:gd name="connsiteY6" fmla="*/ 3216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786828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472486"/>
                </a:lnTo>
                <a:lnTo>
                  <a:pt x="24065" y="6472989"/>
                </a:lnTo>
                <a:cubicBezTo>
                  <a:pt x="4221123" y="6472989"/>
                  <a:pt x="7648345" y="3748176"/>
                  <a:pt x="7858448" y="321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525B48F4-E37C-8945-8D64-2448DC131BD7}"/>
              </a:ext>
            </a:extLst>
          </p:cNvPr>
          <p:cNvSpPr/>
          <p:nvPr/>
        </p:nvSpPr>
        <p:spPr>
          <a:xfrm>
            <a:off x="0" y="102973"/>
            <a:ext cx="8424341" cy="6472989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90000"/>
              <a:lumOff val="10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8015E831-3ECA-5444-9BAB-E7B9F09722F8}"/>
              </a:ext>
            </a:extLst>
          </p:cNvPr>
          <p:cNvSpPr/>
          <p:nvPr/>
        </p:nvSpPr>
        <p:spPr>
          <a:xfrm>
            <a:off x="2" y="5462342"/>
            <a:ext cx="12191999" cy="1395657"/>
          </a:xfrm>
          <a:custGeom>
            <a:avLst/>
            <a:gdLst>
              <a:gd name="connsiteX0" fmla="*/ 4228797 w 12191999"/>
              <a:gd name="connsiteY0" fmla="*/ 0 h 1395657"/>
              <a:gd name="connsiteX1" fmla="*/ 12191999 w 12191999"/>
              <a:gd name="connsiteY1" fmla="*/ 0 h 1395657"/>
              <a:gd name="connsiteX2" fmla="*/ 12191999 w 12191999"/>
              <a:gd name="connsiteY2" fmla="*/ 1395657 h 1395657"/>
              <a:gd name="connsiteX3" fmla="*/ 0 w 12191999"/>
              <a:gd name="connsiteY3" fmla="*/ 1395657 h 1395657"/>
              <a:gd name="connsiteX4" fmla="*/ 0 w 12191999"/>
              <a:gd name="connsiteY4" fmla="*/ 1010144 h 1395657"/>
              <a:gd name="connsiteX5" fmla="*/ 24064 w 12191999"/>
              <a:gd name="connsiteY5" fmla="*/ 1010647 h 1395657"/>
              <a:gd name="connsiteX6" fmla="*/ 3979973 w 12191999"/>
              <a:gd name="connsiteY6" fmla="*/ 126900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1395657">
                <a:moveTo>
                  <a:pt x="4228797" y="0"/>
                </a:moveTo>
                <a:lnTo>
                  <a:pt x="12191999" y="0"/>
                </a:lnTo>
                <a:lnTo>
                  <a:pt x="12191999" y="1395657"/>
                </a:lnTo>
                <a:lnTo>
                  <a:pt x="0" y="1395657"/>
                </a:lnTo>
                <a:lnTo>
                  <a:pt x="0" y="1010144"/>
                </a:lnTo>
                <a:lnTo>
                  <a:pt x="24064" y="1010647"/>
                </a:lnTo>
                <a:cubicBezTo>
                  <a:pt x="1466803" y="1010647"/>
                  <a:pt x="2818575" y="688672"/>
                  <a:pt x="3979973" y="126900"/>
                </a:cubicBezTo>
                <a:close/>
              </a:path>
            </a:pathLst>
          </a:custGeom>
          <a:solidFill>
            <a:srgbClr val="7AB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Helps functional leaders</a:t>
            </a:r>
          </a:p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Maximize cost savings</a:t>
            </a:r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72A244C-D731-7C4C-882A-9D947DEAC4CD}"/>
              </a:ext>
            </a:extLst>
          </p:cNvPr>
          <p:cNvSpPr/>
          <p:nvPr/>
        </p:nvSpPr>
        <p:spPr>
          <a:xfrm>
            <a:off x="4226560" y="4066684"/>
            <a:ext cx="7965441" cy="1395657"/>
          </a:xfrm>
          <a:custGeom>
            <a:avLst/>
            <a:gdLst>
              <a:gd name="connsiteX0" fmla="*/ 1892490 w 7963200"/>
              <a:gd name="connsiteY0" fmla="*/ 0 h 1395657"/>
              <a:gd name="connsiteX1" fmla="*/ 7963200 w 7963200"/>
              <a:gd name="connsiteY1" fmla="*/ 0 h 1395657"/>
              <a:gd name="connsiteX2" fmla="*/ 7963200 w 7963200"/>
              <a:gd name="connsiteY2" fmla="*/ 1395657 h 1395657"/>
              <a:gd name="connsiteX3" fmla="*/ 0 w 7963200"/>
              <a:gd name="connsiteY3" fmla="*/ 1395657 h 1395657"/>
              <a:gd name="connsiteX4" fmla="*/ 63125 w 7963200"/>
              <a:gd name="connsiteY4" fmla="*/ 1363464 h 1395657"/>
              <a:gd name="connsiteX5" fmla="*/ 1711494 w 7963200"/>
              <a:gd name="connsiteY5" fmla="*/ 179937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3200" h="1395657">
                <a:moveTo>
                  <a:pt x="1892490" y="0"/>
                </a:moveTo>
                <a:lnTo>
                  <a:pt x="7963200" y="0"/>
                </a:lnTo>
                <a:lnTo>
                  <a:pt x="7963200" y="1395657"/>
                </a:lnTo>
                <a:lnTo>
                  <a:pt x="0" y="1395657"/>
                </a:lnTo>
                <a:lnTo>
                  <a:pt x="63125" y="1363464"/>
                </a:lnTo>
                <a:cubicBezTo>
                  <a:pt x="677287" y="1033631"/>
                  <a:pt x="1232121" y="634677"/>
                  <a:pt x="1711494" y="1799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Stick to budget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4889A66-4946-7544-9F9D-DC3C60C70CEA}"/>
              </a:ext>
            </a:extLst>
          </p:cNvPr>
          <p:cNvSpPr/>
          <p:nvPr/>
        </p:nvSpPr>
        <p:spPr>
          <a:xfrm>
            <a:off x="6115580" y="2844797"/>
            <a:ext cx="6070709" cy="1395657"/>
          </a:xfrm>
          <a:custGeom>
            <a:avLst/>
            <a:gdLst>
              <a:gd name="connsiteX0" fmla="*/ 1045020 w 6070709"/>
              <a:gd name="connsiteY0" fmla="*/ 0 h 1395657"/>
              <a:gd name="connsiteX1" fmla="*/ 6070709 w 6070709"/>
              <a:gd name="connsiteY1" fmla="*/ 0 h 1395657"/>
              <a:gd name="connsiteX2" fmla="*/ 6070709 w 6070709"/>
              <a:gd name="connsiteY2" fmla="*/ 1395657 h 1395657"/>
              <a:gd name="connsiteX3" fmla="*/ 0 w 6070709"/>
              <a:gd name="connsiteY3" fmla="*/ 1395657 h 1395657"/>
              <a:gd name="connsiteX4" fmla="*/ 52327 w 6070709"/>
              <a:gd name="connsiteY4" fmla="*/ 1343637 h 1395657"/>
              <a:gd name="connsiteX5" fmla="*/ 1014609 w 6070709"/>
              <a:gd name="connsiteY5" fmla="*/ 57352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0709" h="1395657">
                <a:moveTo>
                  <a:pt x="1045020" y="0"/>
                </a:moveTo>
                <a:lnTo>
                  <a:pt x="6070709" y="0"/>
                </a:lnTo>
                <a:lnTo>
                  <a:pt x="6070709" y="1395657"/>
                </a:lnTo>
                <a:lnTo>
                  <a:pt x="0" y="1395657"/>
                </a:lnTo>
                <a:lnTo>
                  <a:pt x="52327" y="1343637"/>
                </a:lnTo>
                <a:cubicBezTo>
                  <a:pt x="430470" y="949500"/>
                  <a:pt x="754342" y="518165"/>
                  <a:pt x="1014609" y="573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marL="457200" indent="-457200" algn="r">
              <a:buFontTx/>
              <a:buChar char="-"/>
            </a:pPr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Evaluate</a:t>
            </a:r>
          </a:p>
          <a:p>
            <a:pPr marL="457200" indent="-457200" algn="r">
              <a:buFontTx/>
              <a:buChar char="-"/>
            </a:pPr>
            <a:endParaRPr lang="en-US" sz="2800" b="1" spc="-150" dirty="0">
              <a:solidFill>
                <a:schemeClr val="bg2"/>
              </a:solidFill>
              <a:latin typeface="Arial Black"/>
            </a:endParaRPr>
          </a:p>
          <a:p>
            <a:pPr marL="457200" indent="-457200" algn="r">
              <a:buFontTx/>
              <a:buChar char="-"/>
            </a:pPr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Storage  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57264BD5-A3C8-974B-828A-9EE169DC2441}"/>
              </a:ext>
            </a:extLst>
          </p:cNvPr>
          <p:cNvSpPr/>
          <p:nvPr/>
        </p:nvSpPr>
        <p:spPr>
          <a:xfrm>
            <a:off x="7162800" y="1316556"/>
            <a:ext cx="5029201" cy="1364766"/>
          </a:xfrm>
          <a:custGeom>
            <a:avLst/>
            <a:gdLst>
              <a:gd name="connsiteX0" fmla="*/ 544252 w 5019308"/>
              <a:gd name="connsiteY0" fmla="*/ 0 h 1395657"/>
              <a:gd name="connsiteX1" fmla="*/ 5019308 w 5019308"/>
              <a:gd name="connsiteY1" fmla="*/ 0 h 1395657"/>
              <a:gd name="connsiteX2" fmla="*/ 5019308 w 5019308"/>
              <a:gd name="connsiteY2" fmla="*/ 1395657 h 1395657"/>
              <a:gd name="connsiteX3" fmla="*/ 0 w 5019308"/>
              <a:gd name="connsiteY3" fmla="*/ 1395657 h 1395657"/>
              <a:gd name="connsiteX4" fmla="*/ 111661 w 5019308"/>
              <a:gd name="connsiteY4" fmla="*/ 1185079 h 1395657"/>
              <a:gd name="connsiteX5" fmla="*/ 543855 w 5019308"/>
              <a:gd name="connsiteY5" fmla="*/ 1883 h 139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9308" h="1395657">
                <a:moveTo>
                  <a:pt x="544252" y="0"/>
                </a:moveTo>
                <a:lnTo>
                  <a:pt x="5019308" y="0"/>
                </a:lnTo>
                <a:lnTo>
                  <a:pt x="5019308" y="1395657"/>
                </a:lnTo>
                <a:lnTo>
                  <a:pt x="0" y="1395657"/>
                </a:lnTo>
                <a:lnTo>
                  <a:pt x="111661" y="1185079"/>
                </a:lnTo>
                <a:cubicBezTo>
                  <a:pt x="299221" y="807241"/>
                  <a:pt x="444879" y="411526"/>
                  <a:pt x="543855" y="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ctr"/>
            <a:r>
              <a:rPr lang="en-US" sz="2800" b="1" spc="-150" dirty="0">
                <a:solidFill>
                  <a:schemeClr val="bg2"/>
                </a:solidFill>
                <a:latin typeface="Arial Black"/>
              </a:rPr>
              <a:t>Reduces Costs</a:t>
            </a:r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F23B7EDD-288B-CD47-B056-A9C23510D061}"/>
              </a:ext>
            </a:extLst>
          </p:cNvPr>
          <p:cNvSpPr/>
          <p:nvPr/>
        </p:nvSpPr>
        <p:spPr>
          <a:xfrm>
            <a:off x="7718506" y="-42894"/>
            <a:ext cx="4483791" cy="1275368"/>
          </a:xfrm>
          <a:custGeom>
            <a:avLst/>
            <a:gdLst>
              <a:gd name="connsiteX0" fmla="*/ 154503 w 4478216"/>
              <a:gd name="connsiteY0" fmla="*/ 0 h 1275368"/>
              <a:gd name="connsiteX1" fmla="*/ 4478216 w 4478216"/>
              <a:gd name="connsiteY1" fmla="*/ 0 h 1275368"/>
              <a:gd name="connsiteX2" fmla="*/ 4478216 w 4478216"/>
              <a:gd name="connsiteY2" fmla="*/ 1275368 h 1275368"/>
              <a:gd name="connsiteX3" fmla="*/ 0 w 4478216"/>
              <a:gd name="connsiteY3" fmla="*/ 1275368 h 1275368"/>
              <a:gd name="connsiteX4" fmla="*/ 2763 w 4478216"/>
              <a:gd name="connsiteY4" fmla="*/ 1265219 h 1275368"/>
              <a:gd name="connsiteX5" fmla="*/ 144664 w 4478216"/>
              <a:gd name="connsiteY5" fmla="*/ 321687 h 127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8216" h="1275368">
                <a:moveTo>
                  <a:pt x="154503" y="0"/>
                </a:moveTo>
                <a:lnTo>
                  <a:pt x="4478216" y="0"/>
                </a:lnTo>
                <a:lnTo>
                  <a:pt x="4478216" y="1275368"/>
                </a:lnTo>
                <a:lnTo>
                  <a:pt x="0" y="1275368"/>
                </a:lnTo>
                <a:lnTo>
                  <a:pt x="2763" y="1265219"/>
                </a:lnTo>
                <a:cubicBezTo>
                  <a:pt x="76995" y="957987"/>
                  <a:pt x="124967" y="642920"/>
                  <a:pt x="144664" y="321687"/>
                </a:cubicBezTo>
                <a:close/>
              </a:path>
            </a:pathLst>
          </a:custGeom>
          <a:solidFill>
            <a:srgbClr val="5B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360000" bIns="45720" rtlCol="0" anchor="ctr">
            <a:noAutofit/>
          </a:bodyPr>
          <a:lstStyle/>
          <a:p>
            <a:pPr algn="r"/>
            <a:endParaRPr lang="en-US" sz="2800" b="1" spc="-15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59A914-FA26-2C47-AACC-4758704C3BA3}"/>
              </a:ext>
            </a:extLst>
          </p:cNvPr>
          <p:cNvSpPr/>
          <p:nvPr/>
        </p:nvSpPr>
        <p:spPr>
          <a:xfrm>
            <a:off x="3328729" y="5760893"/>
            <a:ext cx="182880" cy="182880"/>
          </a:xfrm>
          <a:prstGeom prst="ellipse">
            <a:avLst/>
          </a:prstGeom>
          <a:solidFill>
            <a:srgbClr val="97D05B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DF886A-D9BB-AD4C-94F6-735B909BDA29}"/>
              </a:ext>
            </a:extLst>
          </p:cNvPr>
          <p:cNvSpPr/>
          <p:nvPr/>
        </p:nvSpPr>
        <p:spPr>
          <a:xfrm>
            <a:off x="5244657" y="4686575"/>
            <a:ext cx="182880" cy="1828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08BA91-B23E-A34E-8699-FA463187F4C1}"/>
              </a:ext>
            </a:extLst>
          </p:cNvPr>
          <p:cNvSpPr/>
          <p:nvPr/>
        </p:nvSpPr>
        <p:spPr>
          <a:xfrm>
            <a:off x="7210905" y="2282122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BB8E69-1D1A-D84D-92C0-4B0DC700E80A}"/>
              </a:ext>
            </a:extLst>
          </p:cNvPr>
          <p:cNvSpPr/>
          <p:nvPr/>
        </p:nvSpPr>
        <p:spPr>
          <a:xfrm>
            <a:off x="7483620" y="1625377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CB3DC-2242-A44C-8A24-F8BB7F4385C0}"/>
              </a:ext>
            </a:extLst>
          </p:cNvPr>
          <p:cNvSpPr txBox="1"/>
          <p:nvPr/>
        </p:nvSpPr>
        <p:spPr>
          <a:xfrm>
            <a:off x="3552046" y="5683056"/>
            <a:ext cx="3704860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cs typeface="Arial"/>
              </a:rPr>
              <a:t>Obtaining the best pricing and term for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All business purchases. Standardizing,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Simplifying and rationalizing process 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And services.</a:t>
            </a:r>
          </a:p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E7BCC-DD6B-1840-A659-BD938AFC6753}"/>
              </a:ext>
            </a:extLst>
          </p:cNvPr>
          <p:cNvSpPr txBox="1"/>
          <p:nvPr/>
        </p:nvSpPr>
        <p:spPr>
          <a:xfrm>
            <a:off x="5880573" y="4256347"/>
            <a:ext cx="20665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Align your budget to </a:t>
            </a:r>
          </a:p>
          <a:p>
            <a:r>
              <a:rPr lang="en-US" sz="1600" dirty="0">
                <a:solidFill>
                  <a:schemeClr val="bg2"/>
                </a:solidFill>
                <a:cs typeface="Arial"/>
              </a:rPr>
              <a:t>Your goals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E9CA68-AF68-D44B-9F44-838B1CFC010E}"/>
              </a:ext>
            </a:extLst>
          </p:cNvPr>
          <p:cNvSpPr txBox="1"/>
          <p:nvPr/>
        </p:nvSpPr>
        <p:spPr>
          <a:xfrm>
            <a:off x="7031237" y="2943198"/>
            <a:ext cx="2294218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Evaluate and right-size</a:t>
            </a:r>
          </a:p>
          <a:p>
            <a:r>
              <a:rPr lang="en-US" sz="1600" dirty="0">
                <a:solidFill>
                  <a:schemeClr val="bg2"/>
                </a:solidFill>
              </a:rPr>
              <a:t>Your resources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Optimizing storage and</a:t>
            </a:r>
          </a:p>
          <a:p>
            <a:r>
              <a:rPr lang="en-US" sz="1600" dirty="0">
                <a:solidFill>
                  <a:schemeClr val="bg2"/>
                </a:solidFill>
              </a:rPr>
              <a:t>subscription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964CA-6FEE-6E4C-8E92-02B681D66EFD}"/>
              </a:ext>
            </a:extLst>
          </p:cNvPr>
          <p:cNvSpPr txBox="1"/>
          <p:nvPr/>
        </p:nvSpPr>
        <p:spPr>
          <a:xfrm>
            <a:off x="7744443" y="1423972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87ECC-B70D-9543-8B8C-F9B777E120FF}"/>
              </a:ext>
            </a:extLst>
          </p:cNvPr>
          <p:cNvSpPr txBox="1"/>
          <p:nvPr/>
        </p:nvSpPr>
        <p:spPr>
          <a:xfrm>
            <a:off x="7398141" y="2080717"/>
            <a:ext cx="18473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Freeform: Shape 36">
            <a:extLst>
              <a:ext uri="{FF2B5EF4-FFF2-40B4-BE49-F238E27FC236}">
                <a16:creationId xmlns:a16="http://schemas.microsoft.com/office/drawing/2014/main" id="{79C1F83B-C5B3-5743-B687-03C20E1901F5}"/>
              </a:ext>
            </a:extLst>
          </p:cNvPr>
          <p:cNvSpPr/>
          <p:nvPr/>
        </p:nvSpPr>
        <p:spPr>
          <a:xfrm>
            <a:off x="0" y="-163475"/>
            <a:ext cx="5810293" cy="6493583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8">
            <a:extLst>
              <a:ext uri="{FF2B5EF4-FFF2-40B4-BE49-F238E27FC236}">
                <a16:creationId xmlns:a16="http://schemas.microsoft.com/office/drawing/2014/main" id="{127C9EE3-A18A-7949-9C88-66CE395E3723}"/>
              </a:ext>
            </a:extLst>
          </p:cNvPr>
          <p:cNvSpPr/>
          <p:nvPr/>
        </p:nvSpPr>
        <p:spPr>
          <a:xfrm>
            <a:off x="1" y="-4691"/>
            <a:ext cx="3866292" cy="5196124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9">
            <a:extLst>
              <a:ext uri="{FF2B5EF4-FFF2-40B4-BE49-F238E27FC236}">
                <a16:creationId xmlns:a16="http://schemas.microsoft.com/office/drawing/2014/main" id="{BF2A70EC-ABB7-E74D-809B-43A648637093}"/>
              </a:ext>
            </a:extLst>
          </p:cNvPr>
          <p:cNvSpPr/>
          <p:nvPr/>
        </p:nvSpPr>
        <p:spPr>
          <a:xfrm>
            <a:off x="1" y="36498"/>
            <a:ext cx="4659843" cy="6431800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40">
            <a:extLst>
              <a:ext uri="{FF2B5EF4-FFF2-40B4-BE49-F238E27FC236}">
                <a16:creationId xmlns:a16="http://schemas.microsoft.com/office/drawing/2014/main" id="{67CCC2CF-1B3A-7D42-AA43-BB8796E76BB0}"/>
              </a:ext>
            </a:extLst>
          </p:cNvPr>
          <p:cNvSpPr/>
          <p:nvPr/>
        </p:nvSpPr>
        <p:spPr>
          <a:xfrm>
            <a:off x="-3537" y="164757"/>
            <a:ext cx="2136512" cy="6297936"/>
          </a:xfrm>
          <a:custGeom>
            <a:avLst/>
            <a:gdLst>
              <a:gd name="connsiteX0" fmla="*/ 0 w 7868287"/>
              <a:gd name="connsiteY0" fmla="*/ 0 h 6472989"/>
              <a:gd name="connsiteX1" fmla="*/ 7868287 w 7868287"/>
              <a:gd name="connsiteY1" fmla="*/ 0 h 6472989"/>
              <a:gd name="connsiteX2" fmla="*/ 7858448 w 7868287"/>
              <a:gd name="connsiteY2" fmla="*/ 321687 h 6472989"/>
              <a:gd name="connsiteX3" fmla="*/ 24065 w 7868287"/>
              <a:gd name="connsiteY3" fmla="*/ 6472989 h 6472989"/>
              <a:gd name="connsiteX4" fmla="*/ 0 w 7868287"/>
              <a:gd name="connsiteY4" fmla="*/ 6472486 h 64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8287" h="6472989">
                <a:moveTo>
                  <a:pt x="0" y="0"/>
                </a:moveTo>
                <a:lnTo>
                  <a:pt x="7868287" y="0"/>
                </a:lnTo>
                <a:lnTo>
                  <a:pt x="7858448" y="321687"/>
                </a:lnTo>
                <a:cubicBezTo>
                  <a:pt x="7648345" y="3748176"/>
                  <a:pt x="4221123" y="6472989"/>
                  <a:pt x="24065" y="6472989"/>
                </a:cubicBezTo>
                <a:lnTo>
                  <a:pt x="0" y="64724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8CFC5F-4011-6A48-8562-A232FB7A1D59}"/>
              </a:ext>
            </a:extLst>
          </p:cNvPr>
          <p:cNvSpPr/>
          <p:nvPr/>
        </p:nvSpPr>
        <p:spPr>
          <a:xfrm>
            <a:off x="6822429" y="2979846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2916048-1C58-684B-9C40-E31D6179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6143001" cy="1917995"/>
          </a:xfrm>
        </p:spPr>
        <p:txBody>
          <a:bodyPr/>
          <a:lstStyle/>
          <a:p>
            <a:r>
              <a:rPr lang="en-US" sz="4000" spc="-150" dirty="0">
                <a:solidFill>
                  <a:schemeClr val="bg2"/>
                </a:solidFill>
                <a:latin typeface="Arial Black"/>
                <a:ea typeface="+mn-ea"/>
                <a:cs typeface="+mn-cs"/>
              </a:rPr>
              <a:t>Benefits and Business Values</a:t>
            </a:r>
            <a:endParaRPr lang="en-US" sz="4000" spc="-150" dirty="0">
              <a:solidFill>
                <a:schemeClr val="bg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7431FE-D272-2EE4-5F73-48BB65657301}"/>
              </a:ext>
            </a:extLst>
          </p:cNvPr>
          <p:cNvSpPr/>
          <p:nvPr/>
        </p:nvSpPr>
        <p:spPr>
          <a:xfrm>
            <a:off x="6411561" y="3727831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2">
            <a:extLst>
              <a:ext uri="{FF2B5EF4-FFF2-40B4-BE49-F238E27FC236}">
                <a16:creationId xmlns:a16="http://schemas.microsoft.com/office/drawing/2014/main" id="{13DAFE46-9BE5-06D3-FCC5-A378C27B8115}"/>
              </a:ext>
            </a:extLst>
          </p:cNvPr>
          <p:cNvSpPr txBox="1">
            <a:spLocks/>
          </p:cNvSpPr>
          <p:nvPr/>
        </p:nvSpPr>
        <p:spPr>
          <a:xfrm>
            <a:off x="1427440" y="2783558"/>
            <a:ext cx="7658464" cy="741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6000" spc="-100" dirty="0">
                <a:solidFill>
                  <a:schemeClr val="bg2"/>
                </a:solidFill>
                <a:latin typeface="Arial Black"/>
              </a:rPr>
              <a:t>Q/A Session</a:t>
            </a:r>
            <a:endParaRPr lang="en-US" sz="6000" spc="-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dnight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B64BE2-F595-4946-AF15-0353DB6B8651}" vid="{D0855C70-FD0E-FD48-A944-8B288444371C}"/>
    </a:ext>
  </a:extLst>
</a:theme>
</file>

<file path=ppt/theme/theme2.xml><?xml version="1.0" encoding="utf-8"?>
<a:theme xmlns:a="http://schemas.openxmlformats.org/drawingml/2006/main" name="Grey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B64BE2-F595-4946-AF15-0353DB6B8651}" vid="{49A4AD87-DF69-1849-8370-AA960AFBC3E0}"/>
    </a:ext>
  </a:extLst>
</a:theme>
</file>

<file path=ppt/theme/theme3.xml><?xml version="1.0" encoding="utf-8"?>
<a:theme xmlns:a="http://schemas.openxmlformats.org/drawingml/2006/main" name="Master Dark">
  <a:themeElements>
    <a:clrScheme name="Custom 1">
      <a:dk1>
        <a:srgbClr val="21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60accd-493a-4a19-8d42-dd492272d9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C9FEB44A2CF41A8A6DB2B7F4FFD6B" ma:contentTypeVersion="10" ma:contentTypeDescription="Create a new document." ma:contentTypeScope="" ma:versionID="94e71aab3f6881551600cdb6a0664c27">
  <xsd:schema xmlns:xsd="http://www.w3.org/2001/XMLSchema" xmlns:xs="http://www.w3.org/2001/XMLSchema" xmlns:p="http://schemas.microsoft.com/office/2006/metadata/properties" xmlns:ns3="6cb546f4-e212-49c3-9b01-5a41f10ea9be" xmlns:ns4="d660accd-493a-4a19-8d42-dd492272d910" targetNamespace="http://schemas.microsoft.com/office/2006/metadata/properties" ma:root="true" ma:fieldsID="eb8a082e1d3f593f4260de092f538f27" ns3:_="" ns4:_="">
    <xsd:import namespace="6cb546f4-e212-49c3-9b01-5a41f10ea9be"/>
    <xsd:import namespace="d660accd-493a-4a19-8d42-dd492272d91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546f4-e212-49c3-9b01-5a41f10ea9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0accd-493a-4a19-8d42-dd492272d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B715E-4007-4AA4-8946-0B4A181E7C5C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660accd-493a-4a19-8d42-dd492272d910"/>
    <ds:schemaRef ds:uri="http://schemas.microsoft.com/office/2006/documentManagement/types"/>
    <ds:schemaRef ds:uri="6cb546f4-e212-49c3-9b01-5a41f10ea9b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0ACA57-62C1-4315-8892-75C135F98320}">
  <ds:schemaRefs>
    <ds:schemaRef ds:uri="6cb546f4-e212-49c3-9b01-5a41f10ea9be"/>
    <ds:schemaRef ds:uri="d660accd-493a-4a19-8d42-dd492272d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103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Open Sans</vt:lpstr>
      <vt:lpstr>System Font Regular</vt:lpstr>
      <vt:lpstr>Wingdings</vt:lpstr>
      <vt:lpstr>Midnight Master</vt:lpstr>
      <vt:lpstr>Grey Master</vt:lpstr>
      <vt:lpstr>Master Dark</vt:lpstr>
      <vt:lpstr>Master Dark</vt:lpstr>
      <vt:lpstr>Cloud Cost Optimizer</vt:lpstr>
      <vt:lpstr>PowerPoint Presentation</vt:lpstr>
      <vt:lpstr>PowerPoint Presentation</vt:lpstr>
      <vt:lpstr>Benefits and Business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 QBR_FY21 Q3</dc:title>
  <dc:creator>Suhas Katulwar</dc:creator>
  <cp:lastModifiedBy>Hrishikesh</cp:lastModifiedBy>
  <cp:revision>50</cp:revision>
  <dcterms:created xsi:type="dcterms:W3CDTF">2021-02-18T15:59:00Z</dcterms:created>
  <dcterms:modified xsi:type="dcterms:W3CDTF">2023-03-31T07:22:45Z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0x0101007B4C9FEB44A2CF41A8A6DB2B7F4FFD6B</vt:lpwstr>
  </property>
  <property fmtid="{D5CDD505-2E9C-101B-9397-08002B2CF9AE}" pid="3" name="MediaServiceImageTags">
    <vt:lpwstr/>
  </property>
</Properties>
</file>