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ngie" initials="B" lastIdx="0" clrIdx="0">
    <p:extLst>
      <p:ext uri="{19B8F6BF-5375-455C-9EA6-DF929625EA0E}">
        <p15:presenceInfo xmlns:p15="http://schemas.microsoft.com/office/powerpoint/2012/main" userId="Bung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Biodiversity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National Park </a:t>
            </a:r>
            <a:r>
              <a:rPr lang="en-US" dirty="0" smtClean="0"/>
              <a:t>Services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</a:t>
            </a:r>
            <a:r>
              <a:rPr lang="en-US" dirty="0"/>
              <a:t>Chi-Squared Test for Significance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9447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After calculating a difference in the percentages of mammals and birds, test let me determine that the difference was a result of chance. P value of 0.68 was greater than 0.05</a:t>
            </a:r>
            <a:endParaRPr lang="en-US" dirty="0"/>
          </a:p>
          <a:p>
            <a:pPr fontAlgn="base"/>
            <a:r>
              <a:rPr lang="en-US" dirty="0" smtClean="0"/>
              <a:t>However, when I compared </a:t>
            </a:r>
            <a:r>
              <a:rPr lang="en-US" dirty="0"/>
              <a:t>the percentages of </a:t>
            </a:r>
            <a:r>
              <a:rPr lang="en-US" dirty="0" smtClean="0"/>
              <a:t>mammals and reptiles I found out that the difference was significant since p value of 0.03 was less than 0.05 </a:t>
            </a:r>
          </a:p>
          <a:p>
            <a:pPr fontAlgn="base"/>
            <a:r>
              <a:rPr lang="en-US" dirty="0" smtClean="0"/>
              <a:t>Running the test with two different outputs brought me to conclusion </a:t>
            </a:r>
            <a:r>
              <a:rPr lang="en-US" dirty="0"/>
              <a:t>that certain types of species </a:t>
            </a:r>
            <a:r>
              <a:rPr lang="en-US" i="1" dirty="0" smtClean="0"/>
              <a:t>are </a:t>
            </a:r>
            <a:r>
              <a:rPr lang="en-US" dirty="0" smtClean="0"/>
              <a:t>more </a:t>
            </a:r>
            <a:r>
              <a:rPr lang="en-US" dirty="0"/>
              <a:t>likely to be endangered than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of species by the category Park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3" y="2309532"/>
            <a:ext cx="9117302" cy="3453959"/>
          </a:xfrm>
        </p:spPr>
      </p:pic>
    </p:spTree>
    <p:extLst>
      <p:ext uri="{BB962C8B-B14F-4D97-AF65-F5344CB8AC3E}">
        <p14:creationId xmlns:p14="http://schemas.microsoft.com/office/powerpoint/2010/main" val="4196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species Sheep by the Park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2202873"/>
            <a:ext cx="9379525" cy="3879272"/>
          </a:xfrm>
        </p:spPr>
      </p:pic>
    </p:spTree>
    <p:extLst>
      <p:ext uri="{BB962C8B-B14F-4D97-AF65-F5344CB8AC3E}">
        <p14:creationId xmlns:p14="http://schemas.microsoft.com/office/powerpoint/2010/main" val="15113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the sightings </a:t>
            </a:r>
            <a:r>
              <a:rPr lang="en-US" dirty="0"/>
              <a:t>at each of the four national parks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33600"/>
            <a:ext cx="9048028" cy="4128655"/>
          </a:xfrm>
        </p:spPr>
      </p:pic>
    </p:spTree>
    <p:extLst>
      <p:ext uri="{BB962C8B-B14F-4D97-AF65-F5344CB8AC3E}">
        <p14:creationId xmlns:p14="http://schemas.microsoft.com/office/powerpoint/2010/main" val="3903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/>
              <a:t>foot and mouth disease at </a:t>
            </a:r>
            <a:r>
              <a:rPr lang="en-US" dirty="0" smtClean="0"/>
              <a:t>Yellowstone and Bryce 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6355"/>
          </a:xfrm>
        </p:spPr>
        <p:txBody>
          <a:bodyPr/>
          <a:lstStyle/>
          <a:p>
            <a:r>
              <a:rPr lang="en-US" dirty="0" smtClean="0"/>
              <a:t>Considering </a:t>
            </a:r>
            <a:r>
              <a:rPr lang="en-US" dirty="0"/>
              <a:t> baseline of 15% occurrence of foot and mouth disease in sheep at Bryce National </a:t>
            </a:r>
            <a:r>
              <a:rPr lang="en-US" dirty="0" smtClean="0"/>
              <a:t>Park. In case of Yellowstone Park scientists would have to </a:t>
            </a:r>
            <a:r>
              <a:rPr lang="en-US" smtClean="0"/>
              <a:t>observe for </a:t>
            </a:r>
            <a:r>
              <a:rPr lang="en-US" dirty="0" smtClean="0"/>
              <a:t>more than one week and in case of Bryce park it would take over 3 weeks.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7" y="3538571"/>
            <a:ext cx="860227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data from the National Park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Biodiversity Capstone Project | Codecademy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7" y="4186317"/>
            <a:ext cx="8760914" cy="471644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64676"/>
            <a:ext cx="8341797" cy="25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the conservation status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2888"/>
            <a:ext cx="8021169" cy="3425781"/>
          </a:xfrm>
        </p:spPr>
      </p:pic>
    </p:spTree>
    <p:extLst>
      <p:ext uri="{BB962C8B-B14F-4D97-AF65-F5344CB8AC3E}">
        <p14:creationId xmlns:p14="http://schemas.microsoft.com/office/powerpoint/2010/main" val="42775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Species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['Mammal' 'Bird' 'Reptile' 'Amphibian' 'Fish' 'Vascular Plant' 'Nonvascular Plant']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['Mammal' 'Bird' 'Reptile' 'Amphibian' 'Fish' 'Vascular Plant' 'Nonvascular Plant']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['Mammal' 'Bird' 'Reptile' 'Amphibian' 'Fish' 'Vascular Plant' 'Nonvascular Plant']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['Mammal' 'Bird' 'Reptile' 'Amphibian' 'Fish' 'Vascular Plant' 'Nonvascular Plant']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124" y="1774222"/>
            <a:ext cx="2568142" cy="320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Mammal</a:t>
            </a:r>
          </a:p>
          <a:p>
            <a:r>
              <a:rPr lang="en-US" dirty="0" smtClean="0"/>
              <a:t>Bird </a:t>
            </a:r>
          </a:p>
          <a:p>
            <a:r>
              <a:rPr lang="en-US" dirty="0" smtClean="0"/>
              <a:t>Reptile </a:t>
            </a:r>
          </a:p>
          <a:p>
            <a:r>
              <a:rPr lang="en-US" dirty="0" smtClean="0"/>
              <a:t>Amphibian </a:t>
            </a:r>
          </a:p>
          <a:p>
            <a:r>
              <a:rPr lang="en-US" dirty="0" smtClean="0"/>
              <a:t>Fish </a:t>
            </a:r>
          </a:p>
          <a:p>
            <a:r>
              <a:rPr lang="en-US" dirty="0" smtClean="0"/>
              <a:t>Vascular Plant</a:t>
            </a:r>
            <a:endParaRPr lang="en-US" dirty="0"/>
          </a:p>
          <a:p>
            <a:r>
              <a:rPr lang="en-US" dirty="0" smtClean="0"/>
              <a:t>Nonvascular Plant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 conservation status 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conservation_status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scientific_name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0 Endangered 15 1 In Recovery 4 2 No Intervention 5363 3 Species of Concern 151 4 Threatened 10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conservation_status scientific_name 0 Endangered 15 1 In Recovery 4 2 No Intervention 5363 3 Species of Concern 151 4 Threatened 10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2990789"/>
            <a:ext cx="6355097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each conservation status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50" y="2692158"/>
            <a:ext cx="6207615" cy="3601744"/>
          </a:xfrm>
        </p:spPr>
      </p:pic>
    </p:spTree>
    <p:extLst>
      <p:ext uri="{BB962C8B-B14F-4D97-AF65-F5344CB8AC3E}">
        <p14:creationId xmlns:p14="http://schemas.microsoft.com/office/powerpoint/2010/main" val="21642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Status by Species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5086"/>
            <a:ext cx="8021169" cy="4071922"/>
          </a:xfrm>
        </p:spPr>
      </p:pic>
    </p:spTree>
    <p:extLst>
      <p:ext uri="{BB962C8B-B14F-4D97-AF65-F5344CB8AC3E}">
        <p14:creationId xmlns:p14="http://schemas.microsoft.com/office/powerpoint/2010/main" val="40460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endangered species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1" y="1674254"/>
            <a:ext cx="6005621" cy="3617843"/>
          </a:xfrm>
        </p:spPr>
      </p:pic>
    </p:spTree>
    <p:extLst>
      <p:ext uri="{BB962C8B-B14F-4D97-AF65-F5344CB8AC3E}">
        <p14:creationId xmlns:p14="http://schemas.microsoft.com/office/powerpoint/2010/main" val="33776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if </a:t>
            </a:r>
            <a:r>
              <a:rPr lang="en-US" b="1" dirty="0"/>
              <a:t>certain types of species </a:t>
            </a:r>
            <a:r>
              <a:rPr lang="en-US" b="1" dirty="0" smtClean="0"/>
              <a:t>are more </a:t>
            </a:r>
            <a:r>
              <a:rPr lang="en-US" b="1" dirty="0"/>
              <a:t>likely to be endangered?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Chi-Squared Test for Significance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51286"/>
            <a:ext cx="5145298" cy="19201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05" y="5064268"/>
            <a:ext cx="1920039" cy="682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3481954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1220" y="4579842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values</a:t>
            </a:r>
          </a:p>
        </p:txBody>
      </p:sp>
    </p:spTree>
    <p:extLst>
      <p:ext uri="{BB962C8B-B14F-4D97-AF65-F5344CB8AC3E}">
        <p14:creationId xmlns:p14="http://schemas.microsoft.com/office/powerpoint/2010/main" val="32128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297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inherit</vt:lpstr>
      <vt:lpstr>Trebuchet MS</vt:lpstr>
      <vt:lpstr>Wingdings 3</vt:lpstr>
      <vt:lpstr>Facet</vt:lpstr>
      <vt:lpstr>Biodiversity Analysis</vt:lpstr>
      <vt:lpstr>Scientific data from the National Park</vt:lpstr>
      <vt:lpstr>Categories of the conservation status</vt:lpstr>
      <vt:lpstr>Types of Species</vt:lpstr>
      <vt:lpstr>Data on conservation status  </vt:lpstr>
      <vt:lpstr>The nature of each conservation status</vt:lpstr>
      <vt:lpstr>Conservation Status by Species</vt:lpstr>
      <vt:lpstr>Investigating endangered species</vt:lpstr>
      <vt:lpstr>Determining if certain types of species are more likely to be endangered?</vt:lpstr>
      <vt:lpstr>Results of Chi-Squared Test for Significance </vt:lpstr>
      <vt:lpstr>Observations of species by the category Park</vt:lpstr>
      <vt:lpstr>Analysis of the species Sheep by the Park</vt:lpstr>
      <vt:lpstr>Illustration of the sightings at each of the four national parks</vt:lpstr>
      <vt:lpstr>Analysis of the foot and mouth disease at Yellowstone and Bryce park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Analysis</dc:title>
  <dc:creator>Bungie</dc:creator>
  <cp:lastModifiedBy>Bungie</cp:lastModifiedBy>
  <cp:revision>16</cp:revision>
  <dcterms:created xsi:type="dcterms:W3CDTF">2018-03-21T17:38:58Z</dcterms:created>
  <dcterms:modified xsi:type="dcterms:W3CDTF">2018-03-21T23:32:31Z</dcterms:modified>
</cp:coreProperties>
</file>