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3826-791C-4F17-0F9B-91E04E252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CF8BD-68DA-0371-917B-CDC026484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ECA5E-CAF2-2EAA-2E68-46F18807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021-3F37-43FE-A387-438FFEA8FA5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F1C3F-9342-406C-02C9-E2F293EA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F23AF-1F30-0B6B-E433-1F4DEB3D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CD4-04C8-47BA-BCF1-6C740D8F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2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62C8-96AC-B61F-6690-C461CC2D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1EA8E-FC26-5F15-39F5-15FA8BFE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6655F-62CD-69C7-FAC6-B491BB4A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021-3F37-43FE-A387-438FFEA8FA5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7DE0F-0BCA-F7F9-D292-68B62545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1DBD5-5240-ED48-400E-08585D5F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CD4-04C8-47BA-BCF1-6C740D8F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24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FCCEA-2835-8EA8-94EC-7BDE2AAFA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4CEB3-A397-0012-7111-CF4E8AF13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C8801-B898-0E48-6A51-C98155EF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021-3F37-43FE-A387-438FFEA8FA5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361F2-5604-78A6-FD45-BADEB2F3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8D0FA-B2D5-E332-436A-5020CE40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CD4-04C8-47BA-BCF1-6C740D8F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1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8E02-7E0E-91C4-0624-7DD5CCAA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8F45-0DF9-7BAF-C448-DCDCC737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6709-ABEE-DAA8-F301-7A4A58A6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021-3F37-43FE-A387-438FFEA8FA5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0890-E5C2-061F-E96C-44D87C6F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3AE8-0875-3CB7-2222-092E6275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CD4-04C8-47BA-BCF1-6C740D8F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2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0FF4-6B5C-420F-990B-F8415709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22783-9B59-BA23-68DD-21AC6291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3847-C02C-F3F6-0F95-2101217A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021-3F37-43FE-A387-438FFEA8FA5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E168-A48B-1E18-9683-64E008E3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A3DF1-4D01-2D0B-7C2C-C05C7209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CD4-04C8-47BA-BCF1-6C740D8F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9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8284-2F73-6470-52F0-D4852A7F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B8EF-7C5A-9B55-CF34-5C1747642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524FE-DA7A-FF30-5AAD-B4E73B600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ACDC5-E8C6-0A15-2A84-9722C3E7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021-3F37-43FE-A387-438FFEA8FA5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86961-1AF9-D05C-88BB-1E2AB07F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62F30-3ADF-5E84-BB91-C25C776A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CD4-04C8-47BA-BCF1-6C740D8F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C2FF-DEDA-27E4-870D-6691B08E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BB442-0182-A722-4E1E-B5245F0A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8411D-BF9A-6A97-85EF-F8FBC33F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7FB37-770A-9512-8E5A-8D3ECA667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4D1C3-63B0-3984-DC69-790EC21AE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12DCF-8EDA-05FF-5EA8-4BE7C67A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021-3F37-43FE-A387-438FFEA8FA5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3D7C-CD07-7E98-EB4B-8C5798D5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9143B-5DF7-AD2C-495C-43729F40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CD4-04C8-47BA-BCF1-6C740D8F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14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741A-4C5F-3E52-4CCC-78C6E575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A0E6E-B59C-9422-6C65-22928F23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021-3F37-43FE-A387-438FFEA8FA5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5C06C-EF4D-84C4-FF84-0BB27C26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7A0B8-8ABF-AA2E-0ED6-F4A72164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CD4-04C8-47BA-BCF1-6C740D8F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56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638E6-5762-394E-61EC-99340FB9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021-3F37-43FE-A387-438FFEA8FA5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9C43F-EFE9-FD07-9D15-480EA725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7C9CD-E0D5-3B75-1AFA-ECCD5785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CD4-04C8-47BA-BCF1-6C740D8F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30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E220-078F-78A2-8BE0-64AC2009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240C-9750-6FF3-E89B-51FCE3301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15775-76DF-4A9D-F93E-E49482207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5F24B-41F8-B141-33DB-F1FACAA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021-3F37-43FE-A387-438FFEA8FA5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F18AC-1699-60C4-C9EC-4B7C21F2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2B901-440C-4631-2953-41F574C2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CD4-04C8-47BA-BCF1-6C740D8F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4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D5A7-0C85-937F-AD03-3D14B74E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C6157-DE91-DC13-9BD0-7CEA66E02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BFD45-710F-FDDC-95F7-C885A931F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5675B-CF4D-535F-DE74-B9955C56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1021-3F37-43FE-A387-438FFEA8FA5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0C8E0-17BE-DF5D-8839-95E96DF9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4CE88-BC98-CF17-B6C9-D3855A06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1CD4-04C8-47BA-BCF1-6C740D8F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0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13C1B-182A-1BDF-D807-031B0502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699BA-837F-1FFB-FA45-A48675B0F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D0F9-35CC-D653-A3DB-EAA385140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D1021-3F37-43FE-A387-438FFEA8FA57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DE30B-1F0B-47FE-7955-B896FE8F1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2DA45-7EFC-04AB-FED7-83E871739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1CD4-04C8-47BA-BCF1-6C740D8F1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2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021B1-9D14-1581-D49E-FA13E13EE61C}"/>
              </a:ext>
            </a:extLst>
          </p:cNvPr>
          <p:cNvSpPr txBox="1"/>
          <p:nvPr/>
        </p:nvSpPr>
        <p:spPr>
          <a:xfrm>
            <a:off x="1595437" y="245143"/>
            <a:ext cx="9001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Low spatial resolution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High temporal resolution and data throughput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Multiple trenches multiple times</a:t>
            </a:r>
          </a:p>
          <a:p>
            <a:r>
              <a:rPr lang="en-GB" sz="1200" dirty="0"/>
              <a:t>Low temporal resolution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High spatial resolution and data throughput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Multiple trenches in detail once</a:t>
            </a:r>
          </a:p>
          <a:p>
            <a:r>
              <a:rPr lang="en-GB" sz="1200" dirty="0"/>
              <a:t>Low data throughput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High spatial resolution and temporal resolution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Few trenches multiple times in good detail</a:t>
            </a:r>
          </a:p>
        </p:txBody>
      </p:sp>
    </p:spTree>
    <p:extLst>
      <p:ext uri="{BB962C8B-B14F-4D97-AF65-F5344CB8AC3E}">
        <p14:creationId xmlns:p14="http://schemas.microsoft.com/office/powerpoint/2010/main" val="388419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8AD2-1F27-EDD3-786E-C4A85BE2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50"/>
            <a:ext cx="10515600" cy="1325563"/>
          </a:xfrm>
        </p:spPr>
        <p:txBody>
          <a:bodyPr/>
          <a:lstStyle/>
          <a:p>
            <a:r>
              <a:rPr lang="en-GB" dirty="0"/>
              <a:t>Low spatial resolution</a:t>
            </a:r>
          </a:p>
        </p:txBody>
      </p:sp>
      <p:pic>
        <p:nvPicPr>
          <p:cNvPr id="4" name="Picture 3" descr="A black and white photo of trees&#10;&#10;Description automatically generated with low confidence">
            <a:extLst>
              <a:ext uri="{FF2B5EF4-FFF2-40B4-BE49-F238E27FC236}">
                <a16:creationId xmlns:a16="http://schemas.microsoft.com/office/drawing/2014/main" id="{F6C22BE5-7DD5-68B9-1A88-B6A1C2E20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98" y="1871493"/>
            <a:ext cx="2272234" cy="1044000"/>
          </a:xfrm>
          <a:prstGeom prst="rect">
            <a:avLst/>
          </a:prstGeom>
        </p:spPr>
      </p:pic>
      <p:pic>
        <p:nvPicPr>
          <p:cNvPr id="5" name="Picture 4" descr="A black and white image of trees&#10;&#10;Description automatically generated with low confidence">
            <a:extLst>
              <a:ext uri="{FF2B5EF4-FFF2-40B4-BE49-F238E27FC236}">
                <a16:creationId xmlns:a16="http://schemas.microsoft.com/office/drawing/2014/main" id="{4AE83F8E-743D-F930-084B-E8C996411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66" y="1871493"/>
            <a:ext cx="2272234" cy="1044000"/>
          </a:xfrm>
          <a:prstGeom prst="rect">
            <a:avLst/>
          </a:prstGeom>
        </p:spPr>
      </p:pic>
      <p:pic>
        <p:nvPicPr>
          <p:cNvPr id="6" name="Picture 5" descr="A black and white photo of trees&#10;&#10;Description automatically generated with low confidence">
            <a:extLst>
              <a:ext uri="{FF2B5EF4-FFF2-40B4-BE49-F238E27FC236}">
                <a16:creationId xmlns:a16="http://schemas.microsoft.com/office/drawing/2014/main" id="{245C4A97-F0ED-8D34-D768-5BA877363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967" y="2945874"/>
            <a:ext cx="2272234" cy="1044000"/>
          </a:xfrm>
          <a:prstGeom prst="rect">
            <a:avLst/>
          </a:prstGeom>
        </p:spPr>
      </p:pic>
      <p:pic>
        <p:nvPicPr>
          <p:cNvPr id="7" name="Picture 6" descr="A black and white photo of trees&#10;&#10;Description automatically generated with low confidence">
            <a:extLst>
              <a:ext uri="{FF2B5EF4-FFF2-40B4-BE49-F238E27FC236}">
                <a16:creationId xmlns:a16="http://schemas.microsoft.com/office/drawing/2014/main" id="{38A2BCCD-A0FE-AC58-6E87-043C6BC31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47967" y="2946622"/>
            <a:ext cx="2272234" cy="1044000"/>
          </a:xfrm>
          <a:prstGeom prst="rect">
            <a:avLst/>
          </a:prstGeom>
        </p:spPr>
      </p:pic>
      <p:pic>
        <p:nvPicPr>
          <p:cNvPr id="8" name="Picture 7" descr="A black and white photo of trees&#10;&#10;Description automatically generated with low confidence">
            <a:extLst>
              <a:ext uri="{FF2B5EF4-FFF2-40B4-BE49-F238E27FC236}">
                <a16:creationId xmlns:a16="http://schemas.microsoft.com/office/drawing/2014/main" id="{75BC4DF1-BBC4-077A-DD08-4E77C2E17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058" y="1878238"/>
            <a:ext cx="2272234" cy="1044000"/>
          </a:xfrm>
          <a:prstGeom prst="rect">
            <a:avLst/>
          </a:prstGeom>
        </p:spPr>
      </p:pic>
      <p:pic>
        <p:nvPicPr>
          <p:cNvPr id="9" name="Picture 8" descr="A black and white image of trees&#10;&#10;Description automatically generated with low confidence">
            <a:extLst>
              <a:ext uri="{FF2B5EF4-FFF2-40B4-BE49-F238E27FC236}">
                <a16:creationId xmlns:a16="http://schemas.microsoft.com/office/drawing/2014/main" id="{83B5861D-7625-D2FA-641C-CC8191E12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226" y="1878238"/>
            <a:ext cx="2272234" cy="1044000"/>
          </a:xfrm>
          <a:prstGeom prst="rect">
            <a:avLst/>
          </a:prstGeom>
        </p:spPr>
      </p:pic>
      <p:pic>
        <p:nvPicPr>
          <p:cNvPr id="10" name="Picture 9" descr="A black and white photo of trees&#10;&#10;Description automatically generated with low confidence">
            <a:extLst>
              <a:ext uri="{FF2B5EF4-FFF2-40B4-BE49-F238E27FC236}">
                <a16:creationId xmlns:a16="http://schemas.microsoft.com/office/drawing/2014/main" id="{DE4C0A5D-FDCC-3D1E-76AE-6DDD421F7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83226" y="2952325"/>
            <a:ext cx="2272234" cy="1044000"/>
          </a:xfrm>
          <a:prstGeom prst="rect">
            <a:avLst/>
          </a:prstGeom>
        </p:spPr>
      </p:pic>
      <p:pic>
        <p:nvPicPr>
          <p:cNvPr id="11" name="Picture 10" descr="A black and white photo of trees&#10;&#10;Description automatically generated with low confidence">
            <a:extLst>
              <a:ext uri="{FF2B5EF4-FFF2-40B4-BE49-F238E27FC236}">
                <a16:creationId xmlns:a16="http://schemas.microsoft.com/office/drawing/2014/main" id="{05232894-E5B4-0ED5-2C6C-1B0F2C087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73058" y="2952242"/>
            <a:ext cx="2272234" cy="1044000"/>
          </a:xfrm>
          <a:prstGeom prst="rect">
            <a:avLst/>
          </a:prstGeom>
        </p:spPr>
      </p:pic>
      <p:pic>
        <p:nvPicPr>
          <p:cNvPr id="24" name="Picture 23" descr="A black and white photo of trees&#10;&#10;Description automatically generated with low confidence">
            <a:extLst>
              <a:ext uri="{FF2B5EF4-FFF2-40B4-BE49-F238E27FC236}">
                <a16:creationId xmlns:a16="http://schemas.microsoft.com/office/drawing/2014/main" id="{D5CFC48D-8B66-05D8-0E5F-3D3DA578D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058" y="4012551"/>
            <a:ext cx="2272234" cy="1044000"/>
          </a:xfrm>
          <a:prstGeom prst="rect">
            <a:avLst/>
          </a:prstGeom>
        </p:spPr>
      </p:pic>
      <p:pic>
        <p:nvPicPr>
          <p:cNvPr id="25" name="Picture 24" descr="A black and white image of trees&#10;&#10;Description automatically generated with low confidence">
            <a:extLst>
              <a:ext uri="{FF2B5EF4-FFF2-40B4-BE49-F238E27FC236}">
                <a16:creationId xmlns:a16="http://schemas.microsoft.com/office/drawing/2014/main" id="{31D23940-F61F-BC19-D5AD-D5B2C6DB7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226" y="4025496"/>
            <a:ext cx="2272234" cy="1044000"/>
          </a:xfrm>
          <a:prstGeom prst="rect">
            <a:avLst/>
          </a:prstGeom>
        </p:spPr>
      </p:pic>
      <p:pic>
        <p:nvPicPr>
          <p:cNvPr id="26" name="Picture 25" descr="A black and white photo of trees&#10;&#10;Description automatically generated with low confidence">
            <a:extLst>
              <a:ext uri="{FF2B5EF4-FFF2-40B4-BE49-F238E27FC236}">
                <a16:creationId xmlns:a16="http://schemas.microsoft.com/office/drawing/2014/main" id="{E9360129-E206-050F-2FA9-30F0550FE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50549" y="5103433"/>
            <a:ext cx="2272234" cy="1044000"/>
          </a:xfrm>
          <a:prstGeom prst="rect">
            <a:avLst/>
          </a:prstGeom>
        </p:spPr>
      </p:pic>
      <p:pic>
        <p:nvPicPr>
          <p:cNvPr id="27" name="Picture 26" descr="A black and white photo of trees&#10;&#10;Description automatically generated with low confidence">
            <a:extLst>
              <a:ext uri="{FF2B5EF4-FFF2-40B4-BE49-F238E27FC236}">
                <a16:creationId xmlns:a16="http://schemas.microsoft.com/office/drawing/2014/main" id="{80B91E54-B144-3724-80B6-27D12FDFA5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73058" y="5092417"/>
            <a:ext cx="2272234" cy="1044000"/>
          </a:xfrm>
          <a:prstGeom prst="rect">
            <a:avLst/>
          </a:prstGeom>
        </p:spPr>
      </p:pic>
      <p:pic>
        <p:nvPicPr>
          <p:cNvPr id="28" name="Picture 27" descr="A black and white photo of trees&#10;&#10;Description automatically generated with low confidence">
            <a:extLst>
              <a:ext uri="{FF2B5EF4-FFF2-40B4-BE49-F238E27FC236}">
                <a16:creationId xmlns:a16="http://schemas.microsoft.com/office/drawing/2014/main" id="{17D2DE16-C82B-A4D7-DF3D-16DD556BC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67" y="4026247"/>
            <a:ext cx="2272234" cy="1044000"/>
          </a:xfrm>
          <a:prstGeom prst="rect">
            <a:avLst/>
          </a:prstGeom>
        </p:spPr>
      </p:pic>
      <p:pic>
        <p:nvPicPr>
          <p:cNvPr id="29" name="Picture 28" descr="A black and white image of trees&#10;&#10;Description automatically generated with low confidence">
            <a:extLst>
              <a:ext uri="{FF2B5EF4-FFF2-40B4-BE49-F238E27FC236}">
                <a16:creationId xmlns:a16="http://schemas.microsoft.com/office/drawing/2014/main" id="{6491BD8A-E21E-F467-D2F5-160C9BEB1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67" y="4025496"/>
            <a:ext cx="2272234" cy="1044000"/>
          </a:xfrm>
          <a:prstGeom prst="rect">
            <a:avLst/>
          </a:prstGeom>
        </p:spPr>
      </p:pic>
      <p:pic>
        <p:nvPicPr>
          <p:cNvPr id="30" name="Picture 29" descr="A black and white photo of trees&#10;&#10;Description automatically generated with low confidence">
            <a:extLst>
              <a:ext uri="{FF2B5EF4-FFF2-40B4-BE49-F238E27FC236}">
                <a16:creationId xmlns:a16="http://schemas.microsoft.com/office/drawing/2014/main" id="{85BA470E-F6B2-23C3-F408-DB820C5DA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8966" y="5103432"/>
            <a:ext cx="2272234" cy="1044000"/>
          </a:xfrm>
          <a:prstGeom prst="rect">
            <a:avLst/>
          </a:prstGeom>
        </p:spPr>
      </p:pic>
      <p:pic>
        <p:nvPicPr>
          <p:cNvPr id="31" name="Picture 30" descr="A black and white photo of trees&#10;&#10;Description automatically generated with low confidence">
            <a:extLst>
              <a:ext uri="{FF2B5EF4-FFF2-40B4-BE49-F238E27FC236}">
                <a16:creationId xmlns:a16="http://schemas.microsoft.com/office/drawing/2014/main" id="{1B3E6281-AD7C-9CB4-1E30-733FFBDE2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47967" y="5105871"/>
            <a:ext cx="2272234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1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2178-9EE3-F072-59F2-0D5EBFC7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en-GB" dirty="0"/>
              <a:t>Low temporal resolution</a:t>
            </a:r>
          </a:p>
        </p:txBody>
      </p:sp>
      <p:pic>
        <p:nvPicPr>
          <p:cNvPr id="11" name="Picture 10" descr="A black and white photo of trees&#10;&#10;Description automatically generated with low confidence">
            <a:extLst>
              <a:ext uri="{FF2B5EF4-FFF2-40B4-BE49-F238E27FC236}">
                <a16:creationId xmlns:a16="http://schemas.microsoft.com/office/drawing/2014/main" id="{22D4F6CB-0338-212D-855A-C715B095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70" y="1424334"/>
            <a:ext cx="4701177" cy="2160000"/>
          </a:xfrm>
          <a:prstGeom prst="rect">
            <a:avLst/>
          </a:prstGeom>
        </p:spPr>
      </p:pic>
      <p:pic>
        <p:nvPicPr>
          <p:cNvPr id="12" name="Picture 11" descr="A black and white image of trees&#10;&#10;Description automatically generated with low confidence">
            <a:extLst>
              <a:ext uri="{FF2B5EF4-FFF2-40B4-BE49-F238E27FC236}">
                <a16:creationId xmlns:a16="http://schemas.microsoft.com/office/drawing/2014/main" id="{D0CE9A73-DE96-CEF5-F05D-1ECB0B58D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47" y="1424334"/>
            <a:ext cx="4701177" cy="2160000"/>
          </a:xfrm>
          <a:prstGeom prst="rect">
            <a:avLst/>
          </a:prstGeom>
        </p:spPr>
      </p:pic>
      <p:pic>
        <p:nvPicPr>
          <p:cNvPr id="13" name="Picture 12" descr="A black and white photo of trees&#10;&#10;Description automatically generated with low confidence">
            <a:extLst>
              <a:ext uri="{FF2B5EF4-FFF2-40B4-BE49-F238E27FC236}">
                <a16:creationId xmlns:a16="http://schemas.microsoft.com/office/drawing/2014/main" id="{BA532544-4C4B-152F-5A76-114B0D373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11946" y="3584334"/>
            <a:ext cx="4701177" cy="2160000"/>
          </a:xfrm>
          <a:prstGeom prst="rect">
            <a:avLst/>
          </a:prstGeom>
        </p:spPr>
      </p:pic>
      <p:pic>
        <p:nvPicPr>
          <p:cNvPr id="14" name="Picture 13" descr="A black and white photo of trees&#10;&#10;Description automatically generated with low confidence">
            <a:extLst>
              <a:ext uri="{FF2B5EF4-FFF2-40B4-BE49-F238E27FC236}">
                <a16:creationId xmlns:a16="http://schemas.microsoft.com/office/drawing/2014/main" id="{4F68E10F-F048-5163-99CB-D0111AD78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10770" y="3584334"/>
            <a:ext cx="470117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3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7A7A-D9A0-518A-DF84-6FED452B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"/>
            <a:ext cx="10515600" cy="1325563"/>
          </a:xfrm>
        </p:spPr>
        <p:txBody>
          <a:bodyPr/>
          <a:lstStyle/>
          <a:p>
            <a:r>
              <a:rPr lang="en-GB" dirty="0"/>
              <a:t>Low data throughput</a:t>
            </a:r>
          </a:p>
        </p:txBody>
      </p:sp>
      <p:pic>
        <p:nvPicPr>
          <p:cNvPr id="4" name="Picture 3" descr="A black and white image of trees&#10;&#10;Description automatically generated with low confidence">
            <a:extLst>
              <a:ext uri="{FF2B5EF4-FFF2-40B4-BE49-F238E27FC236}">
                <a16:creationId xmlns:a16="http://schemas.microsoft.com/office/drawing/2014/main" id="{FEA95DB5-03E3-CC42-C861-F64FEF19D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40" y="1990725"/>
            <a:ext cx="4701175" cy="2160000"/>
          </a:xfrm>
          <a:prstGeom prst="rect">
            <a:avLst/>
          </a:prstGeom>
        </p:spPr>
      </p:pic>
      <p:pic>
        <p:nvPicPr>
          <p:cNvPr id="5" name="Picture 4" descr="A black and white image of trees&#10;&#10;Description automatically generated with low confidence">
            <a:extLst>
              <a:ext uri="{FF2B5EF4-FFF2-40B4-BE49-F238E27FC236}">
                <a16:creationId xmlns:a16="http://schemas.microsoft.com/office/drawing/2014/main" id="{9DF07BD1-A70B-5F1C-EEB2-367A2D629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39" y="4150725"/>
            <a:ext cx="4701175" cy="2160000"/>
          </a:xfrm>
          <a:prstGeom prst="rect">
            <a:avLst/>
          </a:prstGeom>
        </p:spPr>
      </p:pic>
      <p:pic>
        <p:nvPicPr>
          <p:cNvPr id="6" name="Picture 5" descr="A black and white image of trees&#10;&#10;Description automatically generated with low confidence">
            <a:extLst>
              <a:ext uri="{FF2B5EF4-FFF2-40B4-BE49-F238E27FC236}">
                <a16:creationId xmlns:a16="http://schemas.microsoft.com/office/drawing/2014/main" id="{CB35B089-491D-1092-A6CD-0163B8BF6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14" y="4150725"/>
            <a:ext cx="4701175" cy="2160000"/>
          </a:xfrm>
          <a:prstGeom prst="rect">
            <a:avLst/>
          </a:prstGeom>
        </p:spPr>
      </p:pic>
      <p:pic>
        <p:nvPicPr>
          <p:cNvPr id="7" name="Picture 6" descr="A black and white image of trees&#10;&#10;Description automatically generated with low confidence">
            <a:extLst>
              <a:ext uri="{FF2B5EF4-FFF2-40B4-BE49-F238E27FC236}">
                <a16:creationId xmlns:a16="http://schemas.microsoft.com/office/drawing/2014/main" id="{B078EB13-B0C4-7811-5AB1-0ED68E8BD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15" y="1990725"/>
            <a:ext cx="470117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4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grate&#10;&#10;Description automatically generated">
            <a:extLst>
              <a:ext uri="{FF2B5EF4-FFF2-40B4-BE49-F238E27FC236}">
                <a16:creationId xmlns:a16="http://schemas.microsoft.com/office/drawing/2014/main" id="{A25BF351-1FB9-E01C-D3C1-EE0B4AC43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6" y="4987218"/>
            <a:ext cx="3364581" cy="1680879"/>
          </a:xfrm>
          <a:prstGeom prst="rect">
            <a:avLst/>
          </a:prstGeom>
        </p:spPr>
      </p:pic>
      <p:pic>
        <p:nvPicPr>
          <p:cNvPr id="23" name="Picture 22" descr="A picture containing fabric, grate&#10;&#10;Description automatically generated">
            <a:extLst>
              <a:ext uri="{FF2B5EF4-FFF2-40B4-BE49-F238E27FC236}">
                <a16:creationId xmlns:a16="http://schemas.microsoft.com/office/drawing/2014/main" id="{3472157F-2001-1206-65DC-85EAA6A9E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11" y="4987212"/>
            <a:ext cx="3364581" cy="1680879"/>
          </a:xfrm>
          <a:prstGeom prst="rect">
            <a:avLst/>
          </a:prstGeom>
        </p:spPr>
      </p:pic>
      <p:pic>
        <p:nvPicPr>
          <p:cNvPr id="25" name="Picture 24" descr="A picture containing grate&#10;&#10;Description automatically generated">
            <a:extLst>
              <a:ext uri="{FF2B5EF4-FFF2-40B4-BE49-F238E27FC236}">
                <a16:creationId xmlns:a16="http://schemas.microsoft.com/office/drawing/2014/main" id="{E4F8B1B0-CF36-9057-CC94-A9294160F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107" y="4987213"/>
            <a:ext cx="3364581" cy="16808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212861D-AD3D-B7A7-2C5F-381F5B3FB0C6}"/>
              </a:ext>
            </a:extLst>
          </p:cNvPr>
          <p:cNvSpPr txBox="1"/>
          <p:nvPr/>
        </p:nvSpPr>
        <p:spPr>
          <a:xfrm>
            <a:off x="414316" y="4617874"/>
            <a:ext cx="33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Spatial Resolution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E20505-2678-D51D-1D65-CE397FA3F575}"/>
              </a:ext>
            </a:extLst>
          </p:cNvPr>
          <p:cNvSpPr txBox="1"/>
          <p:nvPr/>
        </p:nvSpPr>
        <p:spPr>
          <a:xfrm>
            <a:off x="3844210" y="4617862"/>
            <a:ext cx="33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Temporal Resolution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BD70D7-59EE-D12C-E975-6ABADD908DA4}"/>
              </a:ext>
            </a:extLst>
          </p:cNvPr>
          <p:cNvSpPr txBox="1"/>
          <p:nvPr/>
        </p:nvSpPr>
        <p:spPr>
          <a:xfrm>
            <a:off x="7274106" y="4617874"/>
            <a:ext cx="33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Data Throughput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858463-8AA6-48BA-5637-D1879B13A86F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2096607" y="4987218"/>
            <a:ext cx="0" cy="16808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C20F9F1-A38B-F7ED-EF12-EA04F81F5DD3}"/>
              </a:ext>
            </a:extLst>
          </p:cNvPr>
          <p:cNvCxnSpPr>
            <a:stCxn id="29" idx="2"/>
            <a:endCxn id="23" idx="2"/>
          </p:cNvCxnSpPr>
          <p:nvPr/>
        </p:nvCxnSpPr>
        <p:spPr>
          <a:xfrm>
            <a:off x="5526501" y="4987194"/>
            <a:ext cx="1" cy="16808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F961F3D-FE39-D685-6024-5C3735F788F7}"/>
              </a:ext>
            </a:extLst>
          </p:cNvPr>
          <p:cNvCxnSpPr>
            <a:stCxn id="25" idx="0"/>
            <a:endCxn id="25" idx="2"/>
          </p:cNvCxnSpPr>
          <p:nvPr/>
        </p:nvCxnSpPr>
        <p:spPr>
          <a:xfrm>
            <a:off x="8956398" y="4987213"/>
            <a:ext cx="0" cy="16808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0A6FCB-3A4E-1F17-73A9-3D751F6F7397}"/>
              </a:ext>
            </a:extLst>
          </p:cNvPr>
          <p:cNvCxnSpPr>
            <a:stCxn id="25" idx="1"/>
            <a:endCxn id="25" idx="3"/>
          </p:cNvCxnSpPr>
          <p:nvPr/>
        </p:nvCxnSpPr>
        <p:spPr>
          <a:xfrm>
            <a:off x="7274107" y="5827653"/>
            <a:ext cx="33645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70781E-72AB-5727-A5B8-EB7CAE2C1728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3844211" y="5827652"/>
            <a:ext cx="33645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F73F54-6869-FF0C-3559-B1AA08028BFA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414316" y="5827658"/>
            <a:ext cx="33645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9372CDFA-EA3C-9484-569D-76B3CCA50D48}"/>
              </a:ext>
            </a:extLst>
          </p:cNvPr>
          <p:cNvSpPr/>
          <p:nvPr/>
        </p:nvSpPr>
        <p:spPr>
          <a:xfrm>
            <a:off x="4839554" y="1792367"/>
            <a:ext cx="1551915" cy="11565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4F4D32-F74A-D210-E143-5977F125CE6A}"/>
              </a:ext>
            </a:extLst>
          </p:cNvPr>
          <p:cNvSpPr txBox="1"/>
          <p:nvPr/>
        </p:nvSpPr>
        <p:spPr>
          <a:xfrm>
            <a:off x="4749383" y="1153718"/>
            <a:ext cx="173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oper Black" panose="0208090404030B020404" pitchFamily="18" charset="0"/>
              </a:rPr>
              <a:t>Spatial Resolution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EE788-AF9B-E908-FAED-135EB8BB987B}"/>
              </a:ext>
            </a:extLst>
          </p:cNvPr>
          <p:cNvSpPr txBox="1"/>
          <p:nvPr/>
        </p:nvSpPr>
        <p:spPr>
          <a:xfrm>
            <a:off x="6221365" y="2722765"/>
            <a:ext cx="173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oper Black" panose="0208090404030B020404" pitchFamily="18" charset="0"/>
              </a:rPr>
              <a:t>Temporal Resolution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0394C-E18A-46F7-F288-3ABA40E3E134}"/>
              </a:ext>
            </a:extLst>
          </p:cNvPr>
          <p:cNvSpPr txBox="1"/>
          <p:nvPr/>
        </p:nvSpPr>
        <p:spPr>
          <a:xfrm>
            <a:off x="3577896" y="2722765"/>
            <a:ext cx="173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oper Black" panose="0208090404030B020404" pitchFamily="18" charset="0"/>
              </a:rPr>
              <a:t>Data Throughput</a:t>
            </a:r>
          </a:p>
        </p:txBody>
      </p:sp>
    </p:spTree>
    <p:extLst>
      <p:ext uri="{BB962C8B-B14F-4D97-AF65-F5344CB8AC3E}">
        <p14:creationId xmlns:p14="http://schemas.microsoft.com/office/powerpoint/2010/main" val="176288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00EA9B44-EAD3-B20B-5610-96B3941B0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891" y="126691"/>
            <a:ext cx="888797" cy="349170"/>
          </a:xfrm>
          <a:prstGeom prst="rect">
            <a:avLst/>
          </a:prstGeom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67B2DED5-5FBB-A184-232A-6BED4B0EC0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93"/>
          <a:stretch/>
        </p:blipFill>
        <p:spPr>
          <a:xfrm>
            <a:off x="0" y="94049"/>
            <a:ext cx="2847783" cy="568426"/>
          </a:xfrm>
          <a:prstGeom prst="rect">
            <a:avLst/>
          </a:prstGeom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50715A83-390C-8B9B-C5C6-074BB1D2D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43" b="49193"/>
          <a:stretch/>
        </p:blipFill>
        <p:spPr>
          <a:xfrm>
            <a:off x="925606" y="1995220"/>
            <a:ext cx="1435040" cy="2009144"/>
          </a:xfrm>
          <a:prstGeom prst="rect">
            <a:avLst/>
          </a:prstGeom>
        </p:spPr>
      </p:pic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CFAB4FF9-0913-180F-0728-5B01FAE10F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5" b="49193"/>
          <a:stretch/>
        </p:blipFill>
        <p:spPr>
          <a:xfrm>
            <a:off x="8573102" y="1995220"/>
            <a:ext cx="2109257" cy="2009144"/>
          </a:xfrm>
          <a:prstGeom prst="rect">
            <a:avLst/>
          </a:prstGeom>
        </p:spPr>
      </p:pic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B1C50836-E6AA-AE1D-3EF3-DBC5310509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78" r="79480"/>
          <a:stretch/>
        </p:blipFill>
        <p:spPr>
          <a:xfrm>
            <a:off x="1028426" y="4025001"/>
            <a:ext cx="1959703" cy="721182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53EFE7F7-17DC-C3C8-C649-EAC7B60D9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4" t="81275"/>
          <a:stretch/>
        </p:blipFill>
        <p:spPr>
          <a:xfrm>
            <a:off x="8522369" y="3941360"/>
            <a:ext cx="2109257" cy="70252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6D16C5F-6926-083E-BCB8-C3D79F5CCB9B}"/>
              </a:ext>
            </a:extLst>
          </p:cNvPr>
          <p:cNvSpPr/>
          <p:nvPr/>
        </p:nvSpPr>
        <p:spPr>
          <a:xfrm>
            <a:off x="2553067" y="2514530"/>
            <a:ext cx="6061195" cy="111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 descr="Diagram, schematic&#10;&#10;Description automatically generated">
            <a:extLst>
              <a:ext uri="{FF2B5EF4-FFF2-40B4-BE49-F238E27FC236}">
                <a16:creationId xmlns:a16="http://schemas.microsoft.com/office/drawing/2014/main" id="{5EB90079-BA1D-8A61-11B4-524D71ED2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8" r="48314" b="66902"/>
          <a:stretch/>
        </p:blipFill>
        <p:spPr>
          <a:xfrm>
            <a:off x="2741917" y="2699561"/>
            <a:ext cx="1402702" cy="1241799"/>
          </a:xfrm>
          <a:prstGeom prst="rect">
            <a:avLst/>
          </a:prstGeom>
        </p:spPr>
      </p:pic>
      <p:pic>
        <p:nvPicPr>
          <p:cNvPr id="19" name="Picture 18" descr="Diagram, schematic&#10;&#10;Description automatically generated">
            <a:extLst>
              <a:ext uri="{FF2B5EF4-FFF2-40B4-BE49-F238E27FC236}">
                <a16:creationId xmlns:a16="http://schemas.microsoft.com/office/drawing/2014/main" id="{CED9CFAF-26D6-3D68-F0F5-715373045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9" t="40558" r="49420" b="4063"/>
          <a:stretch/>
        </p:blipFill>
        <p:spPr>
          <a:xfrm>
            <a:off x="4077477" y="2626048"/>
            <a:ext cx="1175657" cy="2077768"/>
          </a:xfrm>
          <a:prstGeom prst="rect">
            <a:avLst/>
          </a:prstGeom>
        </p:spPr>
      </p:pic>
      <p:pic>
        <p:nvPicPr>
          <p:cNvPr id="20" name="Picture 19" descr="Diagram, schematic&#10;&#10;Description automatically generated">
            <a:extLst>
              <a:ext uri="{FF2B5EF4-FFF2-40B4-BE49-F238E27FC236}">
                <a16:creationId xmlns:a16="http://schemas.microsoft.com/office/drawing/2014/main" id="{B05E1ED6-FEFA-7DF8-7600-5ED0266E7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33" t="19917" r="21462" b="66902"/>
          <a:stretch/>
        </p:blipFill>
        <p:spPr>
          <a:xfrm>
            <a:off x="5267135" y="2825937"/>
            <a:ext cx="1671733" cy="494523"/>
          </a:xfrm>
          <a:prstGeom prst="rect">
            <a:avLst/>
          </a:prstGeom>
        </p:spPr>
      </p:pic>
      <p:pic>
        <p:nvPicPr>
          <p:cNvPr id="21" name="Picture 20" descr="Diagram, schematic&#10;&#10;Description automatically generated">
            <a:extLst>
              <a:ext uri="{FF2B5EF4-FFF2-40B4-BE49-F238E27FC236}">
                <a16:creationId xmlns:a16="http://schemas.microsoft.com/office/drawing/2014/main" id="{A5134011-BACC-46E1-E529-AEB368E9F5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2" t="40062" r="21088" b="40964"/>
          <a:stretch/>
        </p:blipFill>
        <p:spPr>
          <a:xfrm>
            <a:off x="6777544" y="2717261"/>
            <a:ext cx="1744825" cy="7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3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3F47AB-7E65-380F-42DE-81ED249FE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4" y="205176"/>
            <a:ext cx="3619500" cy="904875"/>
          </a:xfrm>
          <a:prstGeom prst="rect">
            <a:avLst/>
          </a:prstGeom>
        </p:spPr>
      </p:pic>
      <p:pic>
        <p:nvPicPr>
          <p:cNvPr id="7" name="Picture 6" descr="A black and white photo of trees&#10;&#10;Description automatically generated with low confidence">
            <a:extLst>
              <a:ext uri="{FF2B5EF4-FFF2-40B4-BE49-F238E27FC236}">
                <a16:creationId xmlns:a16="http://schemas.microsoft.com/office/drawing/2014/main" id="{F75E4FBD-0FF2-0DDC-BD59-0D8EFDBCB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4" y="1110051"/>
            <a:ext cx="3619500" cy="904875"/>
          </a:xfrm>
          <a:prstGeom prst="rect">
            <a:avLst/>
          </a:prstGeom>
        </p:spPr>
      </p:pic>
      <p:pic>
        <p:nvPicPr>
          <p:cNvPr id="9" name="Picture 8" descr="A picture containing close&#10;&#10;Description automatically generated">
            <a:extLst>
              <a:ext uri="{FF2B5EF4-FFF2-40B4-BE49-F238E27FC236}">
                <a16:creationId xmlns:a16="http://schemas.microsoft.com/office/drawing/2014/main" id="{B4800F51-C7F8-D426-B5ED-B76D8F492E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"/>
          <a:stretch/>
        </p:blipFill>
        <p:spPr>
          <a:xfrm>
            <a:off x="2952750" y="2541328"/>
            <a:ext cx="6511698" cy="1638300"/>
          </a:xfrm>
          <a:prstGeom prst="rect">
            <a:avLst/>
          </a:prstGeom>
        </p:spPr>
      </p:pic>
      <p:pic>
        <p:nvPicPr>
          <p:cNvPr id="11" name="Picture 10" descr="A blurry image of a person&#10;&#10;Description automatically generated with low confidence">
            <a:extLst>
              <a:ext uri="{FF2B5EF4-FFF2-40B4-BE49-F238E27FC236}">
                <a16:creationId xmlns:a16="http://schemas.microsoft.com/office/drawing/2014/main" id="{EBDD3DD1-DCA0-EE92-CBF9-7766628F7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4179628"/>
            <a:ext cx="542925" cy="1638300"/>
          </a:xfrm>
          <a:prstGeom prst="rect">
            <a:avLst/>
          </a:prstGeom>
        </p:spPr>
      </p:pic>
      <p:pic>
        <p:nvPicPr>
          <p:cNvPr id="35" name="Picture 34" descr="A blurry image of a person&#10;&#10;Description automatically generated with low confidence">
            <a:extLst>
              <a:ext uri="{FF2B5EF4-FFF2-40B4-BE49-F238E27FC236}">
                <a16:creationId xmlns:a16="http://schemas.microsoft.com/office/drawing/2014/main" id="{4CA7B463-A8B5-425C-443B-34C7C176F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4179628"/>
            <a:ext cx="542925" cy="16383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E1C5A4C-F880-9AA2-289D-A1E71AF3F3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179628"/>
            <a:ext cx="552450" cy="1638300"/>
          </a:xfrm>
          <a:prstGeom prst="rect">
            <a:avLst/>
          </a:prstGeom>
        </p:spPr>
      </p:pic>
      <p:pic>
        <p:nvPicPr>
          <p:cNvPr id="39" name="Picture 38" descr="No image&#10;&#10;Description automatically generated">
            <a:extLst>
              <a:ext uri="{FF2B5EF4-FFF2-40B4-BE49-F238E27FC236}">
                <a16:creationId xmlns:a16="http://schemas.microsoft.com/office/drawing/2014/main" id="{238BB74B-B61F-E861-FE91-E3F99F8886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4179628"/>
            <a:ext cx="542925" cy="1638300"/>
          </a:xfrm>
          <a:prstGeom prst="rect">
            <a:avLst/>
          </a:prstGeom>
        </p:spPr>
      </p:pic>
      <p:pic>
        <p:nvPicPr>
          <p:cNvPr id="41" name="Picture 40" descr="A blurry image of a person&#10;&#10;Description automatically generated with low confidence">
            <a:extLst>
              <a:ext uri="{FF2B5EF4-FFF2-40B4-BE49-F238E27FC236}">
                <a16:creationId xmlns:a16="http://schemas.microsoft.com/office/drawing/2014/main" id="{C9F1BFBD-7527-87C9-7BCC-9709356CE0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5" y="4179628"/>
            <a:ext cx="542925" cy="1638300"/>
          </a:xfrm>
          <a:prstGeom prst="rect">
            <a:avLst/>
          </a:prstGeom>
        </p:spPr>
      </p:pic>
      <p:pic>
        <p:nvPicPr>
          <p:cNvPr id="43" name="Picture 42" descr="A blurry image of a person&#10;&#10;Description automatically generated with low confidence">
            <a:extLst>
              <a:ext uri="{FF2B5EF4-FFF2-40B4-BE49-F238E27FC236}">
                <a16:creationId xmlns:a16="http://schemas.microsoft.com/office/drawing/2014/main" id="{50DC0889-E7D2-4206-329C-2ECA4B6A8E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4179628"/>
            <a:ext cx="542925" cy="1638300"/>
          </a:xfrm>
          <a:prstGeom prst="rect">
            <a:avLst/>
          </a:prstGeom>
        </p:spPr>
      </p:pic>
      <p:pic>
        <p:nvPicPr>
          <p:cNvPr id="47" name="Picture 46" descr="A blurry image of a person&#10;&#10;Description automatically generated with low confidence">
            <a:extLst>
              <a:ext uri="{FF2B5EF4-FFF2-40B4-BE49-F238E27FC236}">
                <a16:creationId xmlns:a16="http://schemas.microsoft.com/office/drawing/2014/main" id="{D329AAA8-ABD7-D7B7-35F6-8F7D554F9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4179628"/>
            <a:ext cx="552450" cy="1638300"/>
          </a:xfrm>
          <a:prstGeom prst="rect">
            <a:avLst/>
          </a:prstGeom>
        </p:spPr>
      </p:pic>
      <p:pic>
        <p:nvPicPr>
          <p:cNvPr id="49" name="Picture 48" descr="A blurry image of a person&#10;&#10;Description automatically generated with low confidence">
            <a:extLst>
              <a:ext uri="{FF2B5EF4-FFF2-40B4-BE49-F238E27FC236}">
                <a16:creationId xmlns:a16="http://schemas.microsoft.com/office/drawing/2014/main" id="{19BD2842-383B-FF40-160C-7708413501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17" y="4179628"/>
            <a:ext cx="542925" cy="1638300"/>
          </a:xfrm>
          <a:prstGeom prst="rect">
            <a:avLst/>
          </a:prstGeom>
        </p:spPr>
      </p:pic>
      <p:pic>
        <p:nvPicPr>
          <p:cNvPr id="51" name="Picture 50" descr="A picture containing blur&#10;&#10;Description automatically generated">
            <a:extLst>
              <a:ext uri="{FF2B5EF4-FFF2-40B4-BE49-F238E27FC236}">
                <a16:creationId xmlns:a16="http://schemas.microsoft.com/office/drawing/2014/main" id="{83C62474-3E87-A663-7D00-084FB890B9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317" y="4179628"/>
            <a:ext cx="552450" cy="16383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32E3954-8C45-35EE-C142-8A9DDC8AEE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67" y="4179628"/>
            <a:ext cx="542925" cy="1638300"/>
          </a:xfrm>
          <a:prstGeom prst="rect">
            <a:avLst/>
          </a:prstGeom>
        </p:spPr>
      </p:pic>
      <p:pic>
        <p:nvPicPr>
          <p:cNvPr id="55" name="Picture 54" descr="No image&#10;&#10;Description automatically generated">
            <a:extLst>
              <a:ext uri="{FF2B5EF4-FFF2-40B4-BE49-F238E27FC236}">
                <a16:creationId xmlns:a16="http://schemas.microsoft.com/office/drawing/2014/main" id="{501CED8A-5F0A-AD82-5E20-BA023794382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692" y="4179628"/>
            <a:ext cx="542925" cy="16383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74B53B5-1793-38AA-B138-FE7D84D920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525" y="4179628"/>
            <a:ext cx="552450" cy="16383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73994E8-6DE6-404E-540E-D8DF02482712}"/>
              </a:ext>
            </a:extLst>
          </p:cNvPr>
          <p:cNvCxnSpPr>
            <a:cxnSpLocks/>
          </p:cNvCxnSpPr>
          <p:nvPr/>
        </p:nvCxnSpPr>
        <p:spPr>
          <a:xfrm flipV="1">
            <a:off x="3205551" y="4053840"/>
            <a:ext cx="0" cy="27432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26E73BE-9527-6C70-15DB-5A0D1B3B6B1E}"/>
              </a:ext>
            </a:extLst>
          </p:cNvPr>
          <p:cNvCxnSpPr>
            <a:cxnSpLocks/>
          </p:cNvCxnSpPr>
          <p:nvPr/>
        </p:nvCxnSpPr>
        <p:spPr>
          <a:xfrm flipV="1">
            <a:off x="3779520" y="4053840"/>
            <a:ext cx="504399" cy="27432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022A8A-98EE-9D61-2098-3A72B671D63D}"/>
              </a:ext>
            </a:extLst>
          </p:cNvPr>
          <p:cNvCxnSpPr>
            <a:cxnSpLocks/>
          </p:cNvCxnSpPr>
          <p:nvPr/>
        </p:nvCxnSpPr>
        <p:spPr>
          <a:xfrm flipV="1">
            <a:off x="4283919" y="4053840"/>
            <a:ext cx="1126281" cy="27432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E4C24B2-58E2-027F-7FC4-28A27CC33B4C}"/>
              </a:ext>
            </a:extLst>
          </p:cNvPr>
          <p:cNvCxnSpPr>
            <a:cxnSpLocks/>
          </p:cNvCxnSpPr>
          <p:nvPr/>
        </p:nvCxnSpPr>
        <p:spPr>
          <a:xfrm flipV="1">
            <a:off x="4901684" y="4053840"/>
            <a:ext cx="1613418" cy="27432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25E8E5-034D-02BC-F10B-04D1C0FE74B9}"/>
              </a:ext>
            </a:extLst>
          </p:cNvPr>
          <p:cNvCxnSpPr>
            <a:cxnSpLocks/>
          </p:cNvCxnSpPr>
          <p:nvPr/>
        </p:nvCxnSpPr>
        <p:spPr>
          <a:xfrm flipV="1">
            <a:off x="5410200" y="4053840"/>
            <a:ext cx="2270760" cy="27432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04AB5EE-A70D-9E35-4AFE-5B5A3D776F83}"/>
              </a:ext>
            </a:extLst>
          </p:cNvPr>
          <p:cNvCxnSpPr>
            <a:cxnSpLocks/>
          </p:cNvCxnSpPr>
          <p:nvPr/>
        </p:nvCxnSpPr>
        <p:spPr>
          <a:xfrm flipV="1">
            <a:off x="5981701" y="4053840"/>
            <a:ext cx="2674619" cy="27432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49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7960A-A49C-F918-9FD0-08FFD8888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1" y="2409888"/>
            <a:ext cx="3552541" cy="1770631"/>
          </a:xfr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CE3B479-BB93-3A12-4605-96C5CA652E4F}"/>
              </a:ext>
            </a:extLst>
          </p:cNvPr>
          <p:cNvSpPr/>
          <p:nvPr/>
        </p:nvSpPr>
        <p:spPr>
          <a:xfrm>
            <a:off x="8678362" y="2733053"/>
            <a:ext cx="1551915" cy="11565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04FAC-D166-39D2-7802-B4F1FFB15A57}"/>
              </a:ext>
            </a:extLst>
          </p:cNvPr>
          <p:cNvSpPr txBox="1"/>
          <p:nvPr/>
        </p:nvSpPr>
        <p:spPr>
          <a:xfrm>
            <a:off x="8678362" y="2086722"/>
            <a:ext cx="1732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Resolution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F4473-C6D3-659F-559D-7DE06E807009}"/>
              </a:ext>
            </a:extLst>
          </p:cNvPr>
          <p:cNvSpPr txBox="1"/>
          <p:nvPr/>
        </p:nvSpPr>
        <p:spPr>
          <a:xfrm>
            <a:off x="10014217" y="3535622"/>
            <a:ext cx="1732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Resolution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43E12-9013-5F75-9898-DDACA1C345B1}"/>
              </a:ext>
            </a:extLst>
          </p:cNvPr>
          <p:cNvSpPr txBox="1"/>
          <p:nvPr/>
        </p:nvSpPr>
        <p:spPr>
          <a:xfrm>
            <a:off x="7452587" y="3506670"/>
            <a:ext cx="1732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Throughput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851C96-4799-F182-F5B4-16B588C61EFA}"/>
              </a:ext>
            </a:extLst>
          </p:cNvPr>
          <p:cNvSpPr txBox="1"/>
          <p:nvPr/>
        </p:nvSpPr>
        <p:spPr>
          <a:xfrm>
            <a:off x="405560" y="2040556"/>
            <a:ext cx="33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Spatial Resolution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A9F82B-5AE0-A361-F845-60DD13630A97}"/>
              </a:ext>
            </a:extLst>
          </p:cNvPr>
          <p:cNvSpPr txBox="1"/>
          <p:nvPr/>
        </p:nvSpPr>
        <p:spPr>
          <a:xfrm>
            <a:off x="4010698" y="2040556"/>
            <a:ext cx="33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Temporal Resolution</a:t>
            </a:r>
          </a:p>
        </p:txBody>
      </p:sp>
      <p:pic>
        <p:nvPicPr>
          <p:cNvPr id="17" name="Picture 16" descr="A picture containing text, chime&#10;&#10;Description automatically generated">
            <a:extLst>
              <a:ext uri="{FF2B5EF4-FFF2-40B4-BE49-F238E27FC236}">
                <a16:creationId xmlns:a16="http://schemas.microsoft.com/office/drawing/2014/main" id="{AFE8BD42-90DA-6BFC-E666-AD3718CA8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389" y="2409887"/>
            <a:ext cx="3519198" cy="177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8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79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Cooper Black</vt:lpstr>
      <vt:lpstr>Times New Roman</vt:lpstr>
      <vt:lpstr>Office Theme</vt:lpstr>
      <vt:lpstr>PowerPoint Presentation</vt:lpstr>
      <vt:lpstr>Low spatial resolution</vt:lpstr>
      <vt:lpstr>Low temporal resolution</vt:lpstr>
      <vt:lpstr>Low data throughput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Robbie Hodgeon</dc:creator>
  <cp:lastModifiedBy>Robbie Hodgeon</cp:lastModifiedBy>
  <cp:revision>2</cp:revision>
  <dcterms:created xsi:type="dcterms:W3CDTF">2023-01-15T15:24:35Z</dcterms:created>
  <dcterms:modified xsi:type="dcterms:W3CDTF">2023-01-18T16:41:43Z</dcterms:modified>
</cp:coreProperties>
</file>