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  <p:sldId id="27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800000"/>
    <a:srgbClr val="A50021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Rrjeta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419600"/>
            <a:ext cx="9807766" cy="1016000"/>
          </a:xfrm>
        </p:spPr>
        <p:txBody>
          <a:bodyPr/>
          <a:lstStyle/>
          <a:p>
            <a:r>
              <a:rPr lang="en-US" dirty="0" err="1" smtClean="0"/>
              <a:t>Dizajnimi</a:t>
            </a:r>
            <a:r>
              <a:rPr lang="en-US" dirty="0" smtClean="0"/>
              <a:t> i </a:t>
            </a:r>
            <a:r>
              <a:rPr lang="en-US" dirty="0" err="1" smtClean="0"/>
              <a:t>rrjetës</a:t>
            </a:r>
            <a:r>
              <a:rPr lang="en-US" dirty="0" smtClean="0"/>
              <a:t> </a:t>
            </a:r>
            <a:r>
              <a:rPr lang="en-US" dirty="0" err="1" smtClean="0"/>
              <a:t>kom</a:t>
            </a:r>
            <a:r>
              <a:rPr lang="en-US" dirty="0" err="1"/>
              <a:t>p</a:t>
            </a:r>
            <a:r>
              <a:rPr lang="en-US" dirty="0" err="1" smtClean="0"/>
              <a:t>juterike</a:t>
            </a:r>
            <a:r>
              <a:rPr lang="en-US" dirty="0" smtClean="0"/>
              <a:t> me Cisco Packet Tracer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7012" y="5562600"/>
            <a:ext cx="4204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Rinor</a:t>
            </a:r>
            <a:r>
              <a:rPr lang="en-US" dirty="0" smtClean="0"/>
              <a:t> </a:t>
            </a:r>
            <a:r>
              <a:rPr lang="en-US" dirty="0" err="1" smtClean="0"/>
              <a:t>Ukshini</a:t>
            </a:r>
            <a:r>
              <a:rPr lang="en-US" dirty="0" smtClean="0"/>
              <a:t>  170716100007</a:t>
            </a:r>
          </a:p>
          <a:p>
            <a:r>
              <a:rPr lang="en-US" dirty="0" err="1" smtClean="0"/>
              <a:t>Rina</a:t>
            </a:r>
            <a:r>
              <a:rPr lang="en-US" dirty="0" smtClean="0"/>
              <a:t> </a:t>
            </a:r>
            <a:r>
              <a:rPr lang="en-US" dirty="0" err="1" smtClean="0"/>
              <a:t>Bunjaku</a:t>
            </a:r>
            <a:r>
              <a:rPr lang="en-US" dirty="0" smtClean="0"/>
              <a:t> 170714100023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Perdorimi</a:t>
            </a:r>
            <a:r>
              <a:rPr lang="en-US" dirty="0" smtClean="0"/>
              <a:t> i </a:t>
            </a:r>
            <a:r>
              <a:rPr lang="en-US" dirty="0" err="1" smtClean="0"/>
              <a:t>servereve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Në</a:t>
            </a:r>
            <a:r>
              <a:rPr lang="en-US" sz="2400" dirty="0" smtClean="0"/>
              <a:t> </a:t>
            </a:r>
            <a:r>
              <a:rPr lang="en-US" sz="2400" dirty="0" err="1" smtClean="0"/>
              <a:t>degën</a:t>
            </a:r>
            <a:r>
              <a:rPr lang="en-US" sz="2400" dirty="0" smtClean="0"/>
              <a:t> </a:t>
            </a:r>
            <a:r>
              <a:rPr lang="en-US" sz="2400" dirty="0" err="1" smtClean="0"/>
              <a:t>kryesore</a:t>
            </a:r>
            <a:r>
              <a:rPr lang="en-US" sz="2400" dirty="0" smtClean="0"/>
              <a:t> </a:t>
            </a:r>
            <a:r>
              <a:rPr lang="en-US" sz="2400" dirty="0" err="1" smtClean="0"/>
              <a:t>eshte</a:t>
            </a:r>
            <a:r>
              <a:rPr lang="en-US" sz="2400" dirty="0" smtClean="0"/>
              <a:t> </a:t>
            </a:r>
            <a:r>
              <a:rPr lang="en-US" sz="2400" dirty="0" err="1" smtClean="0"/>
              <a:t>konfiguruar</a:t>
            </a:r>
            <a:r>
              <a:rPr lang="en-US" sz="2400" dirty="0" smtClean="0"/>
              <a:t> Web </a:t>
            </a:r>
            <a:r>
              <a:rPr lang="en-US" sz="2400" dirty="0" err="1" smtClean="0"/>
              <a:t>Serveri</a:t>
            </a:r>
            <a:r>
              <a:rPr lang="en-US" sz="2400" dirty="0" smtClean="0"/>
              <a:t> </a:t>
            </a:r>
            <a:r>
              <a:rPr lang="en-US" sz="2400" dirty="0" err="1" smtClean="0"/>
              <a:t>dhe</a:t>
            </a:r>
            <a:r>
              <a:rPr lang="en-US" sz="2400" dirty="0" smtClean="0"/>
              <a:t> DNS </a:t>
            </a:r>
            <a:r>
              <a:rPr lang="en-US" sz="2400" dirty="0" err="1" smtClean="0"/>
              <a:t>Serveri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Funksioni</a:t>
            </a:r>
            <a:r>
              <a:rPr lang="en-US" sz="2400" dirty="0" smtClean="0"/>
              <a:t> i Web Server </a:t>
            </a:r>
            <a:r>
              <a:rPr lang="en-US" sz="2400" dirty="0" err="1" smtClean="0"/>
              <a:t>eshte</a:t>
            </a:r>
            <a:r>
              <a:rPr lang="en-US" sz="2400" dirty="0" smtClean="0"/>
              <a:t> </a:t>
            </a:r>
            <a:r>
              <a:rPr lang="en-US" sz="2400" dirty="0" err="1" smtClean="0"/>
              <a:t>qe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siguroje</a:t>
            </a:r>
            <a:r>
              <a:rPr lang="en-US" sz="2400" dirty="0" smtClean="0"/>
              <a:t> </a:t>
            </a:r>
            <a:r>
              <a:rPr lang="en-US" sz="2400" dirty="0" err="1" smtClean="0"/>
              <a:t>një</a:t>
            </a:r>
            <a:r>
              <a:rPr lang="en-US" sz="2400" dirty="0" smtClean="0"/>
              <a:t> </a:t>
            </a:r>
            <a:r>
              <a:rPr lang="en-US" sz="2400" dirty="0" err="1" smtClean="0"/>
              <a:t>ndërfaqe</a:t>
            </a:r>
            <a:r>
              <a:rPr lang="en-US" sz="2400" dirty="0" smtClean="0"/>
              <a:t> </a:t>
            </a:r>
            <a:r>
              <a:rPr lang="en-US" sz="2400" dirty="0" err="1" smtClean="0"/>
              <a:t>të</a:t>
            </a:r>
            <a:r>
              <a:rPr lang="en-US" sz="2400" dirty="0" smtClean="0"/>
              <a:t> </a:t>
            </a:r>
            <a:r>
              <a:rPr lang="en-US" sz="2400" dirty="0" err="1" smtClean="0"/>
              <a:t>qëndrueshme</a:t>
            </a:r>
            <a:r>
              <a:rPr lang="en-US" sz="2400" dirty="0" smtClean="0"/>
              <a:t> </a:t>
            </a:r>
            <a:r>
              <a:rPr lang="en-US" sz="2400" dirty="0" err="1" smtClean="0"/>
              <a:t>për</a:t>
            </a:r>
            <a:r>
              <a:rPr lang="en-US" sz="2400" dirty="0" smtClean="0"/>
              <a:t> </a:t>
            </a:r>
            <a:r>
              <a:rPr lang="en-US" sz="2400" dirty="0" err="1" smtClean="0"/>
              <a:t>përdoruesit</a:t>
            </a:r>
            <a:r>
              <a:rPr lang="en-US" sz="2400" dirty="0" smtClean="0"/>
              <a:t> </a:t>
            </a:r>
            <a:r>
              <a:rPr lang="en-US" sz="2400" dirty="0" err="1" smtClean="0"/>
              <a:t>dhe</a:t>
            </a:r>
            <a:r>
              <a:rPr lang="en-US" sz="2400" dirty="0" smtClean="0"/>
              <a:t> </a:t>
            </a:r>
            <a:r>
              <a:rPr lang="en-US" sz="2400" dirty="0" err="1" smtClean="0"/>
              <a:t>aplikacionet</a:t>
            </a:r>
            <a:r>
              <a:rPr lang="en-US" sz="2400" dirty="0" smtClean="0"/>
              <a:t> duke </a:t>
            </a:r>
            <a:r>
              <a:rPr lang="en-US" sz="2400" dirty="0" err="1" smtClean="0"/>
              <a:t>zbatuar</a:t>
            </a:r>
            <a:r>
              <a:rPr lang="en-US" sz="2400" dirty="0" smtClean="0"/>
              <a:t> </a:t>
            </a:r>
            <a:r>
              <a:rPr lang="en-US" sz="2400" dirty="0" err="1" smtClean="0"/>
              <a:t>mbështetjen</a:t>
            </a:r>
            <a:r>
              <a:rPr lang="en-US" sz="2400" dirty="0" smtClean="0"/>
              <a:t> </a:t>
            </a:r>
            <a:r>
              <a:rPr lang="en-US" sz="2400" dirty="0" err="1" smtClean="0"/>
              <a:t>për</a:t>
            </a:r>
            <a:r>
              <a:rPr lang="en-US" sz="2400" dirty="0" smtClean="0"/>
              <a:t> HTTP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505200"/>
            <a:ext cx="3276600" cy="26401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0212" y="6201061"/>
            <a:ext cx="5575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Pamja</a:t>
            </a:r>
            <a:r>
              <a:rPr lang="en-US" dirty="0"/>
              <a:t> ne Packet Tracer e </a:t>
            </a:r>
            <a:r>
              <a:rPr lang="en-US" dirty="0" err="1" smtClean="0"/>
              <a:t>serverëve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Perdorimi</a:t>
            </a:r>
            <a:r>
              <a:rPr lang="en-US" dirty="0" smtClean="0"/>
              <a:t> i </a:t>
            </a:r>
            <a:r>
              <a:rPr lang="en-US" dirty="0" err="1" smtClean="0"/>
              <a:t>servereve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 Name System (DNS)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bazë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dhënash</a:t>
            </a:r>
            <a:r>
              <a:rPr lang="en-US" sz="2400" dirty="0"/>
              <a:t> e </a:t>
            </a:r>
            <a:r>
              <a:rPr lang="en-US" sz="2400" dirty="0" err="1"/>
              <a:t>shpërndarë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cilën</a:t>
            </a:r>
            <a:r>
              <a:rPr lang="en-US" sz="2400" dirty="0"/>
              <a:t> </a:t>
            </a:r>
            <a:r>
              <a:rPr lang="en-US" sz="2400" dirty="0" err="1"/>
              <a:t>ju</a:t>
            </a:r>
            <a:r>
              <a:rPr lang="en-US" sz="2400" dirty="0"/>
              <a:t> </a:t>
            </a:r>
            <a:r>
              <a:rPr lang="en-US" sz="2400" dirty="0" err="1"/>
              <a:t>mund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maponi</a:t>
            </a:r>
            <a:r>
              <a:rPr lang="en-US" sz="2400" dirty="0"/>
              <a:t> </a:t>
            </a:r>
            <a:r>
              <a:rPr lang="en-US" sz="2400" dirty="0" err="1"/>
              <a:t>emrat</a:t>
            </a:r>
            <a:r>
              <a:rPr lang="en-US" sz="2400" dirty="0"/>
              <a:t> e </a:t>
            </a:r>
            <a:r>
              <a:rPr lang="en-US" sz="2400" dirty="0" err="1"/>
              <a:t>hostit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adresat</a:t>
            </a:r>
            <a:r>
              <a:rPr lang="en-US" sz="2400" dirty="0"/>
              <a:t> IP </a:t>
            </a:r>
            <a:r>
              <a:rPr lang="en-US" sz="2400" dirty="0" err="1"/>
              <a:t>nëpërmjet</a:t>
            </a:r>
            <a:r>
              <a:rPr lang="en-US" sz="2400" dirty="0"/>
              <a:t> </a:t>
            </a:r>
            <a:r>
              <a:rPr lang="en-US" sz="2400" dirty="0" err="1"/>
              <a:t>protokollit</a:t>
            </a:r>
            <a:r>
              <a:rPr lang="en-US" sz="2400" dirty="0"/>
              <a:t> DNS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server DNS. </a:t>
            </a:r>
            <a:r>
              <a:rPr lang="en-US" sz="2400" dirty="0" err="1"/>
              <a:t>Çdo</a:t>
            </a:r>
            <a:r>
              <a:rPr lang="en-US" sz="2400" dirty="0"/>
              <a:t> </a:t>
            </a:r>
            <a:r>
              <a:rPr lang="en-US" sz="2400" dirty="0" err="1"/>
              <a:t>adresë</a:t>
            </a:r>
            <a:r>
              <a:rPr lang="en-US" sz="2400" dirty="0"/>
              <a:t> IP </a:t>
            </a:r>
            <a:r>
              <a:rPr lang="en-US" sz="2400" dirty="0" err="1"/>
              <a:t>unike</a:t>
            </a:r>
            <a:r>
              <a:rPr lang="en-US" sz="2400" dirty="0"/>
              <a:t> </a:t>
            </a:r>
            <a:r>
              <a:rPr lang="en-US" sz="2400" dirty="0" err="1"/>
              <a:t>mund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ketë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smtClean="0"/>
              <a:t>hostname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lidhur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3581399"/>
            <a:ext cx="4858428" cy="2105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267380"/>
            <a:ext cx="1224205" cy="29810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7525" y="6248399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Pamja</a:t>
            </a:r>
            <a:r>
              <a:rPr lang="en-US" dirty="0"/>
              <a:t> </a:t>
            </a:r>
            <a:r>
              <a:rPr lang="en-US" dirty="0" err="1"/>
              <a:t>fizike</a:t>
            </a:r>
            <a:r>
              <a:rPr lang="en-US" dirty="0"/>
              <a:t> e </a:t>
            </a:r>
            <a:r>
              <a:rPr lang="en-US" dirty="0" err="1" smtClean="0"/>
              <a:t>serverëve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Perdorimi</a:t>
            </a:r>
            <a:r>
              <a:rPr lang="en-US" dirty="0" smtClean="0"/>
              <a:t> i wireless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Një</a:t>
            </a:r>
            <a:r>
              <a:rPr lang="en-US" sz="2400" dirty="0"/>
              <a:t>  Wireless Router, i </a:t>
            </a:r>
            <a:r>
              <a:rPr lang="en-US" sz="2400" dirty="0" err="1"/>
              <a:t>quajtur</a:t>
            </a:r>
            <a:r>
              <a:rPr lang="en-US" sz="2400" dirty="0"/>
              <a:t> </a:t>
            </a:r>
            <a:r>
              <a:rPr lang="en-US" sz="2400" dirty="0" err="1"/>
              <a:t>gjithashtu</a:t>
            </a:r>
            <a:r>
              <a:rPr lang="en-US" sz="2400" dirty="0"/>
              <a:t> router Wi-Fi, </a:t>
            </a:r>
            <a:r>
              <a:rPr lang="en-US" sz="2400" dirty="0" err="1"/>
              <a:t>kombinon</a:t>
            </a:r>
            <a:r>
              <a:rPr lang="en-US" sz="2400" dirty="0"/>
              <a:t> </a:t>
            </a:r>
            <a:r>
              <a:rPr lang="en-US" sz="2400" dirty="0" err="1"/>
              <a:t>funksionet</a:t>
            </a:r>
            <a:r>
              <a:rPr lang="en-US" sz="2400" dirty="0"/>
              <a:t> e </a:t>
            </a:r>
            <a:r>
              <a:rPr lang="en-US" sz="2400" dirty="0" err="1"/>
              <a:t>rrjetit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pike </a:t>
            </a:r>
            <a:r>
              <a:rPr lang="en-US" sz="2400" dirty="0" err="1"/>
              <a:t>aksesi</a:t>
            </a:r>
            <a:r>
              <a:rPr lang="en-US" sz="2400" dirty="0"/>
              <a:t> pa </a:t>
            </a:r>
            <a:r>
              <a:rPr lang="en-US" sz="2400" dirty="0" err="1"/>
              <a:t>tel</a:t>
            </a:r>
            <a:r>
              <a:rPr lang="en-US" sz="2400" dirty="0"/>
              <a:t>(wireless access point)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router. </a:t>
            </a:r>
            <a:r>
              <a:rPr lang="en-US" sz="2400" dirty="0" err="1"/>
              <a:t>Një</a:t>
            </a:r>
            <a:r>
              <a:rPr lang="en-US" sz="2400" dirty="0"/>
              <a:t> router </a:t>
            </a:r>
            <a:r>
              <a:rPr lang="en-US" sz="2400" dirty="0" err="1"/>
              <a:t>lidh</a:t>
            </a:r>
            <a:r>
              <a:rPr lang="en-US" sz="2400" dirty="0"/>
              <a:t> </a:t>
            </a:r>
            <a:r>
              <a:rPr lang="en-US" sz="2400" dirty="0" err="1"/>
              <a:t>rrjetet</a:t>
            </a:r>
            <a:r>
              <a:rPr lang="en-US" sz="2400" dirty="0"/>
              <a:t> </a:t>
            </a:r>
            <a:r>
              <a:rPr lang="en-US" sz="2400" dirty="0" err="1"/>
              <a:t>lokale</a:t>
            </a:r>
            <a:r>
              <a:rPr lang="en-US" sz="2400" dirty="0"/>
              <a:t> me </a:t>
            </a:r>
            <a:r>
              <a:rPr lang="en-US" sz="2400" dirty="0" err="1"/>
              <a:t>rrjetet</a:t>
            </a:r>
            <a:r>
              <a:rPr lang="en-US" sz="2400" dirty="0"/>
              <a:t> e </a:t>
            </a:r>
            <a:r>
              <a:rPr lang="en-US" sz="2400" dirty="0" err="1"/>
              <a:t>tjera</a:t>
            </a:r>
            <a:r>
              <a:rPr lang="en-US" sz="2400" dirty="0"/>
              <a:t> </a:t>
            </a:r>
            <a:r>
              <a:rPr lang="en-US" sz="2400" dirty="0" err="1"/>
              <a:t>lokale</a:t>
            </a:r>
            <a:r>
              <a:rPr lang="en-US" sz="2400" dirty="0"/>
              <a:t> </a:t>
            </a:r>
            <a:r>
              <a:rPr lang="en-US" sz="2400" dirty="0" err="1"/>
              <a:t>ose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internet.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pikë</a:t>
            </a:r>
            <a:r>
              <a:rPr lang="en-US" sz="2400" dirty="0"/>
              <a:t> </a:t>
            </a:r>
            <a:r>
              <a:rPr lang="en-US" sz="2400" dirty="0" err="1"/>
              <a:t>aksesi</a:t>
            </a:r>
            <a:r>
              <a:rPr lang="en-US" sz="2400" dirty="0"/>
              <a:t> pa </a:t>
            </a:r>
            <a:r>
              <a:rPr lang="en-US" sz="2400" dirty="0" err="1"/>
              <a:t>tel</a:t>
            </a:r>
            <a:r>
              <a:rPr lang="en-US" sz="2400" dirty="0"/>
              <a:t>(wireless access point) i </a:t>
            </a:r>
            <a:r>
              <a:rPr lang="en-US" sz="2400" dirty="0" err="1"/>
              <a:t>lidh</a:t>
            </a:r>
            <a:r>
              <a:rPr lang="en-US" sz="2400" dirty="0"/>
              <a:t> </a:t>
            </a:r>
            <a:r>
              <a:rPr lang="en-US" sz="2400" dirty="0" err="1"/>
              <a:t>pajisjet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rrjet</a:t>
            </a:r>
            <a:r>
              <a:rPr lang="en-US" sz="2400" dirty="0"/>
              <a:t> me </a:t>
            </a:r>
            <a:r>
              <a:rPr lang="en-US" sz="2400" dirty="0" err="1"/>
              <a:t>valë</a:t>
            </a:r>
            <a:r>
              <a:rPr lang="en-US" sz="2400" dirty="0"/>
              <a:t>, duke </a:t>
            </a:r>
            <a:r>
              <a:rPr lang="en-US" sz="2400" dirty="0" err="1"/>
              <a:t>përdorur</a:t>
            </a:r>
            <a:r>
              <a:rPr lang="en-US" sz="2400" dirty="0"/>
              <a:t> </a:t>
            </a:r>
            <a:r>
              <a:rPr lang="en-US" sz="2400" dirty="0" err="1"/>
              <a:t>frekuencat</a:t>
            </a:r>
            <a:r>
              <a:rPr lang="en-US" sz="2400" dirty="0"/>
              <a:t> e radios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frekuencat</a:t>
            </a:r>
            <a:r>
              <a:rPr lang="en-US" sz="2400" dirty="0"/>
              <a:t> 900 MHz </a:t>
            </a:r>
            <a:r>
              <a:rPr lang="en-US" sz="2400" dirty="0" err="1"/>
              <a:t>dhe</a:t>
            </a:r>
            <a:r>
              <a:rPr lang="en-US" sz="2400" dirty="0"/>
              <a:t> 2.4, 3.6, 5 </a:t>
            </a:r>
            <a:r>
              <a:rPr lang="en-US" sz="2400" dirty="0" err="1"/>
              <a:t>dhe</a:t>
            </a:r>
            <a:r>
              <a:rPr lang="en-US" sz="2400" dirty="0"/>
              <a:t> 60 GHz.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978756"/>
            <a:ext cx="3276600" cy="202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968256"/>
            <a:ext cx="3276600" cy="20313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3615" y="6278480"/>
            <a:ext cx="3775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Pamja</a:t>
            </a:r>
            <a:r>
              <a:rPr lang="en-US" sz="1400" dirty="0"/>
              <a:t> </a:t>
            </a:r>
            <a:r>
              <a:rPr lang="en-US" sz="1400" dirty="0" smtClean="0"/>
              <a:t>ne Packet Tracer </a:t>
            </a:r>
            <a:r>
              <a:rPr lang="en-US" sz="1400" dirty="0"/>
              <a:t>e Wireless Router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475412" y="6278480"/>
            <a:ext cx="2706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Pamja</a:t>
            </a:r>
            <a:r>
              <a:rPr lang="en-US" sz="1400" dirty="0"/>
              <a:t> </a:t>
            </a:r>
            <a:r>
              <a:rPr lang="en-US" sz="1400" dirty="0" err="1"/>
              <a:t>fizike</a:t>
            </a:r>
            <a:r>
              <a:rPr lang="en-US" sz="1400" dirty="0"/>
              <a:t> e Wireless Router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4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 </a:t>
            </a:r>
            <a:r>
              <a:rPr lang="en-US" dirty="0" err="1"/>
              <a:t>konfigurimin</a:t>
            </a:r>
            <a:r>
              <a:rPr lang="en-US" dirty="0"/>
              <a:t> e Wireless Router-it </a:t>
            </a:r>
            <a:r>
              <a:rPr lang="en-US" dirty="0" err="1"/>
              <a:t>perdoren</a:t>
            </a:r>
            <a:r>
              <a:rPr lang="en-US" dirty="0"/>
              <a:t> </a:t>
            </a:r>
            <a:r>
              <a:rPr lang="en-US" dirty="0" err="1"/>
              <a:t>komandat</a:t>
            </a:r>
            <a:endParaRPr lang="en-US" dirty="0"/>
          </a:p>
          <a:p>
            <a:r>
              <a:rPr lang="en-US" b="1" dirty="0"/>
              <a:t>UP&gt;enable </a:t>
            </a:r>
            <a:endParaRPr lang="en-US" dirty="0"/>
          </a:p>
          <a:p>
            <a:r>
              <a:rPr lang="en-US" b="1" dirty="0" err="1"/>
              <a:t>UP#configure</a:t>
            </a:r>
            <a:r>
              <a:rPr lang="en-US" b="1" dirty="0"/>
              <a:t> terminal </a:t>
            </a:r>
            <a:endParaRPr lang="en-US" dirty="0"/>
          </a:p>
          <a:p>
            <a:r>
              <a:rPr lang="en-US" b="1" dirty="0"/>
              <a:t>UP(</a:t>
            </a:r>
            <a:r>
              <a:rPr lang="en-US" b="1" dirty="0" err="1"/>
              <a:t>config</a:t>
            </a:r>
            <a:r>
              <a:rPr lang="en-US" b="1" dirty="0"/>
              <a:t>)#interface </a:t>
            </a:r>
            <a:r>
              <a:rPr lang="en-US" b="1" dirty="0" err="1"/>
              <a:t>fastethernet</a:t>
            </a:r>
            <a:r>
              <a:rPr lang="en-US" b="1" dirty="0"/>
              <a:t> 0/1 </a:t>
            </a:r>
            <a:endParaRPr lang="en-US" dirty="0"/>
          </a:p>
          <a:p>
            <a:r>
              <a:rPr lang="en-US" b="1" dirty="0"/>
              <a:t>UP(</a:t>
            </a:r>
            <a:r>
              <a:rPr lang="en-US" b="1" dirty="0" err="1"/>
              <a:t>config</a:t>
            </a:r>
            <a:r>
              <a:rPr lang="en-US" b="1" dirty="0"/>
              <a:t>-if)#</a:t>
            </a:r>
            <a:r>
              <a:rPr lang="en-US" b="1" dirty="0" err="1"/>
              <a:t>ip</a:t>
            </a:r>
            <a:r>
              <a:rPr lang="en-US" b="1" dirty="0"/>
              <a:t> address 192.168.0.1 255.255.255.0 </a:t>
            </a:r>
            <a:endParaRPr lang="en-US" dirty="0"/>
          </a:p>
          <a:p>
            <a:r>
              <a:rPr lang="en-US" b="1" dirty="0"/>
              <a:t>UP(</a:t>
            </a:r>
            <a:r>
              <a:rPr lang="en-US" b="1" dirty="0" err="1"/>
              <a:t>config</a:t>
            </a:r>
            <a:r>
              <a:rPr lang="en-US" b="1" dirty="0"/>
              <a:t>-if)#no shutdown </a:t>
            </a:r>
            <a:endParaRPr lang="en-US" dirty="0"/>
          </a:p>
          <a:p>
            <a:r>
              <a:rPr lang="en-US" b="1" dirty="0"/>
              <a:t>UP(</a:t>
            </a:r>
            <a:r>
              <a:rPr lang="en-US" b="1" dirty="0" err="1"/>
              <a:t>config</a:t>
            </a:r>
            <a:r>
              <a:rPr lang="en-US" b="1" dirty="0"/>
              <a:t>-if)#end </a:t>
            </a:r>
            <a:endParaRPr lang="en-US" dirty="0"/>
          </a:p>
          <a:p>
            <a:r>
              <a:rPr lang="en-US" b="1" dirty="0"/>
              <a:t>UP# </a:t>
            </a:r>
            <a:endParaRPr lang="en-US" dirty="0"/>
          </a:p>
          <a:p>
            <a:r>
              <a:rPr lang="en-US" b="1" dirty="0" err="1"/>
              <a:t>UP#</a:t>
            </a:r>
            <a:r>
              <a:rPr lang="en-US" dirty="0" err="1"/>
              <a:t>copy</a:t>
            </a:r>
            <a:r>
              <a:rPr lang="en-US" dirty="0"/>
              <a:t> running-</a:t>
            </a:r>
            <a:r>
              <a:rPr lang="en-US" dirty="0" err="1"/>
              <a:t>config</a:t>
            </a:r>
            <a:r>
              <a:rPr lang="en-US" dirty="0"/>
              <a:t> startup-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Një</a:t>
            </a:r>
            <a:r>
              <a:rPr lang="en-US" sz="2400" dirty="0"/>
              <a:t> LAN </a:t>
            </a:r>
            <a:r>
              <a:rPr lang="en-US" sz="2400" dirty="0" err="1"/>
              <a:t>virtuale</a:t>
            </a:r>
            <a:r>
              <a:rPr lang="en-US" sz="2400" dirty="0"/>
              <a:t> (Local Area Network)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nën-rrjet</a:t>
            </a:r>
            <a:r>
              <a:rPr lang="en-US" sz="2400" dirty="0"/>
              <a:t> </a:t>
            </a:r>
            <a:r>
              <a:rPr lang="en-US" sz="2400" dirty="0" err="1"/>
              <a:t>logjik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mund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grupojë</a:t>
            </a:r>
            <a:r>
              <a:rPr lang="en-US" sz="2400" dirty="0"/>
              <a:t> 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bashku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koleksion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pajisjeve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LAN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ndryshme</a:t>
            </a:r>
            <a:r>
              <a:rPr lang="en-US" sz="2400" dirty="0"/>
              <a:t> </a:t>
            </a:r>
            <a:r>
              <a:rPr lang="en-US" sz="2400" dirty="0" err="1"/>
              <a:t>fizike</a:t>
            </a:r>
            <a:r>
              <a:rPr lang="en-US" sz="2400" dirty="0"/>
              <a:t>. </a:t>
            </a:r>
            <a:r>
              <a:rPr lang="en-US" sz="2400" dirty="0" err="1"/>
              <a:t>Rrjetet</a:t>
            </a:r>
            <a:r>
              <a:rPr lang="en-US" sz="2400" dirty="0"/>
              <a:t> </a:t>
            </a:r>
            <a:r>
              <a:rPr lang="en-US" sz="2400" dirty="0" err="1"/>
              <a:t>kompjuterike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mëdha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biznesit</a:t>
            </a:r>
            <a:r>
              <a:rPr lang="en-US" sz="2400" dirty="0"/>
              <a:t> </a:t>
            </a:r>
            <a:r>
              <a:rPr lang="en-US" sz="2400" dirty="0" err="1"/>
              <a:t>shpesh</a:t>
            </a:r>
            <a:r>
              <a:rPr lang="en-US" sz="2400" dirty="0"/>
              <a:t> </a:t>
            </a:r>
            <a:r>
              <a:rPr lang="en-US" sz="2400" dirty="0" err="1"/>
              <a:t>vendosin</a:t>
            </a:r>
            <a:r>
              <a:rPr lang="en-US" sz="2400" dirty="0"/>
              <a:t> VLAN-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ri-ndarjen</a:t>
            </a:r>
            <a:r>
              <a:rPr lang="en-US" sz="2400" dirty="0"/>
              <a:t> e </a:t>
            </a:r>
            <a:r>
              <a:rPr lang="en-US" sz="2400" dirty="0" err="1"/>
              <a:t>rrjetit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tyre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menaxhim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përmirësuar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trafikut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/>
              <a:t>Çdo</a:t>
            </a:r>
            <a:r>
              <a:rPr lang="en-US" sz="2400" dirty="0"/>
              <a:t> VLAN </a:t>
            </a:r>
            <a:r>
              <a:rPr lang="en-US" sz="2400" dirty="0" err="1"/>
              <a:t>krijon</a:t>
            </a:r>
            <a:r>
              <a:rPr lang="en-US" sz="2400" dirty="0"/>
              <a:t> </a:t>
            </a:r>
            <a:r>
              <a:rPr lang="en-US" sz="2400" dirty="0" err="1"/>
              <a:t>domenin</a:t>
            </a:r>
            <a:r>
              <a:rPr lang="en-US" sz="2400" dirty="0"/>
              <a:t> e vet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transmetimit</a:t>
            </a:r>
            <a:r>
              <a:rPr lang="en-US" sz="2400" dirty="0"/>
              <a:t>. </a:t>
            </a:r>
            <a:r>
              <a:rPr lang="en-US" sz="2400" dirty="0" err="1"/>
              <a:t>Komunikimi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mes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dy</a:t>
            </a:r>
            <a:r>
              <a:rPr lang="en-US" sz="2400" dirty="0"/>
              <a:t> VLAN </a:t>
            </a:r>
            <a:r>
              <a:rPr lang="en-US" sz="2400" dirty="0" err="1"/>
              <a:t>mund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ndodhë</a:t>
            </a:r>
            <a:r>
              <a:rPr lang="en-US" sz="2400" dirty="0"/>
              <a:t> </a:t>
            </a:r>
            <a:r>
              <a:rPr lang="en-US" sz="2400" dirty="0" err="1"/>
              <a:t>vetëm</a:t>
            </a:r>
            <a:r>
              <a:rPr lang="en-US" sz="2400" dirty="0"/>
              <a:t> </a:t>
            </a:r>
            <a:r>
              <a:rPr lang="en-US" sz="2400" dirty="0" err="1"/>
              <a:t>përmes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router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i </a:t>
            </a:r>
            <a:r>
              <a:rPr lang="en-US" sz="2400" dirty="0" err="1"/>
              <a:t>lidhur</a:t>
            </a:r>
            <a:r>
              <a:rPr lang="en-US" sz="2400" dirty="0"/>
              <a:t> me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dyja</a:t>
            </a:r>
            <a:r>
              <a:rPr lang="en-US" sz="2400" dirty="0"/>
              <a:t>. VLANs </a:t>
            </a:r>
            <a:r>
              <a:rPr lang="en-US" sz="2400" dirty="0" err="1"/>
              <a:t>punojnë</a:t>
            </a:r>
            <a:r>
              <a:rPr lang="en-US" sz="2400" dirty="0"/>
              <a:t> </a:t>
            </a:r>
            <a:r>
              <a:rPr lang="en-US" sz="2400" dirty="0" err="1"/>
              <a:t>sikur</a:t>
            </a:r>
            <a:r>
              <a:rPr lang="en-US" sz="2400" dirty="0"/>
              <a:t> </a:t>
            </a:r>
            <a:r>
              <a:rPr lang="en-US" sz="2400" dirty="0" err="1"/>
              <a:t>ato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 smtClean="0"/>
              <a:t>jenë</a:t>
            </a:r>
            <a:r>
              <a:rPr lang="en-US" sz="2400" dirty="0" smtClean="0"/>
              <a:t> </a:t>
            </a:r>
            <a:r>
              <a:rPr lang="en-US" sz="2400" dirty="0" err="1" smtClean="0"/>
              <a:t>krijuar</a:t>
            </a:r>
            <a:r>
              <a:rPr lang="en-US" sz="2400" dirty="0" smtClean="0"/>
              <a:t> </a:t>
            </a:r>
            <a:r>
              <a:rPr lang="en-US" sz="2400" dirty="0"/>
              <a:t>duke </a:t>
            </a:r>
            <a:r>
              <a:rPr lang="en-US" sz="2400" dirty="0" err="1"/>
              <a:t>përdorur</a:t>
            </a:r>
            <a:r>
              <a:rPr lang="en-US" sz="2400" dirty="0"/>
              <a:t> </a:t>
            </a:r>
            <a:r>
              <a:rPr lang="en-US" sz="2400" dirty="0" err="1"/>
              <a:t>switcha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pavarur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0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57200"/>
            <a:ext cx="2741849" cy="1219200"/>
          </a:xfrm>
        </p:spPr>
        <p:txBody>
          <a:bodyPr/>
          <a:lstStyle/>
          <a:p>
            <a:r>
              <a:rPr lang="en-US" dirty="0" err="1" smtClean="0"/>
              <a:t>Vlan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752600"/>
            <a:ext cx="5767577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52600"/>
            <a:ext cx="4405890" cy="4203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6812" y="6273464"/>
            <a:ext cx="246093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dirty="0" err="1" smtClean="0"/>
              <a:t>Topologjia</a:t>
            </a:r>
            <a:r>
              <a:rPr lang="en-US" sz="2000" dirty="0" smtClean="0"/>
              <a:t> e VLAN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74864" y="6273464"/>
            <a:ext cx="421621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dirty="0" err="1" smtClean="0"/>
              <a:t>Pamja</a:t>
            </a:r>
            <a:r>
              <a:rPr lang="en-US" sz="2000" dirty="0" smtClean="0"/>
              <a:t> ne Packet Tracer e VLAN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984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Per </a:t>
            </a:r>
            <a:r>
              <a:rPr lang="en-US" sz="2400" dirty="0" err="1" smtClean="0"/>
              <a:t>konfigurimin</a:t>
            </a:r>
            <a:r>
              <a:rPr lang="en-US" sz="2400" dirty="0" smtClean="0"/>
              <a:t> e VLAN ne switch </a:t>
            </a:r>
            <a:r>
              <a:rPr lang="en-US" sz="2400" dirty="0" err="1" smtClean="0"/>
              <a:t>dhe</a:t>
            </a:r>
            <a:r>
              <a:rPr lang="en-US" sz="2400" dirty="0" smtClean="0"/>
              <a:t> </a:t>
            </a:r>
            <a:r>
              <a:rPr lang="en-US" sz="2400" dirty="0" err="1" smtClean="0"/>
              <a:t>verifikimin</a:t>
            </a:r>
            <a:r>
              <a:rPr lang="en-US" sz="2400" dirty="0" smtClean="0"/>
              <a:t> e VLAN </a:t>
            </a:r>
            <a:r>
              <a:rPr lang="en-US" sz="2400" dirty="0" err="1" smtClean="0"/>
              <a:t>perdoren</a:t>
            </a:r>
            <a:r>
              <a:rPr lang="en-US" sz="2400" dirty="0" smtClean="0"/>
              <a:t> </a:t>
            </a:r>
            <a:r>
              <a:rPr lang="en-US" sz="2400" dirty="0" err="1" smtClean="0"/>
              <a:t>komandat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S1(</a:t>
            </a:r>
            <a:r>
              <a:rPr lang="en-US" sz="2400" dirty="0" err="1"/>
              <a:t>config</a:t>
            </a:r>
            <a:r>
              <a:rPr lang="en-US" sz="2400" dirty="0"/>
              <a:t>)#</a:t>
            </a:r>
            <a:r>
              <a:rPr lang="en-US" sz="2400" b="1" dirty="0" err="1"/>
              <a:t>vlan</a:t>
            </a:r>
            <a:r>
              <a:rPr lang="en-US" sz="2400" b="1" dirty="0"/>
              <a:t> 10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/>
              <a:t>name </a:t>
            </a:r>
            <a:r>
              <a:rPr lang="en-US" sz="2400" b="1" dirty="0" err="1"/>
              <a:t>fakulteti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 err="1"/>
              <a:t>vlan</a:t>
            </a:r>
            <a:r>
              <a:rPr lang="en-US" sz="2400" b="1" dirty="0"/>
              <a:t> 20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/>
              <a:t>name </a:t>
            </a:r>
            <a:r>
              <a:rPr lang="en-US" sz="2400" b="1" dirty="0" err="1"/>
              <a:t>studenti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 err="1"/>
              <a:t>vlan</a:t>
            </a:r>
            <a:r>
              <a:rPr lang="en-US" sz="2400" b="1" dirty="0"/>
              <a:t> 30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/>
              <a:t>name </a:t>
            </a:r>
            <a:r>
              <a:rPr lang="en-US" sz="2400" b="1" dirty="0" err="1"/>
              <a:t>financa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 err="1"/>
              <a:t>vlan</a:t>
            </a:r>
            <a:r>
              <a:rPr lang="en-US" sz="2400" b="1" dirty="0"/>
              <a:t> 99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/>
              <a:t>name </a:t>
            </a:r>
            <a:r>
              <a:rPr lang="en-US" sz="2400" b="1" dirty="0" err="1"/>
              <a:t>menaxhmenti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dirty="0"/>
              <a:t>S1(</a:t>
            </a:r>
            <a:r>
              <a:rPr lang="en-US" sz="2400" dirty="0" err="1"/>
              <a:t>config-vlan</a:t>
            </a:r>
            <a:r>
              <a:rPr lang="en-US" sz="2400" dirty="0"/>
              <a:t>)#</a:t>
            </a:r>
            <a:r>
              <a:rPr lang="en-US" sz="2400" b="1" dirty="0"/>
              <a:t>end </a:t>
            </a:r>
            <a:endParaRPr lang="en-US" sz="2400" b="1" dirty="0" smtClean="0"/>
          </a:p>
          <a:p>
            <a:r>
              <a:rPr lang="en-US" sz="2400" dirty="0"/>
              <a:t>S1#show </a:t>
            </a:r>
            <a:r>
              <a:rPr lang="en-US" sz="2400" dirty="0" err="1"/>
              <a:t>vlan</a:t>
            </a:r>
            <a:r>
              <a:rPr lang="en-US" sz="2400" dirty="0"/>
              <a:t> brief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88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Faleminderit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vëmendjen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Cisco Packet Tracer 7.2.1 </a:t>
            </a:r>
            <a:r>
              <a:rPr lang="en-US" dirty="0" err="1"/>
              <a:t>nga</a:t>
            </a:r>
            <a:r>
              <a:rPr lang="en-US" dirty="0"/>
              <a:t> Cisco Systems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dispozicion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shkarkim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instalim</a:t>
            </a:r>
            <a:endParaRPr lang="en-US" dirty="0"/>
          </a:p>
          <a:p>
            <a:pPr lvl="0"/>
            <a:r>
              <a:rPr lang="en-US" dirty="0"/>
              <a:t>VEGLAT E PERDORIMIT NE PROJEKT</a:t>
            </a:r>
          </a:p>
          <a:p>
            <a:pPr lvl="2"/>
            <a:r>
              <a:rPr lang="en-US" dirty="0"/>
              <a:t>ROUTER 2911</a:t>
            </a:r>
          </a:p>
          <a:p>
            <a:pPr marL="822960" lvl="3" indent="0">
              <a:buNone/>
            </a:pPr>
            <a:r>
              <a:rPr lang="en-US" dirty="0"/>
              <a:t>SWITCH 2860</a:t>
            </a:r>
          </a:p>
          <a:p>
            <a:pPr lvl="4"/>
            <a:r>
              <a:rPr lang="en-US" dirty="0"/>
              <a:t>PC,PRINTERM.WI-FI</a:t>
            </a: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router 2911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71240-3B3C-447B-B31C-D62F0CF9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Routeri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Integruar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Shërbimeve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Cisco 2911 (ISR) </a:t>
            </a:r>
            <a:r>
              <a:rPr lang="en-US" dirty="0" err="1"/>
              <a:t>ofron</a:t>
            </a:r>
            <a:r>
              <a:rPr lang="en-US" dirty="0"/>
              <a:t> </a:t>
            </a:r>
            <a:r>
              <a:rPr lang="en-US" dirty="0" err="1"/>
              <a:t>shërbime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sigurta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, </a:t>
            </a:r>
            <a:r>
              <a:rPr lang="en-US" dirty="0" err="1"/>
              <a:t>zë</a:t>
            </a:r>
            <a:r>
              <a:rPr lang="en-US" dirty="0"/>
              <a:t>, video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shërbime</a:t>
            </a:r>
            <a:r>
              <a:rPr lang="en-US" dirty="0"/>
              <a:t> </a:t>
            </a:r>
            <a:r>
              <a:rPr lang="en-US" dirty="0" err="1"/>
              <a:t>aplikimi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Veçoritë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përfshijnë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Siguria</a:t>
            </a:r>
            <a:endParaRPr lang="en-US" dirty="0"/>
          </a:p>
          <a:p>
            <a:pPr lvl="2"/>
            <a:r>
              <a:rPr lang="en-US" dirty="0" err="1"/>
              <a:t>Zeri</a:t>
            </a:r>
            <a:endParaRPr lang="en-US" dirty="0"/>
          </a:p>
          <a:p>
            <a:pPr lvl="2"/>
            <a:r>
              <a:rPr lang="en-US" dirty="0"/>
              <a:t>3 porta Ethernet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integruar</a:t>
            </a:r>
            <a:r>
              <a:rPr lang="en-US" dirty="0"/>
              <a:t> 10/100/1000 (</a:t>
            </a:r>
            <a:r>
              <a:rPr lang="en-US" dirty="0" err="1"/>
              <a:t>vetëm</a:t>
            </a:r>
            <a:r>
              <a:rPr lang="en-US" dirty="0"/>
              <a:t> RJ-45)</a:t>
            </a:r>
          </a:p>
          <a:p>
            <a:pPr lvl="2"/>
            <a:r>
              <a:rPr lang="en-US" dirty="0"/>
              <a:t>1 slot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modulin</a:t>
            </a:r>
            <a:r>
              <a:rPr lang="en-US" dirty="0"/>
              <a:t> e </a:t>
            </a:r>
            <a:r>
              <a:rPr lang="en-US" dirty="0" err="1"/>
              <a:t>shërbimit</a:t>
            </a:r>
            <a:endParaRPr lang="en-US" dirty="0"/>
          </a:p>
          <a:p>
            <a:pPr lvl="2"/>
            <a:r>
              <a:rPr lang="en-US" dirty="0"/>
              <a:t>4 </a:t>
            </a:r>
            <a:r>
              <a:rPr lang="en-US" dirty="0" err="1"/>
              <a:t>zgjerime</a:t>
            </a:r>
            <a:r>
              <a:rPr lang="en-US" dirty="0"/>
              <a:t> me </a:t>
            </a:r>
            <a:r>
              <a:rPr lang="en-US" dirty="0" err="1"/>
              <a:t>shpejtësi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WAN interface card slots</a:t>
            </a:r>
          </a:p>
        </p:txBody>
      </p:sp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routerit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282D322-CF28-453A-9E96-FB0D85AD97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3886200"/>
            <a:ext cx="4191000" cy="22576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56085E-323F-492D-B15E-F6BBF1066B47}"/>
              </a:ext>
            </a:extLst>
          </p:cNvPr>
          <p:cNvSpPr txBox="1"/>
          <p:nvPr/>
        </p:nvSpPr>
        <p:spPr>
          <a:xfrm>
            <a:off x="1674812" y="2297668"/>
            <a:ext cx="807720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Lidhja</a:t>
            </a:r>
            <a:r>
              <a:rPr lang="en-US" dirty="0"/>
              <a:t> e </a:t>
            </a:r>
            <a:r>
              <a:rPr lang="en-US" dirty="0" err="1"/>
              <a:t>routereve</a:t>
            </a:r>
            <a:r>
              <a:rPr lang="en-US" dirty="0"/>
              <a:t>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bere</a:t>
            </a:r>
            <a:r>
              <a:rPr lang="en-US" dirty="0"/>
              <a:t> ne </a:t>
            </a:r>
            <a:r>
              <a:rPr lang="en-US" dirty="0" err="1"/>
              <a:t>menyre</a:t>
            </a:r>
            <a:r>
              <a:rPr lang="en-US" dirty="0"/>
              <a:t> </a:t>
            </a:r>
            <a:r>
              <a:rPr lang="en-US" dirty="0" err="1" smtClean="0"/>
              <a:t>serike</a:t>
            </a:r>
            <a:r>
              <a:rPr lang="en-US" dirty="0" smtClean="0"/>
              <a:t> duke </a:t>
            </a:r>
            <a:r>
              <a:rPr lang="en-US" dirty="0" err="1" smtClean="0"/>
              <a:t>perdorur</a:t>
            </a:r>
            <a:r>
              <a:rPr lang="en-US" dirty="0" smtClean="0"/>
              <a:t> </a:t>
            </a:r>
            <a:r>
              <a:rPr lang="en-US" dirty="0" err="1" smtClean="0"/>
              <a:t>kabllo</a:t>
            </a:r>
            <a:r>
              <a:rPr lang="en-US" dirty="0" smtClean="0"/>
              <a:t> Serial DTE.</a:t>
            </a:r>
            <a:endParaRPr lang="en-US" dirty="0"/>
          </a:p>
          <a:p>
            <a:r>
              <a:rPr lang="en-US" dirty="0" err="1"/>
              <a:t>Konfigurimi</a:t>
            </a:r>
            <a:r>
              <a:rPr lang="en-US" dirty="0"/>
              <a:t> i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bere</a:t>
            </a:r>
            <a:r>
              <a:rPr lang="en-US" dirty="0"/>
              <a:t> me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adressa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klases</a:t>
            </a:r>
            <a:r>
              <a:rPr lang="en-US" dirty="0"/>
              <a:t> </a:t>
            </a:r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78" y="3886200"/>
            <a:ext cx="3886200" cy="22576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8466" y="6182517"/>
            <a:ext cx="333456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err="1" smtClean="0"/>
              <a:t>Pamja</a:t>
            </a:r>
            <a:r>
              <a:rPr lang="en-US" sz="1400" dirty="0" smtClean="0"/>
              <a:t> ne Packet Tracer e </a:t>
            </a:r>
            <a:r>
              <a:rPr lang="en-US" sz="1400" dirty="0" err="1" smtClean="0"/>
              <a:t>routereve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03596" y="6182517"/>
            <a:ext cx="2965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Pamja</a:t>
            </a:r>
            <a:r>
              <a:rPr lang="en-US" sz="1400" dirty="0"/>
              <a:t> </a:t>
            </a:r>
            <a:r>
              <a:rPr lang="en-US" sz="1400" dirty="0" err="1" smtClean="0"/>
              <a:t>fizike</a:t>
            </a:r>
            <a:r>
              <a:rPr lang="en-US" sz="1400" dirty="0" smtClean="0"/>
              <a:t> e Cisco Router 2911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14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adresimi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12812" y="1803400"/>
            <a:ext cx="10666650" cy="4597399"/>
          </a:xfrm>
        </p:spPr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komunikuar</a:t>
            </a:r>
            <a:r>
              <a:rPr lang="en-US" dirty="0" smtClean="0"/>
              <a:t> 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kompjutere</a:t>
            </a:r>
            <a:r>
              <a:rPr lang="en-US" dirty="0" smtClean="0"/>
              <a:t> ne </a:t>
            </a:r>
            <a:r>
              <a:rPr lang="en-US" dirty="0" err="1" smtClean="0"/>
              <a:t>rrjetet</a:t>
            </a:r>
            <a:r>
              <a:rPr lang="en-US" dirty="0" smtClean="0"/>
              <a:t> e </a:t>
            </a:r>
            <a:r>
              <a:rPr lang="en-US" dirty="0" err="1" smtClean="0"/>
              <a:t>sotme</a:t>
            </a:r>
            <a:r>
              <a:rPr lang="en-US" dirty="0" smtClean="0"/>
              <a:t> TCP/IP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jene</a:t>
            </a:r>
            <a:r>
              <a:rPr lang="en-US" dirty="0" smtClean="0"/>
              <a:t> ne </a:t>
            </a:r>
            <a:r>
              <a:rPr lang="en-US" dirty="0" err="1" smtClean="0"/>
              <a:t>gjendje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ta </a:t>
            </a:r>
            <a:r>
              <a:rPr lang="en-US" dirty="0" err="1" smtClean="0"/>
              <a:t>idenktifikojne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ta </a:t>
            </a:r>
            <a:r>
              <a:rPr lang="en-US" dirty="0" err="1" smtClean="0"/>
              <a:t>lokalizojne</a:t>
            </a:r>
            <a:r>
              <a:rPr lang="en-US" dirty="0" smtClean="0"/>
              <a:t> </a:t>
            </a:r>
            <a:r>
              <a:rPr lang="en-US" dirty="0" err="1" smtClean="0"/>
              <a:t>njeri</a:t>
            </a:r>
            <a:r>
              <a:rPr lang="en-US" dirty="0" smtClean="0"/>
              <a:t>- </a:t>
            </a:r>
            <a:r>
              <a:rPr lang="en-US" dirty="0" err="1" smtClean="0"/>
              <a:t>tjetrin</a:t>
            </a:r>
            <a:r>
              <a:rPr lang="en-US" dirty="0" smtClean="0"/>
              <a:t> ne ate </a:t>
            </a:r>
            <a:r>
              <a:rPr lang="en-US" dirty="0" err="1" smtClean="0"/>
              <a:t>rrjet.Kjo</a:t>
            </a:r>
            <a:r>
              <a:rPr lang="en-US" dirty="0" smtClean="0"/>
              <a:t> </a:t>
            </a:r>
            <a:r>
              <a:rPr lang="en-US" dirty="0" err="1" smtClean="0"/>
              <a:t>realizohet</a:t>
            </a:r>
            <a:r>
              <a:rPr lang="en-US" dirty="0" smtClean="0"/>
              <a:t> duke </a:t>
            </a:r>
            <a:r>
              <a:rPr lang="en-US" dirty="0" err="1" smtClean="0"/>
              <a:t>i’u</a:t>
            </a:r>
            <a:r>
              <a:rPr lang="en-US" dirty="0" smtClean="0"/>
              <a:t> </a:t>
            </a:r>
            <a:r>
              <a:rPr lang="en-US" dirty="0" err="1" smtClean="0"/>
              <a:t>caktuar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IP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jane</a:t>
            </a:r>
            <a:r>
              <a:rPr lang="en-US" dirty="0" smtClean="0"/>
              <a:t>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en-US" dirty="0" err="1" smtClean="0"/>
              <a:t>logjike</a:t>
            </a:r>
            <a:r>
              <a:rPr lang="en-US" dirty="0" smtClean="0"/>
              <a:t> e </a:t>
            </a:r>
            <a:r>
              <a:rPr lang="en-US" dirty="0" err="1" smtClean="0"/>
              <a:t>protokollit</a:t>
            </a:r>
            <a:r>
              <a:rPr lang="en-US" dirty="0" smtClean="0"/>
              <a:t> IP(Internet Protocol).  </a:t>
            </a:r>
          </a:p>
          <a:p>
            <a:r>
              <a:rPr lang="en-US" dirty="0" err="1" smtClean="0"/>
              <a:t>Klaset</a:t>
            </a:r>
            <a:r>
              <a:rPr lang="en-US" dirty="0" smtClean="0"/>
              <a:t> e IP </a:t>
            </a:r>
            <a:r>
              <a:rPr lang="en-US" dirty="0" err="1" smtClean="0"/>
              <a:t>Adresave</a:t>
            </a:r>
            <a:r>
              <a:rPr lang="en-US" dirty="0" smtClean="0"/>
              <a:t> private </a:t>
            </a:r>
            <a:r>
              <a:rPr lang="en-US" dirty="0" err="1" smtClean="0"/>
              <a:t>jane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Adresat</a:t>
            </a:r>
            <a:r>
              <a:rPr lang="en-US" dirty="0" smtClean="0"/>
              <a:t> e </a:t>
            </a:r>
            <a:r>
              <a:rPr lang="en-US" dirty="0" err="1" smtClean="0"/>
              <a:t>klases</a:t>
            </a:r>
            <a:r>
              <a:rPr lang="en-US" dirty="0" smtClean="0"/>
              <a:t> A : 10.0.0.1-10.255.255.254,maska 8 </a:t>
            </a:r>
            <a:r>
              <a:rPr lang="en-US" dirty="0" err="1" smtClean="0"/>
              <a:t>biteshe</a:t>
            </a:r>
            <a:r>
              <a:rPr lang="en-US" dirty="0" smtClean="0"/>
              <a:t>                </a:t>
            </a:r>
            <a:endParaRPr lang="en-US" dirty="0" smtClean="0"/>
          </a:p>
          <a:p>
            <a:r>
              <a:rPr lang="en-US" dirty="0" err="1"/>
              <a:t>Adresat</a:t>
            </a:r>
            <a:r>
              <a:rPr lang="en-US" dirty="0"/>
              <a:t> e </a:t>
            </a:r>
            <a:r>
              <a:rPr lang="en-US" dirty="0" err="1"/>
              <a:t>klases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: </a:t>
            </a:r>
            <a:r>
              <a:rPr lang="en-US" dirty="0" smtClean="0"/>
              <a:t>172.16.0.1-172.31.255.254,maska 12 </a:t>
            </a:r>
            <a:r>
              <a:rPr lang="en-US" dirty="0" err="1"/>
              <a:t>biteshe</a:t>
            </a:r>
            <a:r>
              <a:rPr lang="en-US" dirty="0"/>
              <a:t>                </a:t>
            </a:r>
          </a:p>
          <a:p>
            <a:r>
              <a:rPr lang="en-US" dirty="0" err="1"/>
              <a:t>Adresat</a:t>
            </a:r>
            <a:r>
              <a:rPr lang="en-US" dirty="0"/>
              <a:t> e </a:t>
            </a:r>
            <a:r>
              <a:rPr lang="en-US" dirty="0" err="1"/>
              <a:t>klases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: </a:t>
            </a:r>
            <a:r>
              <a:rPr lang="en-US" dirty="0" smtClean="0"/>
              <a:t>192.168.0.1-192.168.255.254,maska 16 </a:t>
            </a:r>
            <a:r>
              <a:rPr lang="en-US" dirty="0" err="1"/>
              <a:t>biteshe</a:t>
            </a:r>
            <a:r>
              <a:rPr lang="en-US" dirty="0"/>
              <a:t>              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92962"/>
              </p:ext>
            </p:extLst>
          </p:nvPr>
        </p:nvGraphicFramePr>
        <p:xfrm>
          <a:off x="1674812" y="5029200"/>
          <a:ext cx="8125884" cy="9144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Adresa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192.168.5.15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4212" y="577334"/>
            <a:ext cx="10820400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smtClean="0"/>
              <a:t>Subnet Mask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numër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përcakton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sërë</a:t>
            </a:r>
            <a:r>
              <a:rPr lang="en-US" dirty="0"/>
              <a:t> </a:t>
            </a:r>
            <a:r>
              <a:rPr lang="en-US" dirty="0" err="1"/>
              <a:t>adresash</a:t>
            </a:r>
            <a:r>
              <a:rPr lang="en-US" dirty="0"/>
              <a:t> IP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disponueshme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 smtClean="0"/>
              <a:t>rrjete</a:t>
            </a:r>
            <a:r>
              <a:rPr lang="en-US" dirty="0" smtClean="0"/>
              <a:t>.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maskë</a:t>
            </a:r>
            <a:r>
              <a:rPr lang="en-US" dirty="0"/>
              <a:t> e </a:t>
            </a:r>
            <a:r>
              <a:rPr lang="en-US" dirty="0" err="1"/>
              <a:t>vetme</a:t>
            </a:r>
            <a:r>
              <a:rPr lang="en-US" dirty="0"/>
              <a:t> subnet </a:t>
            </a:r>
            <a:r>
              <a:rPr lang="en-US" dirty="0" err="1"/>
              <a:t>kufizon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IP-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vlefshme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 smtClean="0"/>
              <a:t>rrjetë</a:t>
            </a:r>
            <a:r>
              <a:rPr lang="en-US" dirty="0" smtClean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caktuar</a:t>
            </a:r>
            <a:r>
              <a:rPr lang="en-US" dirty="0"/>
              <a:t>. Subnet </a:t>
            </a:r>
            <a:r>
              <a:rPr lang="en-US" dirty="0" err="1"/>
              <a:t>maskat</a:t>
            </a:r>
            <a:r>
              <a:rPr lang="en-US" dirty="0"/>
              <a:t> e </a:t>
            </a:r>
            <a:r>
              <a:rPr lang="en-US" dirty="0" err="1"/>
              <a:t>shumta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organizojnë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rrjet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vogla</a:t>
            </a:r>
            <a:r>
              <a:rPr lang="en-US" dirty="0"/>
              <a:t> (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quajtura</a:t>
            </a:r>
            <a:r>
              <a:rPr lang="en-US" dirty="0"/>
              <a:t> </a:t>
            </a:r>
            <a:r>
              <a:rPr lang="en-US" dirty="0" err="1" smtClean="0"/>
              <a:t>subnetworks</a:t>
            </a:r>
            <a:r>
              <a:rPr lang="en-US" dirty="0" smtClean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 smtClean="0"/>
              <a:t>nënrrjeta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IP </a:t>
            </a:r>
            <a:r>
              <a:rPr lang="en-US" dirty="0" err="1"/>
              <a:t>adresat</a:t>
            </a:r>
            <a:r>
              <a:rPr lang="en-US" dirty="0"/>
              <a:t> e </a:t>
            </a:r>
            <a:r>
              <a:rPr lang="en-US" dirty="0" err="1"/>
              <a:t>nenrrjeteve</a:t>
            </a:r>
            <a:r>
              <a:rPr lang="en-US" dirty="0"/>
              <a:t> </a:t>
            </a:r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ndahen</a:t>
            </a:r>
            <a:r>
              <a:rPr lang="en-US" dirty="0"/>
              <a:t> ne </a:t>
            </a:r>
            <a:r>
              <a:rPr lang="en-US" dirty="0" err="1"/>
              <a:t>klasa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 : 255.0.0.0</a:t>
            </a:r>
          </a:p>
          <a:p>
            <a:r>
              <a:rPr lang="en-US" dirty="0"/>
              <a:t>B : 255.255.0.0</a:t>
            </a:r>
          </a:p>
          <a:p>
            <a:r>
              <a:rPr lang="en-US" dirty="0"/>
              <a:t>C : 255.255.255.0</a:t>
            </a:r>
          </a:p>
        </p:txBody>
      </p:sp>
    </p:spTree>
    <p:extLst>
      <p:ext uri="{BB962C8B-B14F-4D97-AF65-F5344CB8AC3E}">
        <p14:creationId xmlns:p14="http://schemas.microsoft.com/office/powerpoint/2010/main" val="39143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672" y="1403141"/>
            <a:ext cx="998220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Switch-at </a:t>
            </a:r>
            <a:r>
              <a:rPr lang="en-US" dirty="0"/>
              <a:t>e </a:t>
            </a:r>
            <a:r>
              <a:rPr lang="en-US" dirty="0" err="1"/>
              <a:t>serisë</a:t>
            </a:r>
            <a:r>
              <a:rPr lang="en-US" dirty="0"/>
              <a:t> 2960-X </a:t>
            </a:r>
            <a:r>
              <a:rPr lang="en-US" dirty="0" err="1"/>
              <a:t>dhe</a:t>
            </a:r>
            <a:r>
              <a:rPr lang="en-US" dirty="0"/>
              <a:t> XR </a:t>
            </a:r>
            <a:r>
              <a:rPr lang="en-US" dirty="0" err="1"/>
              <a:t>përfshijnë</a:t>
            </a:r>
            <a:r>
              <a:rPr lang="en-US" dirty="0"/>
              <a:t> </a:t>
            </a:r>
            <a:r>
              <a:rPr lang="en-US" dirty="0" err="1"/>
              <a:t>konfigurime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përshtaten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rrjet</a:t>
            </a:r>
            <a:r>
              <a:rPr lang="en-US" dirty="0"/>
              <a:t> </a:t>
            </a:r>
            <a:r>
              <a:rPr lang="en-US" dirty="0" err="1"/>
              <a:t>ndërmarrjeje</a:t>
            </a:r>
            <a:r>
              <a:rPr lang="en-US" dirty="0" smtClean="0"/>
              <a:t>.</a:t>
            </a:r>
          </a:p>
          <a:p>
            <a:r>
              <a:rPr lang="en-US" dirty="0"/>
              <a:t>Cisco Catalyst 2960 Series </a:t>
            </a:r>
            <a:r>
              <a:rPr lang="en-US" dirty="0" err="1"/>
              <a:t>ofron</a:t>
            </a:r>
            <a:r>
              <a:rPr lang="en-US" dirty="0"/>
              <a:t> </a:t>
            </a:r>
            <a:r>
              <a:rPr lang="en-US" dirty="0" err="1"/>
              <a:t>shtresa</a:t>
            </a:r>
            <a:r>
              <a:rPr lang="en-US" dirty="0"/>
              <a:t> 2 Ethernet </a:t>
            </a:r>
            <a:r>
              <a:rPr lang="en-US" dirty="0" err="1" smtClean="0"/>
              <a:t>swticha</a:t>
            </a:r>
            <a:r>
              <a:rPr lang="en-US" dirty="0" smtClean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ofruar</a:t>
            </a:r>
            <a:r>
              <a:rPr lang="en-US" dirty="0"/>
              <a:t> </a:t>
            </a:r>
            <a:r>
              <a:rPr lang="en-US" dirty="0" err="1"/>
              <a:t>shërbime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zgjeruara</a:t>
            </a:r>
            <a:r>
              <a:rPr lang="en-US" dirty="0"/>
              <a:t> LAN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degë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zyrat</a:t>
            </a:r>
            <a:r>
              <a:rPr lang="en-US" dirty="0"/>
              <a:t> e </a:t>
            </a:r>
            <a:r>
              <a:rPr lang="en-US" dirty="0" err="1"/>
              <a:t>largëta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3737" y="532002"/>
            <a:ext cx="466666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600" dirty="0" smtClean="0"/>
              <a:t>PERDORIMI I SWITCH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276600"/>
            <a:ext cx="5570183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1013" y="6019800"/>
            <a:ext cx="562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Pamja</a:t>
            </a:r>
            <a:r>
              <a:rPr lang="en-US" dirty="0"/>
              <a:t> ne Packet Tracer e </a:t>
            </a:r>
            <a:r>
              <a:rPr lang="en-US" dirty="0" err="1" smtClean="0"/>
              <a:t>switchave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359" y="1295400"/>
            <a:ext cx="982980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Switch-at </a:t>
            </a:r>
            <a:r>
              <a:rPr lang="en-US" dirty="0" err="1" smtClean="0"/>
              <a:t>jane</a:t>
            </a:r>
            <a:r>
              <a:rPr lang="en-US" dirty="0" smtClean="0"/>
              <a:t> </a:t>
            </a:r>
            <a:r>
              <a:rPr lang="en-US" dirty="0" err="1" smtClean="0"/>
              <a:t>lidhur</a:t>
            </a:r>
            <a:r>
              <a:rPr lang="en-US" dirty="0" smtClean="0"/>
              <a:t> se </a:t>
            </a:r>
            <a:r>
              <a:rPr lang="en-US" dirty="0" err="1" smtClean="0"/>
              <a:t>bashku</a:t>
            </a:r>
            <a:r>
              <a:rPr lang="en-US" dirty="0" smtClean="0"/>
              <a:t> me </a:t>
            </a:r>
            <a:r>
              <a:rPr lang="en-US" dirty="0" err="1" smtClean="0"/>
              <a:t>routeret</a:t>
            </a:r>
            <a:r>
              <a:rPr lang="en-US" dirty="0" smtClean="0"/>
              <a:t> me </a:t>
            </a:r>
            <a:r>
              <a:rPr lang="en-US" dirty="0" err="1" smtClean="0"/>
              <a:t>lidhjen</a:t>
            </a:r>
            <a:r>
              <a:rPr lang="en-US" dirty="0" smtClean="0"/>
              <a:t> Copper Straight-Through.</a:t>
            </a:r>
          </a:p>
          <a:p>
            <a:r>
              <a:rPr lang="en-US" dirty="0" err="1" smtClean="0"/>
              <a:t>Switchat</a:t>
            </a:r>
            <a:r>
              <a:rPr lang="en-US" dirty="0" smtClean="0"/>
              <a:t> ne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vete</a:t>
            </a:r>
            <a:r>
              <a:rPr lang="en-US" dirty="0" smtClean="0"/>
              <a:t> </a:t>
            </a:r>
            <a:r>
              <a:rPr lang="en-US" dirty="0" err="1" smtClean="0"/>
              <a:t>jane</a:t>
            </a:r>
            <a:r>
              <a:rPr lang="en-US" dirty="0" smtClean="0"/>
              <a:t> </a:t>
            </a:r>
            <a:r>
              <a:rPr lang="en-US" dirty="0" err="1" smtClean="0"/>
              <a:t>lidhur</a:t>
            </a:r>
            <a:r>
              <a:rPr lang="en-US" dirty="0" smtClean="0"/>
              <a:t>  duke </a:t>
            </a:r>
            <a:r>
              <a:rPr lang="en-US" dirty="0" err="1" smtClean="0"/>
              <a:t>perdorur</a:t>
            </a:r>
            <a:r>
              <a:rPr lang="en-US" dirty="0" smtClean="0"/>
              <a:t> </a:t>
            </a:r>
            <a:r>
              <a:rPr lang="en-US" dirty="0" err="1" smtClean="0"/>
              <a:t>lidhjen</a:t>
            </a:r>
            <a:r>
              <a:rPr lang="en-US" dirty="0" smtClean="0"/>
              <a:t> Copper</a:t>
            </a:r>
          </a:p>
          <a:p>
            <a:r>
              <a:rPr lang="en-US" dirty="0" smtClean="0"/>
              <a:t>Cross-Over.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82" y="3276600"/>
            <a:ext cx="6324600" cy="22487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62494" y="5714999"/>
            <a:ext cx="4940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Pamja</a:t>
            </a:r>
            <a:r>
              <a:rPr lang="en-US" dirty="0"/>
              <a:t> </a:t>
            </a:r>
            <a:r>
              <a:rPr lang="en-US" dirty="0" err="1" smtClean="0"/>
              <a:t>fizike</a:t>
            </a:r>
            <a:r>
              <a:rPr lang="en-US" dirty="0" smtClean="0"/>
              <a:t> e Cisco Switch 2960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Perdorimi</a:t>
            </a:r>
            <a:r>
              <a:rPr lang="en-US" dirty="0" smtClean="0"/>
              <a:t> i </a:t>
            </a:r>
            <a:r>
              <a:rPr lang="en-US" dirty="0" err="1" smtClean="0"/>
              <a:t>printerit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Një</a:t>
            </a:r>
            <a:r>
              <a:rPr lang="en-US" dirty="0"/>
              <a:t> printer </a:t>
            </a:r>
            <a:r>
              <a:rPr lang="en-US" dirty="0" err="1"/>
              <a:t>rrjeti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printer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i </a:t>
            </a:r>
            <a:r>
              <a:rPr lang="en-US" dirty="0" err="1"/>
              <a:t>arritshëm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lidhja</a:t>
            </a:r>
            <a:r>
              <a:rPr lang="en-US" dirty="0"/>
              <a:t> e </a:t>
            </a:r>
            <a:r>
              <a:rPr lang="en-US" dirty="0" err="1"/>
              <a:t>rrjetit</a:t>
            </a:r>
            <a:r>
              <a:rPr lang="en-US" dirty="0"/>
              <a:t>, duke e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përdorshëm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kompjuterë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rrjet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15" y="3505200"/>
            <a:ext cx="4526697" cy="2563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21" y="3505200"/>
            <a:ext cx="4541391" cy="25630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1012" y="6248398"/>
            <a:ext cx="38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Pamja</a:t>
            </a:r>
            <a:r>
              <a:rPr lang="en-US" sz="1400" dirty="0"/>
              <a:t> ne Packet Tracer e </a:t>
            </a:r>
            <a:r>
              <a:rPr lang="en-US" sz="1400" dirty="0" err="1" smtClean="0"/>
              <a:t>printereve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14396" y="6248397"/>
            <a:ext cx="2305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Pamja</a:t>
            </a:r>
            <a:r>
              <a:rPr lang="en-US" sz="1400" dirty="0"/>
              <a:t> </a:t>
            </a:r>
            <a:r>
              <a:rPr lang="en-US" sz="1400" dirty="0" err="1" smtClean="0"/>
              <a:t>fizike</a:t>
            </a:r>
            <a:r>
              <a:rPr lang="en-US" sz="1400" dirty="0" smtClean="0"/>
              <a:t> e </a:t>
            </a:r>
            <a:r>
              <a:rPr lang="en-US" sz="1400" dirty="0" err="1" smtClean="0"/>
              <a:t>printereve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78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248</TotalTime>
  <Words>808</Words>
  <Application>Microsoft Office PowerPoint</Application>
  <PresentationFormat>Custom</PresentationFormat>
  <Paragraphs>94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Crimson landscape design template</vt:lpstr>
      <vt:lpstr>Rrjeta kompjuterike</vt:lpstr>
      <vt:lpstr>Cisco packet tracer</vt:lpstr>
      <vt:lpstr>Cisco router 2911</vt:lpstr>
      <vt:lpstr>Perdorimi i routerit</vt:lpstr>
      <vt:lpstr>Ip adresimi</vt:lpstr>
      <vt:lpstr>PowerPoint Presentation</vt:lpstr>
      <vt:lpstr>PowerPoint Presentation</vt:lpstr>
      <vt:lpstr>PowerPoint Presentation</vt:lpstr>
      <vt:lpstr>Perdorimi i printerit</vt:lpstr>
      <vt:lpstr>Perdorimi i servereve</vt:lpstr>
      <vt:lpstr>Perdorimi i servereve</vt:lpstr>
      <vt:lpstr>Perdorimi i wireless router</vt:lpstr>
      <vt:lpstr>Wireless router</vt:lpstr>
      <vt:lpstr>VLAn </vt:lpstr>
      <vt:lpstr>Vlan</vt:lpstr>
      <vt:lpstr>VLAn</vt:lpstr>
      <vt:lpstr>Faleminderit për vëmendjen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Rrjeta kompjuterike</dc:title>
  <dc:creator>Rinor Ukshini</dc:creator>
  <cp:lastModifiedBy>Admin</cp:lastModifiedBy>
  <cp:revision>19</cp:revision>
  <dcterms:created xsi:type="dcterms:W3CDTF">2019-06-10T14:58:12Z</dcterms:created>
  <dcterms:modified xsi:type="dcterms:W3CDTF">2019-06-10T19:08:59Z</dcterms:modified>
</cp:coreProperties>
</file>