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9BE0-B174-B541-8604-2F0ED0B73E40}" type="datetimeFigureOut">
              <a:rPr kumimoji="1" lang="ja-JP" altLang="en-US" smtClean="0"/>
              <a:t>18/01/04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FED9-49D5-174B-BD30-68F4E0050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559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9BE0-B174-B541-8604-2F0ED0B73E40}" type="datetimeFigureOut">
              <a:rPr kumimoji="1" lang="ja-JP" altLang="en-US" smtClean="0"/>
              <a:t>18/01/04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FED9-49D5-174B-BD30-68F4E0050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75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9BE0-B174-B541-8604-2F0ED0B73E40}" type="datetimeFigureOut">
              <a:rPr kumimoji="1" lang="ja-JP" altLang="en-US" smtClean="0"/>
              <a:t>18/01/04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FED9-49D5-174B-BD30-68F4E0050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60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9BE0-B174-B541-8604-2F0ED0B73E40}" type="datetimeFigureOut">
              <a:rPr kumimoji="1" lang="ja-JP" altLang="en-US" smtClean="0"/>
              <a:t>18/01/04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FED9-49D5-174B-BD30-68F4E0050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66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9BE0-B174-B541-8604-2F0ED0B73E40}" type="datetimeFigureOut">
              <a:rPr kumimoji="1" lang="ja-JP" altLang="en-US" smtClean="0"/>
              <a:t>18/01/04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FED9-49D5-174B-BD30-68F4E0050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28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9BE0-B174-B541-8604-2F0ED0B73E40}" type="datetimeFigureOut">
              <a:rPr kumimoji="1" lang="ja-JP" altLang="en-US" smtClean="0"/>
              <a:t>18/01/04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FED9-49D5-174B-BD30-68F4E0050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36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9BE0-B174-B541-8604-2F0ED0B73E40}" type="datetimeFigureOut">
              <a:rPr kumimoji="1" lang="ja-JP" altLang="en-US" smtClean="0"/>
              <a:t>18/01/04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FED9-49D5-174B-BD30-68F4E0050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27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9BE0-B174-B541-8604-2F0ED0B73E40}" type="datetimeFigureOut">
              <a:rPr kumimoji="1" lang="ja-JP" altLang="en-US" smtClean="0"/>
              <a:t>18/01/04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FED9-49D5-174B-BD30-68F4E0050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19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9BE0-B174-B541-8604-2F0ED0B73E40}" type="datetimeFigureOut">
              <a:rPr kumimoji="1" lang="ja-JP" altLang="en-US" smtClean="0"/>
              <a:t>18/01/04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FED9-49D5-174B-BD30-68F4E0050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4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9BE0-B174-B541-8604-2F0ED0B73E40}" type="datetimeFigureOut">
              <a:rPr kumimoji="1" lang="ja-JP" altLang="en-US" smtClean="0"/>
              <a:t>18/01/04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FED9-49D5-174B-BD30-68F4E0050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91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9BE0-B174-B541-8604-2F0ED0B73E40}" type="datetimeFigureOut">
              <a:rPr kumimoji="1" lang="ja-JP" altLang="en-US" smtClean="0"/>
              <a:t>18/01/04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0FED9-49D5-174B-BD30-68F4E0050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54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59BE0-B174-B541-8604-2F0ED0B73E40}" type="datetimeFigureOut">
              <a:rPr kumimoji="1" lang="ja-JP" altLang="en-US" smtClean="0"/>
              <a:t>18/01/04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0FED9-49D5-174B-BD30-68F4E0050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0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14399" y="863599"/>
            <a:ext cx="2912533" cy="1185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愛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011333" y="474133"/>
            <a:ext cx="2540000" cy="2387600"/>
          </a:xfrm>
          <a:prstGeom prst="rect">
            <a:avLst/>
          </a:prstGeom>
          <a:solidFill>
            <a:srgbClr val="FF00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阿弥陀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151467" y="3996267"/>
            <a:ext cx="1066800" cy="264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誠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2752512" y="2991211"/>
            <a:ext cx="3640667" cy="22013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ネットワーク</a:t>
            </a:r>
            <a:endParaRPr kumimoji="1" lang="ja-JP" altLang="en-US" dirty="0"/>
          </a:p>
        </p:txBody>
      </p:sp>
      <p:cxnSp>
        <p:nvCxnSpPr>
          <p:cNvPr id="9" name="直線コネクタ 8"/>
          <p:cNvCxnSpPr>
            <a:stCxn id="7" idx="1"/>
            <a:endCxn id="4" idx="2"/>
          </p:cNvCxnSpPr>
          <p:nvPr/>
        </p:nvCxnSpPr>
        <p:spPr>
          <a:xfrm flipH="1" flipV="1">
            <a:off x="2370666" y="2048932"/>
            <a:ext cx="915009" cy="12646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7" idx="7"/>
            <a:endCxn id="5" idx="2"/>
          </p:cNvCxnSpPr>
          <p:nvPr/>
        </p:nvCxnSpPr>
        <p:spPr>
          <a:xfrm flipV="1">
            <a:off x="5860016" y="2861733"/>
            <a:ext cx="1421317" cy="4518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7" idx="3"/>
            <a:endCxn id="6" idx="3"/>
          </p:cNvCxnSpPr>
          <p:nvPr/>
        </p:nvCxnSpPr>
        <p:spPr>
          <a:xfrm flipH="1">
            <a:off x="2218267" y="4870166"/>
            <a:ext cx="1067408" cy="446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二等辺三角形 9"/>
          <p:cNvSpPr/>
          <p:nvPr/>
        </p:nvSpPr>
        <p:spPr>
          <a:xfrm>
            <a:off x="6109368" y="4870165"/>
            <a:ext cx="1836073" cy="1372887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三角関係</a:t>
            </a:r>
            <a:endParaRPr kumimoji="1" lang="ja-JP" altLang="en-US" dirty="0"/>
          </a:p>
        </p:txBody>
      </p:sp>
      <p:cxnSp>
        <p:nvCxnSpPr>
          <p:cNvPr id="14" name="直線コネクタ 13"/>
          <p:cNvCxnSpPr>
            <a:stCxn id="6" idx="3"/>
            <a:endCxn id="10" idx="1"/>
          </p:cNvCxnSpPr>
          <p:nvPr/>
        </p:nvCxnSpPr>
        <p:spPr>
          <a:xfrm>
            <a:off x="2218267" y="5317067"/>
            <a:ext cx="4350119" cy="2395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18886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Macintosh PowerPoint</Application>
  <PresentationFormat>画面に合わせる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bunji2</dc:creator>
  <cp:keywords/>
  <dc:description/>
  <cp:lastModifiedBy>竹内 格</cp:lastModifiedBy>
  <cp:revision>4</cp:revision>
  <dcterms:created xsi:type="dcterms:W3CDTF">2017-12-23T07:06:27Z</dcterms:created>
  <dcterms:modified xsi:type="dcterms:W3CDTF">2018-01-04T08:03:33Z</dcterms:modified>
  <cp:category/>
</cp:coreProperties>
</file>