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4"/>
  </p:sldMasterIdLst>
  <p:notesMasterIdLst>
    <p:notesMasterId r:id="rId19"/>
  </p:notesMasterIdLst>
  <p:sldIdLst>
    <p:sldId id="307" r:id="rId5"/>
    <p:sldId id="308" r:id="rId6"/>
    <p:sldId id="309" r:id="rId7"/>
    <p:sldId id="297" r:id="rId8"/>
    <p:sldId id="298" r:id="rId9"/>
    <p:sldId id="299" r:id="rId10"/>
    <p:sldId id="311" r:id="rId11"/>
    <p:sldId id="310" r:id="rId12"/>
    <p:sldId id="314" r:id="rId13"/>
    <p:sldId id="312" r:id="rId14"/>
    <p:sldId id="303" r:id="rId15"/>
    <p:sldId id="304" r:id="rId16"/>
    <p:sldId id="305" r:id="rId17"/>
    <p:sldId id="306" r:id="rId18"/>
  </p:sldIdLst>
  <p:sldSz cx="9144000" cy="5143500" type="screen16x9"/>
  <p:notesSz cx="6858000" cy="9144000"/>
  <p:embeddedFontLst>
    <p:embeddedFont>
      <p:font typeface="Calibri" panose="020F0502020204030204" pitchFamily="34" charset="0"/>
      <p:regular r:id="rId20"/>
      <p:bold r:id="rId21"/>
      <p:italic r:id="rId22"/>
      <p:boldItalic r:id="rId23"/>
    </p:embeddedFont>
    <p:embeddedFont>
      <p:font typeface="Fira Sans Extra Condensed" panose="020B0604020202020204" charset="0"/>
      <p:regular r:id="rId24"/>
      <p:bold r:id="rId25"/>
    </p:embeddedFont>
    <p:embeddedFont>
      <p:font typeface="Merriweather" panose="020B0604020202020204" charset="0"/>
      <p:regular r:id="rId26"/>
      <p:bold r:id="rId27"/>
      <p:italic r:id="rId28"/>
      <p:boldItalic r:id="rId29"/>
    </p:embeddedFont>
    <p:embeddedFont>
      <p:font typeface="Raleway" panose="020B0604020202020204" charset="0"/>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5F1E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51689C7-8881-4A68-8A0A-52F41ECE60A9}" v="1504" dt="2021-11-08T19:21:16.252"/>
    <p1510:client id="{168DE112-C7FF-4838-AF4D-7EE0DFBBC81B}" v="322" dt="2021-11-08T19:27:14.782"/>
    <p1510:client id="{28CF2173-44D5-2A44-B297-EE0A920C9870}" v="7946" dt="2021-11-08T19:21:45.322"/>
    <p1510:client id="{98B40BB6-C35C-42AC-BA93-BC7D171CB4CB}" v="1692" dt="2021-11-08T16:12:12.902"/>
  </p1510:revLst>
</p1510:revInfo>
</file>

<file path=ppt/tableStyles.xml><?xml version="1.0" encoding="utf-8"?>
<a:tblStyleLst xmlns:a="http://schemas.openxmlformats.org/drawingml/2006/main" def="{98F5ED6B-40B9-40AC-8FA2-20DD159D144C}">
  <a:tblStyle styleId="{98F5ED6B-40B9-40AC-8FA2-20DD159D144C}"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46B68A2A-B305-4263-850F-5E2D87496A6D}"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7.fntdata"/><Relationship Id="rId39" Type="http://schemas.microsoft.com/office/2015/10/relationships/revisionInfo" Target="revisionInfo.xml"/><Relationship Id="rId21" Type="http://schemas.openxmlformats.org/officeDocument/2006/relationships/font" Target="fonts/font2.fntdata"/><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6.fntdata"/><Relationship Id="rId33" Type="http://schemas.openxmlformats.org/officeDocument/2006/relationships/font" Target="fonts/font14.fntdata"/><Relationship Id="rId38"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5.fntdata"/><Relationship Id="rId32" Type="http://schemas.openxmlformats.org/officeDocument/2006/relationships/font" Target="fonts/font13.fntdata"/><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4.fntdata"/><Relationship Id="rId28" Type="http://schemas.openxmlformats.org/officeDocument/2006/relationships/font" Target="fonts/font9.fntdata"/><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31" Type="http://schemas.openxmlformats.org/officeDocument/2006/relationships/font" Target="fonts/font12.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ckenzie Cooper" userId="3fa6b390-9c78-44d4-bfa2-3c52871474de" providerId="ADAL" clId="{28CF2173-44D5-2A44-B297-EE0A920C9870}"/>
    <pc:docChg chg="undo custSel delSld modSld sldOrd">
      <pc:chgData name="Mackenzie Cooper" userId="3fa6b390-9c78-44d4-bfa2-3c52871474de" providerId="ADAL" clId="{28CF2173-44D5-2A44-B297-EE0A920C9870}" dt="2021-11-08T19:21:45.322" v="7948" actId="20577"/>
      <pc:docMkLst>
        <pc:docMk/>
      </pc:docMkLst>
      <pc:sldChg chg="modSp mod">
        <pc:chgData name="Mackenzie Cooper" userId="3fa6b390-9c78-44d4-bfa2-3c52871474de" providerId="ADAL" clId="{28CF2173-44D5-2A44-B297-EE0A920C9870}" dt="2021-11-08T13:54:38.324" v="3020" actId="1076"/>
        <pc:sldMkLst>
          <pc:docMk/>
          <pc:sldMk cId="0" sldId="283"/>
        </pc:sldMkLst>
        <pc:spChg chg="mod">
          <ac:chgData name="Mackenzie Cooper" userId="3fa6b390-9c78-44d4-bfa2-3c52871474de" providerId="ADAL" clId="{28CF2173-44D5-2A44-B297-EE0A920C9870}" dt="2021-11-08T13:54:38.324" v="3020" actId="1076"/>
          <ac:spMkLst>
            <pc:docMk/>
            <pc:sldMk cId="0" sldId="283"/>
            <ac:spMk id="396" creationId="{00000000-0000-0000-0000-000000000000}"/>
          </ac:spMkLst>
        </pc:spChg>
      </pc:sldChg>
      <pc:sldChg chg="addSp delSp modSp mod">
        <pc:chgData name="Mackenzie Cooper" userId="3fa6b390-9c78-44d4-bfa2-3c52871474de" providerId="ADAL" clId="{28CF2173-44D5-2A44-B297-EE0A920C9870}" dt="2021-11-08T19:01:55.211" v="7173" actId="14100"/>
        <pc:sldMkLst>
          <pc:docMk/>
          <pc:sldMk cId="4119119728" sldId="297"/>
        </pc:sldMkLst>
        <pc:spChg chg="add mod">
          <ac:chgData name="Mackenzie Cooper" userId="3fa6b390-9c78-44d4-bfa2-3c52871474de" providerId="ADAL" clId="{28CF2173-44D5-2A44-B297-EE0A920C9870}" dt="2021-11-08T04:08:32.912" v="2387" actId="1076"/>
          <ac:spMkLst>
            <pc:docMk/>
            <pc:sldMk cId="4119119728" sldId="297"/>
            <ac:spMk id="5" creationId="{15FA65BB-11E5-D74D-BF98-CFEF400264DB}"/>
          </ac:spMkLst>
        </pc:spChg>
        <pc:spChg chg="add mod">
          <ac:chgData name="Mackenzie Cooper" userId="3fa6b390-9c78-44d4-bfa2-3c52871474de" providerId="ADAL" clId="{28CF2173-44D5-2A44-B297-EE0A920C9870}" dt="2021-11-08T13:34:29.362" v="2392"/>
          <ac:spMkLst>
            <pc:docMk/>
            <pc:sldMk cId="4119119728" sldId="297"/>
            <ac:spMk id="6" creationId="{04C3CF58-557A-FD4D-B118-6A0C8C37A66A}"/>
          </ac:spMkLst>
        </pc:spChg>
        <pc:spChg chg="add mod">
          <ac:chgData name="Mackenzie Cooper" userId="3fa6b390-9c78-44d4-bfa2-3c52871474de" providerId="ADAL" clId="{28CF2173-44D5-2A44-B297-EE0A920C9870}" dt="2021-11-08T03:58:16.099" v="1667" actId="1076"/>
          <ac:spMkLst>
            <pc:docMk/>
            <pc:sldMk cId="4119119728" sldId="297"/>
            <ac:spMk id="7" creationId="{A331C283-968A-6645-B60A-CDFD168F5FD0}"/>
          </ac:spMkLst>
        </pc:spChg>
        <pc:spChg chg="add mod">
          <ac:chgData name="Mackenzie Cooper" userId="3fa6b390-9c78-44d4-bfa2-3c52871474de" providerId="ADAL" clId="{28CF2173-44D5-2A44-B297-EE0A920C9870}" dt="2021-11-08T04:08:47.501" v="2389" actId="1076"/>
          <ac:spMkLst>
            <pc:docMk/>
            <pc:sldMk cId="4119119728" sldId="297"/>
            <ac:spMk id="8" creationId="{2F00C671-D13E-634F-B743-206885B29188}"/>
          </ac:spMkLst>
        </pc:spChg>
        <pc:spChg chg="del mod">
          <ac:chgData name="Mackenzie Cooper" userId="3fa6b390-9c78-44d4-bfa2-3c52871474de" providerId="ADAL" clId="{28CF2173-44D5-2A44-B297-EE0A920C9870}" dt="2021-11-08T03:47:14.218" v="1126" actId="478"/>
          <ac:spMkLst>
            <pc:docMk/>
            <pc:sldMk cId="4119119728" sldId="297"/>
            <ac:spMk id="9" creationId="{C88BBB31-25B3-4501-90CF-2E13D5157614}"/>
          </ac:spMkLst>
        </pc:spChg>
        <pc:spChg chg="del mod">
          <ac:chgData name="Mackenzie Cooper" userId="3fa6b390-9c78-44d4-bfa2-3c52871474de" providerId="ADAL" clId="{28CF2173-44D5-2A44-B297-EE0A920C9870}" dt="2021-11-08T03:49:51.523" v="1154" actId="478"/>
          <ac:spMkLst>
            <pc:docMk/>
            <pc:sldMk cId="4119119728" sldId="297"/>
            <ac:spMk id="10" creationId="{61ADBC2B-2CA9-4698-8066-DC8A7224F765}"/>
          </ac:spMkLst>
        </pc:spChg>
        <pc:spChg chg="mod">
          <ac:chgData name="Mackenzie Cooper" userId="3fa6b390-9c78-44d4-bfa2-3c52871474de" providerId="ADAL" clId="{28CF2173-44D5-2A44-B297-EE0A920C9870}" dt="2021-11-08T03:48:02.942" v="1133"/>
          <ac:spMkLst>
            <pc:docMk/>
            <pc:sldMk cId="4119119728" sldId="297"/>
            <ac:spMk id="13" creationId="{1AF71150-0439-FB44-917B-04A454BEEB3E}"/>
          </ac:spMkLst>
        </pc:spChg>
        <pc:spChg chg="mod">
          <ac:chgData name="Mackenzie Cooper" userId="3fa6b390-9c78-44d4-bfa2-3c52871474de" providerId="ADAL" clId="{28CF2173-44D5-2A44-B297-EE0A920C9870}" dt="2021-11-08T03:48:02.942" v="1133"/>
          <ac:spMkLst>
            <pc:docMk/>
            <pc:sldMk cId="4119119728" sldId="297"/>
            <ac:spMk id="14" creationId="{020A13E6-8BAA-7245-8DF2-0179297B3B76}"/>
          </ac:spMkLst>
        </pc:spChg>
        <pc:spChg chg="mod">
          <ac:chgData name="Mackenzie Cooper" userId="3fa6b390-9c78-44d4-bfa2-3c52871474de" providerId="ADAL" clId="{28CF2173-44D5-2A44-B297-EE0A920C9870}" dt="2021-11-08T03:48:02.942" v="1133"/>
          <ac:spMkLst>
            <pc:docMk/>
            <pc:sldMk cId="4119119728" sldId="297"/>
            <ac:spMk id="15" creationId="{3C89D5B0-07A9-224B-90FF-136AAD8BE92D}"/>
          </ac:spMkLst>
        </pc:spChg>
        <pc:spChg chg="add mod">
          <ac:chgData name="Mackenzie Cooper" userId="3fa6b390-9c78-44d4-bfa2-3c52871474de" providerId="ADAL" clId="{28CF2173-44D5-2A44-B297-EE0A920C9870}" dt="2021-11-08T13:45:50.794" v="2825" actId="1076"/>
          <ac:spMkLst>
            <pc:docMk/>
            <pc:sldMk cId="4119119728" sldId="297"/>
            <ac:spMk id="16" creationId="{02FBD87E-5254-1D41-A9E7-2EA10F3DB7F2}"/>
          </ac:spMkLst>
        </pc:spChg>
        <pc:spChg chg="add mod">
          <ac:chgData name="Mackenzie Cooper" userId="3fa6b390-9c78-44d4-bfa2-3c52871474de" providerId="ADAL" clId="{28CF2173-44D5-2A44-B297-EE0A920C9870}" dt="2021-11-08T13:46:14.995" v="2828" actId="207"/>
          <ac:spMkLst>
            <pc:docMk/>
            <pc:sldMk cId="4119119728" sldId="297"/>
            <ac:spMk id="17" creationId="{9AE7119B-373D-CA40-9CCA-DBC19A87AB1A}"/>
          </ac:spMkLst>
        </pc:spChg>
        <pc:spChg chg="add mod">
          <ac:chgData name="Mackenzie Cooper" userId="3fa6b390-9c78-44d4-bfa2-3c52871474de" providerId="ADAL" clId="{28CF2173-44D5-2A44-B297-EE0A920C9870}" dt="2021-11-08T13:43:36.734" v="2705" actId="207"/>
          <ac:spMkLst>
            <pc:docMk/>
            <pc:sldMk cId="4119119728" sldId="297"/>
            <ac:spMk id="18" creationId="{EEFE6708-9D3C-FB4B-B37D-8E84C867DBDA}"/>
          </ac:spMkLst>
        </pc:spChg>
        <pc:spChg chg="add del mod">
          <ac:chgData name="Mackenzie Cooper" userId="3fa6b390-9c78-44d4-bfa2-3c52871474de" providerId="ADAL" clId="{28CF2173-44D5-2A44-B297-EE0A920C9870}" dt="2021-11-08T03:54:14.751" v="1621" actId="478"/>
          <ac:spMkLst>
            <pc:docMk/>
            <pc:sldMk cId="4119119728" sldId="297"/>
            <ac:spMk id="20" creationId="{E6F4D52A-0D15-EC4B-887E-8214F99A42F1}"/>
          </ac:spMkLst>
        </pc:spChg>
        <pc:spChg chg="add del mod">
          <ac:chgData name="Mackenzie Cooper" userId="3fa6b390-9c78-44d4-bfa2-3c52871474de" providerId="ADAL" clId="{28CF2173-44D5-2A44-B297-EE0A920C9870}" dt="2021-11-08T03:54:14.751" v="1621" actId="478"/>
          <ac:spMkLst>
            <pc:docMk/>
            <pc:sldMk cId="4119119728" sldId="297"/>
            <ac:spMk id="21" creationId="{D2C45839-D00A-BB4A-9C91-42B884E43910}"/>
          </ac:spMkLst>
        </pc:spChg>
        <pc:spChg chg="add mod">
          <ac:chgData name="Mackenzie Cooper" userId="3fa6b390-9c78-44d4-bfa2-3c52871474de" providerId="ADAL" clId="{28CF2173-44D5-2A44-B297-EE0A920C9870}" dt="2021-11-08T04:00:03.663" v="1695" actId="20577"/>
          <ac:spMkLst>
            <pc:docMk/>
            <pc:sldMk cId="4119119728" sldId="297"/>
            <ac:spMk id="24" creationId="{144A5DBF-037F-1E42-8C50-540963732923}"/>
          </ac:spMkLst>
        </pc:spChg>
        <pc:spChg chg="add mod">
          <ac:chgData name="Mackenzie Cooper" userId="3fa6b390-9c78-44d4-bfa2-3c52871474de" providerId="ADAL" clId="{28CF2173-44D5-2A44-B297-EE0A920C9870}" dt="2021-11-08T04:00:01.859" v="1692" actId="20577"/>
          <ac:spMkLst>
            <pc:docMk/>
            <pc:sldMk cId="4119119728" sldId="297"/>
            <ac:spMk id="25" creationId="{00ECEAB5-CD68-6247-B516-B51043BF67F1}"/>
          </ac:spMkLst>
        </pc:spChg>
        <pc:spChg chg="add mod">
          <ac:chgData name="Mackenzie Cooper" userId="3fa6b390-9c78-44d4-bfa2-3c52871474de" providerId="ADAL" clId="{28CF2173-44D5-2A44-B297-EE0A920C9870}" dt="2021-11-08T03:59:58.717" v="1689" actId="20577"/>
          <ac:spMkLst>
            <pc:docMk/>
            <pc:sldMk cId="4119119728" sldId="297"/>
            <ac:spMk id="26" creationId="{735673B7-BD90-304B-AA72-80DC1438503E}"/>
          </ac:spMkLst>
        </pc:spChg>
        <pc:spChg chg="add del mod">
          <ac:chgData name="Mackenzie Cooper" userId="3fa6b390-9c78-44d4-bfa2-3c52871474de" providerId="ADAL" clId="{28CF2173-44D5-2A44-B297-EE0A920C9870}" dt="2021-11-08T03:56:20.327" v="1645" actId="478"/>
          <ac:spMkLst>
            <pc:docMk/>
            <pc:sldMk cId="4119119728" sldId="297"/>
            <ac:spMk id="27" creationId="{6A57E653-BFA1-1F4F-A992-940410E8D712}"/>
          </ac:spMkLst>
        </pc:spChg>
        <pc:spChg chg="add mod">
          <ac:chgData name="Mackenzie Cooper" userId="3fa6b390-9c78-44d4-bfa2-3c52871474de" providerId="ADAL" clId="{28CF2173-44D5-2A44-B297-EE0A920C9870}" dt="2021-11-08T04:03:26.248" v="2036" actId="1076"/>
          <ac:spMkLst>
            <pc:docMk/>
            <pc:sldMk cId="4119119728" sldId="297"/>
            <ac:spMk id="29" creationId="{A7A45B9B-9239-8346-8B78-B046BFE58E2C}"/>
          </ac:spMkLst>
        </pc:spChg>
        <pc:spChg chg="add mod">
          <ac:chgData name="Mackenzie Cooper" userId="3fa6b390-9c78-44d4-bfa2-3c52871474de" providerId="ADAL" clId="{28CF2173-44D5-2A44-B297-EE0A920C9870}" dt="2021-11-08T04:03:20.049" v="2035" actId="1037"/>
          <ac:spMkLst>
            <pc:docMk/>
            <pc:sldMk cId="4119119728" sldId="297"/>
            <ac:spMk id="31" creationId="{CBE04A1B-543C-FF4F-AFFA-771510B7915B}"/>
          </ac:spMkLst>
        </pc:spChg>
        <pc:spChg chg="add mod">
          <ac:chgData name="Mackenzie Cooper" userId="3fa6b390-9c78-44d4-bfa2-3c52871474de" providerId="ADAL" clId="{28CF2173-44D5-2A44-B297-EE0A920C9870}" dt="2021-11-08T04:02:51.760" v="1988" actId="14100"/>
          <ac:spMkLst>
            <pc:docMk/>
            <pc:sldMk cId="4119119728" sldId="297"/>
            <ac:spMk id="33" creationId="{55293D7E-5C86-AE4F-B279-F2AABD8B03D6}"/>
          </ac:spMkLst>
        </pc:spChg>
        <pc:spChg chg="add mod">
          <ac:chgData name="Mackenzie Cooper" userId="3fa6b390-9c78-44d4-bfa2-3c52871474de" providerId="ADAL" clId="{28CF2173-44D5-2A44-B297-EE0A920C9870}" dt="2021-11-08T19:01:55.211" v="7173" actId="14100"/>
          <ac:spMkLst>
            <pc:docMk/>
            <pc:sldMk cId="4119119728" sldId="297"/>
            <ac:spMk id="34" creationId="{DB7F36A5-147C-814C-B1DF-C3AB7A784E27}"/>
          </ac:spMkLst>
        </pc:spChg>
        <pc:spChg chg="mod">
          <ac:chgData name="Mackenzie Cooper" userId="3fa6b390-9c78-44d4-bfa2-3c52871474de" providerId="ADAL" clId="{28CF2173-44D5-2A44-B297-EE0A920C9870}" dt="2021-11-08T03:58:55.715" v="1669"/>
          <ac:spMkLst>
            <pc:docMk/>
            <pc:sldMk cId="4119119728" sldId="297"/>
            <ac:spMk id="36" creationId="{96033FB6-7416-DB49-84E0-831B924C1C9E}"/>
          </ac:spMkLst>
        </pc:spChg>
        <pc:spChg chg="mod">
          <ac:chgData name="Mackenzie Cooper" userId="3fa6b390-9c78-44d4-bfa2-3c52871474de" providerId="ADAL" clId="{28CF2173-44D5-2A44-B297-EE0A920C9870}" dt="2021-11-08T03:58:55.715" v="1669"/>
          <ac:spMkLst>
            <pc:docMk/>
            <pc:sldMk cId="4119119728" sldId="297"/>
            <ac:spMk id="37" creationId="{0B2D9A6D-69FB-274D-BC24-BD59B410760E}"/>
          </ac:spMkLst>
        </pc:spChg>
        <pc:spChg chg="mod">
          <ac:chgData name="Mackenzie Cooper" userId="3fa6b390-9c78-44d4-bfa2-3c52871474de" providerId="ADAL" clId="{28CF2173-44D5-2A44-B297-EE0A920C9870}" dt="2021-11-08T03:58:55.715" v="1669"/>
          <ac:spMkLst>
            <pc:docMk/>
            <pc:sldMk cId="4119119728" sldId="297"/>
            <ac:spMk id="38" creationId="{20571EC7-A303-834D-85D6-26E2E40181D1}"/>
          </ac:spMkLst>
        </pc:spChg>
        <pc:spChg chg="mod">
          <ac:chgData name="Mackenzie Cooper" userId="3fa6b390-9c78-44d4-bfa2-3c52871474de" providerId="ADAL" clId="{28CF2173-44D5-2A44-B297-EE0A920C9870}" dt="2021-11-08T03:58:55.715" v="1669"/>
          <ac:spMkLst>
            <pc:docMk/>
            <pc:sldMk cId="4119119728" sldId="297"/>
            <ac:spMk id="39" creationId="{D5C3469A-EDDD-AA41-8966-B958B23A3B2A}"/>
          </ac:spMkLst>
        </pc:spChg>
        <pc:spChg chg="mod">
          <ac:chgData name="Mackenzie Cooper" userId="3fa6b390-9c78-44d4-bfa2-3c52871474de" providerId="ADAL" clId="{28CF2173-44D5-2A44-B297-EE0A920C9870}" dt="2021-11-08T03:59:11.753" v="1672"/>
          <ac:spMkLst>
            <pc:docMk/>
            <pc:sldMk cId="4119119728" sldId="297"/>
            <ac:spMk id="41" creationId="{C63B3FD4-3CA1-404B-9B56-94CE16CAC61C}"/>
          </ac:spMkLst>
        </pc:spChg>
        <pc:spChg chg="mod">
          <ac:chgData name="Mackenzie Cooper" userId="3fa6b390-9c78-44d4-bfa2-3c52871474de" providerId="ADAL" clId="{28CF2173-44D5-2A44-B297-EE0A920C9870}" dt="2021-11-08T03:59:11.753" v="1672"/>
          <ac:spMkLst>
            <pc:docMk/>
            <pc:sldMk cId="4119119728" sldId="297"/>
            <ac:spMk id="42" creationId="{42F91A27-8643-CA41-B17A-D9835408EBFB}"/>
          </ac:spMkLst>
        </pc:spChg>
        <pc:spChg chg="mod">
          <ac:chgData name="Mackenzie Cooper" userId="3fa6b390-9c78-44d4-bfa2-3c52871474de" providerId="ADAL" clId="{28CF2173-44D5-2A44-B297-EE0A920C9870}" dt="2021-11-08T13:42:38.015" v="2679" actId="122"/>
          <ac:spMkLst>
            <pc:docMk/>
            <pc:sldMk cId="4119119728" sldId="297"/>
            <ac:spMk id="43" creationId="{9D8C1FD2-C7C8-C544-99F8-0CB56D1F664D}"/>
          </ac:spMkLst>
        </pc:spChg>
        <pc:spChg chg="mod">
          <ac:chgData name="Mackenzie Cooper" userId="3fa6b390-9c78-44d4-bfa2-3c52871474de" providerId="ADAL" clId="{28CF2173-44D5-2A44-B297-EE0A920C9870}" dt="2021-11-08T13:43:00.569" v="2704" actId="20577"/>
          <ac:spMkLst>
            <pc:docMk/>
            <pc:sldMk cId="4119119728" sldId="297"/>
            <ac:spMk id="44" creationId="{CB91544D-B866-8A42-959A-C1A70DEF741C}"/>
          </ac:spMkLst>
        </pc:spChg>
        <pc:spChg chg="mod">
          <ac:chgData name="Mackenzie Cooper" userId="3fa6b390-9c78-44d4-bfa2-3c52871474de" providerId="ADAL" clId="{28CF2173-44D5-2A44-B297-EE0A920C9870}" dt="2021-11-08T13:42:56.503" v="2691" actId="122"/>
          <ac:spMkLst>
            <pc:docMk/>
            <pc:sldMk cId="4119119728" sldId="297"/>
            <ac:spMk id="45" creationId="{25D16AB4-3D19-284D-ABFB-C8EDBEE47E7C}"/>
          </ac:spMkLst>
        </pc:spChg>
        <pc:spChg chg="mod">
          <ac:chgData name="Mackenzie Cooper" userId="3fa6b390-9c78-44d4-bfa2-3c52871474de" providerId="ADAL" clId="{28CF2173-44D5-2A44-B297-EE0A920C9870}" dt="2021-11-08T13:42:51.330" v="2687" actId="20577"/>
          <ac:spMkLst>
            <pc:docMk/>
            <pc:sldMk cId="4119119728" sldId="297"/>
            <ac:spMk id="46" creationId="{425B336A-9D64-ED4F-A2E4-A0657B3950B7}"/>
          </ac:spMkLst>
        </pc:spChg>
        <pc:spChg chg="add mod">
          <ac:chgData name="Mackenzie Cooper" userId="3fa6b390-9c78-44d4-bfa2-3c52871474de" providerId="ADAL" clId="{28CF2173-44D5-2A44-B297-EE0A920C9870}" dt="2021-11-08T13:38:49.900" v="2546" actId="1076"/>
          <ac:spMkLst>
            <pc:docMk/>
            <pc:sldMk cId="4119119728" sldId="297"/>
            <ac:spMk id="47" creationId="{C79EF0F2-C598-0A4B-89CB-364FD6CF4D23}"/>
          </ac:spMkLst>
        </pc:spChg>
        <pc:spChg chg="add mod">
          <ac:chgData name="Mackenzie Cooper" userId="3fa6b390-9c78-44d4-bfa2-3c52871474de" providerId="ADAL" clId="{28CF2173-44D5-2A44-B297-EE0A920C9870}" dt="2021-11-08T13:35:29.619" v="2421" actId="1076"/>
          <ac:spMkLst>
            <pc:docMk/>
            <pc:sldMk cId="4119119728" sldId="297"/>
            <ac:spMk id="48" creationId="{E1FB1BFD-EC9E-F443-9405-2C370EAC2E02}"/>
          </ac:spMkLst>
        </pc:spChg>
        <pc:spChg chg="add mod">
          <ac:chgData name="Mackenzie Cooper" userId="3fa6b390-9c78-44d4-bfa2-3c52871474de" providerId="ADAL" clId="{28CF2173-44D5-2A44-B297-EE0A920C9870}" dt="2021-11-08T13:38:58.047" v="2548" actId="1076"/>
          <ac:spMkLst>
            <pc:docMk/>
            <pc:sldMk cId="4119119728" sldId="297"/>
            <ac:spMk id="49" creationId="{8AA9D46C-2C0C-274A-B324-BF4FFA582DDD}"/>
          </ac:spMkLst>
        </pc:spChg>
        <pc:spChg chg="add mod">
          <ac:chgData name="Mackenzie Cooper" userId="3fa6b390-9c78-44d4-bfa2-3c52871474de" providerId="ADAL" clId="{28CF2173-44D5-2A44-B297-EE0A920C9870}" dt="2021-11-08T13:40:20.705" v="2608" actId="1076"/>
          <ac:spMkLst>
            <pc:docMk/>
            <pc:sldMk cId="4119119728" sldId="297"/>
            <ac:spMk id="52" creationId="{76140BF8-58FA-9F4C-BBCE-7195D28F33C5}"/>
          </ac:spMkLst>
        </pc:spChg>
        <pc:spChg chg="add mod">
          <ac:chgData name="Mackenzie Cooper" userId="3fa6b390-9c78-44d4-bfa2-3c52871474de" providerId="ADAL" clId="{28CF2173-44D5-2A44-B297-EE0A920C9870}" dt="2021-11-08T13:45:27.716" v="2824" actId="20577"/>
          <ac:spMkLst>
            <pc:docMk/>
            <pc:sldMk cId="4119119728" sldId="297"/>
            <ac:spMk id="56" creationId="{81D2B7E2-8785-CA4C-8DB4-B2FF853FB0D9}"/>
          </ac:spMkLst>
        </pc:spChg>
        <pc:spChg chg="add mod">
          <ac:chgData name="Mackenzie Cooper" userId="3fa6b390-9c78-44d4-bfa2-3c52871474de" providerId="ADAL" clId="{28CF2173-44D5-2A44-B297-EE0A920C9870}" dt="2021-11-08T18:35:03.161" v="5609" actId="20577"/>
          <ac:spMkLst>
            <pc:docMk/>
            <pc:sldMk cId="4119119728" sldId="297"/>
            <ac:spMk id="57" creationId="{5F1E989D-0DAC-C743-8CFF-4C112C4CB940}"/>
          </ac:spMkLst>
        </pc:spChg>
        <pc:spChg chg="add mod">
          <ac:chgData name="Mackenzie Cooper" userId="3fa6b390-9c78-44d4-bfa2-3c52871474de" providerId="ADAL" clId="{28CF2173-44D5-2A44-B297-EE0A920C9870}" dt="2021-11-08T13:46:34.429" v="2830" actId="1076"/>
          <ac:spMkLst>
            <pc:docMk/>
            <pc:sldMk cId="4119119728" sldId="297"/>
            <ac:spMk id="62" creationId="{7B5F337D-D8E7-2847-BC07-9E517423335F}"/>
          </ac:spMkLst>
        </pc:spChg>
        <pc:spChg chg="mod">
          <ac:chgData name="Mackenzie Cooper" userId="3fa6b390-9c78-44d4-bfa2-3c52871474de" providerId="ADAL" clId="{28CF2173-44D5-2A44-B297-EE0A920C9870}" dt="2021-11-08T18:50:33.480" v="6498" actId="20577"/>
          <ac:spMkLst>
            <pc:docMk/>
            <pc:sldMk cId="4119119728" sldId="297"/>
            <ac:spMk id="73" creationId="{00000000-0000-0000-0000-000000000000}"/>
          </ac:spMkLst>
        </pc:spChg>
        <pc:grpChg chg="add mod">
          <ac:chgData name="Mackenzie Cooper" userId="3fa6b390-9c78-44d4-bfa2-3c52871474de" providerId="ADAL" clId="{28CF2173-44D5-2A44-B297-EE0A920C9870}" dt="2021-11-08T13:38:53.532" v="2547" actId="1076"/>
          <ac:grpSpMkLst>
            <pc:docMk/>
            <pc:sldMk cId="4119119728" sldId="297"/>
            <ac:grpSpMk id="12" creationId="{680B9E34-F36F-9742-A494-CBE54E7D0655}"/>
          </ac:grpSpMkLst>
        </pc:grpChg>
        <pc:grpChg chg="add del mod">
          <ac:chgData name="Mackenzie Cooper" userId="3fa6b390-9c78-44d4-bfa2-3c52871474de" providerId="ADAL" clId="{28CF2173-44D5-2A44-B297-EE0A920C9870}" dt="2021-11-08T03:58:58.369" v="1671" actId="478"/>
          <ac:grpSpMkLst>
            <pc:docMk/>
            <pc:sldMk cId="4119119728" sldId="297"/>
            <ac:grpSpMk id="35" creationId="{845D89E0-44D5-F847-9338-ACD3F9FBA0B3}"/>
          </ac:grpSpMkLst>
        </pc:grpChg>
        <pc:grpChg chg="add mod">
          <ac:chgData name="Mackenzie Cooper" userId="3fa6b390-9c78-44d4-bfa2-3c52871474de" providerId="ADAL" clId="{28CF2173-44D5-2A44-B297-EE0A920C9870}" dt="2021-11-08T03:59:36.852" v="1680" actId="14100"/>
          <ac:grpSpMkLst>
            <pc:docMk/>
            <pc:sldMk cId="4119119728" sldId="297"/>
            <ac:grpSpMk id="40" creationId="{E8DCDA5F-D06F-E04D-ABA7-FB97E7C7D4DB}"/>
          </ac:grpSpMkLst>
        </pc:grpChg>
        <pc:picChg chg="add mod">
          <ac:chgData name="Mackenzie Cooper" userId="3fa6b390-9c78-44d4-bfa2-3c52871474de" providerId="ADAL" clId="{28CF2173-44D5-2A44-B297-EE0A920C9870}" dt="2021-11-08T04:08:35.600" v="2388" actId="1076"/>
          <ac:picMkLst>
            <pc:docMk/>
            <pc:sldMk cId="4119119728" sldId="297"/>
            <ac:picMk id="19" creationId="{A7BE45B9-BB3C-FF45-8C9A-181FF9267051}"/>
          </ac:picMkLst>
        </pc:picChg>
        <pc:picChg chg="add mod">
          <ac:chgData name="Mackenzie Cooper" userId="3fa6b390-9c78-44d4-bfa2-3c52871474de" providerId="ADAL" clId="{28CF2173-44D5-2A44-B297-EE0A920C9870}" dt="2021-11-08T13:47:09.532" v="2839" actId="1035"/>
          <ac:picMkLst>
            <pc:docMk/>
            <pc:sldMk cId="4119119728" sldId="297"/>
            <ac:picMk id="61" creationId="{A6FC936B-CA7B-DD42-9D8E-34CE657B2AAB}"/>
          </ac:picMkLst>
        </pc:picChg>
        <pc:cxnChg chg="add mod">
          <ac:chgData name="Mackenzie Cooper" userId="3fa6b390-9c78-44d4-bfa2-3c52871474de" providerId="ADAL" clId="{28CF2173-44D5-2A44-B297-EE0A920C9870}" dt="2021-11-08T03:57:37.562" v="1663" actId="1076"/>
          <ac:cxnSpMkLst>
            <pc:docMk/>
            <pc:sldMk cId="4119119728" sldId="297"/>
            <ac:cxnSpMk id="3" creationId="{12FF3496-8CF9-3F43-8DC0-F1BB4A3C9A9D}"/>
          </ac:cxnSpMkLst>
        </pc:cxnChg>
        <pc:cxnChg chg="add mod">
          <ac:chgData name="Mackenzie Cooper" userId="3fa6b390-9c78-44d4-bfa2-3c52871474de" providerId="ADAL" clId="{28CF2173-44D5-2A44-B297-EE0A920C9870}" dt="2021-11-08T03:56:35.506" v="1646" actId="1076"/>
          <ac:cxnSpMkLst>
            <pc:docMk/>
            <pc:sldMk cId="4119119728" sldId="297"/>
            <ac:cxnSpMk id="28" creationId="{72E3CE20-C7B9-4345-A4C9-602F88006644}"/>
          </ac:cxnSpMkLst>
        </pc:cxnChg>
        <pc:cxnChg chg="add mod">
          <ac:chgData name="Mackenzie Cooper" userId="3fa6b390-9c78-44d4-bfa2-3c52871474de" providerId="ADAL" clId="{28CF2173-44D5-2A44-B297-EE0A920C9870}" dt="2021-11-08T04:01:51.082" v="1863" actId="14100"/>
          <ac:cxnSpMkLst>
            <pc:docMk/>
            <pc:sldMk cId="4119119728" sldId="297"/>
            <ac:cxnSpMk id="30" creationId="{5BC8C3AC-9128-2245-95B9-0A67B4DAAA5F}"/>
          </ac:cxnSpMkLst>
        </pc:cxnChg>
        <pc:cxnChg chg="add mod">
          <ac:chgData name="Mackenzie Cooper" userId="3fa6b390-9c78-44d4-bfa2-3c52871474de" providerId="ADAL" clId="{28CF2173-44D5-2A44-B297-EE0A920C9870}" dt="2021-11-08T03:56:35.506" v="1646" actId="1076"/>
          <ac:cxnSpMkLst>
            <pc:docMk/>
            <pc:sldMk cId="4119119728" sldId="297"/>
            <ac:cxnSpMk id="32" creationId="{B9975CED-E7C1-7F4E-83D7-B4A800D92284}"/>
          </ac:cxnSpMkLst>
        </pc:cxnChg>
        <pc:cxnChg chg="add mod">
          <ac:chgData name="Mackenzie Cooper" userId="3fa6b390-9c78-44d4-bfa2-3c52871474de" providerId="ADAL" clId="{28CF2173-44D5-2A44-B297-EE0A920C9870}" dt="2021-11-08T13:40:43.915" v="2613" actId="167"/>
          <ac:cxnSpMkLst>
            <pc:docMk/>
            <pc:sldMk cId="4119119728" sldId="297"/>
            <ac:cxnSpMk id="51" creationId="{D079C3C6-08C4-8647-BB30-8660F69E3D2E}"/>
          </ac:cxnSpMkLst>
        </pc:cxnChg>
        <pc:cxnChg chg="add mod">
          <ac:chgData name="Mackenzie Cooper" userId="3fa6b390-9c78-44d4-bfa2-3c52871474de" providerId="ADAL" clId="{28CF2173-44D5-2A44-B297-EE0A920C9870}" dt="2021-11-08T13:45:26.064" v="2822" actId="20577"/>
          <ac:cxnSpMkLst>
            <pc:docMk/>
            <pc:sldMk cId="4119119728" sldId="297"/>
            <ac:cxnSpMk id="55" creationId="{60F71B3D-89B5-C54D-BB77-8747D386761A}"/>
          </ac:cxnSpMkLst>
        </pc:cxnChg>
        <pc:cxnChg chg="add mod">
          <ac:chgData name="Mackenzie Cooper" userId="3fa6b390-9c78-44d4-bfa2-3c52871474de" providerId="ADAL" clId="{28CF2173-44D5-2A44-B297-EE0A920C9870}" dt="2021-11-08T13:44:12.315" v="2738" actId="20577"/>
          <ac:cxnSpMkLst>
            <pc:docMk/>
            <pc:sldMk cId="4119119728" sldId="297"/>
            <ac:cxnSpMk id="59" creationId="{3EBDF275-F07B-554D-95E0-DFF559CCE536}"/>
          </ac:cxnSpMkLst>
        </pc:cxnChg>
      </pc:sldChg>
      <pc:sldChg chg="addSp delSp modSp mod ord">
        <pc:chgData name="Mackenzie Cooper" userId="3fa6b390-9c78-44d4-bfa2-3c52871474de" providerId="ADAL" clId="{28CF2173-44D5-2A44-B297-EE0A920C9870}" dt="2021-11-08T19:21:45.322" v="7948" actId="20577"/>
        <pc:sldMkLst>
          <pc:docMk/>
          <pc:sldMk cId="2088430047" sldId="298"/>
        </pc:sldMkLst>
        <pc:spChg chg="add mod">
          <ac:chgData name="Mackenzie Cooper" userId="3fa6b390-9c78-44d4-bfa2-3c52871474de" providerId="ADAL" clId="{28CF2173-44D5-2A44-B297-EE0A920C9870}" dt="2021-11-08T19:12:59.763" v="7509" actId="2085"/>
          <ac:spMkLst>
            <pc:docMk/>
            <pc:sldMk cId="2088430047" sldId="298"/>
            <ac:spMk id="2" creationId="{76F71C92-85A2-C049-A726-A44A44C31D48}"/>
          </ac:spMkLst>
        </pc:spChg>
        <pc:spChg chg="add del mod">
          <ac:chgData name="Mackenzie Cooper" userId="3fa6b390-9c78-44d4-bfa2-3c52871474de" providerId="ADAL" clId="{28CF2173-44D5-2A44-B297-EE0A920C9870}" dt="2021-11-08T13:49:43.734" v="2848"/>
          <ac:spMkLst>
            <pc:docMk/>
            <pc:sldMk cId="2088430047" sldId="298"/>
            <ac:spMk id="3" creationId="{47867FC1-9A84-FC47-91B8-5BB4443F3958}"/>
          </ac:spMkLst>
        </pc:spChg>
        <pc:spChg chg="add del mod">
          <ac:chgData name="Mackenzie Cooper" userId="3fa6b390-9c78-44d4-bfa2-3c52871474de" providerId="ADAL" clId="{28CF2173-44D5-2A44-B297-EE0A920C9870}" dt="2021-11-08T13:50:21.663" v="2877"/>
          <ac:spMkLst>
            <pc:docMk/>
            <pc:sldMk cId="2088430047" sldId="298"/>
            <ac:spMk id="4" creationId="{AFD7D4BE-BCC8-8B41-8261-86677EEADCAB}"/>
          </ac:spMkLst>
        </pc:spChg>
        <pc:spChg chg="add del mod">
          <ac:chgData name="Mackenzie Cooper" userId="3fa6b390-9c78-44d4-bfa2-3c52871474de" providerId="ADAL" clId="{28CF2173-44D5-2A44-B297-EE0A920C9870}" dt="2021-11-08T13:50:35.770" v="2881"/>
          <ac:spMkLst>
            <pc:docMk/>
            <pc:sldMk cId="2088430047" sldId="298"/>
            <ac:spMk id="5" creationId="{E1B77BE6-CB22-F74D-A603-745DD08BC247}"/>
          </ac:spMkLst>
        </pc:spChg>
        <pc:spChg chg="add del mod">
          <ac:chgData name="Mackenzie Cooper" userId="3fa6b390-9c78-44d4-bfa2-3c52871474de" providerId="ADAL" clId="{28CF2173-44D5-2A44-B297-EE0A920C9870}" dt="2021-11-08T13:50:37.612" v="2883"/>
          <ac:spMkLst>
            <pc:docMk/>
            <pc:sldMk cId="2088430047" sldId="298"/>
            <ac:spMk id="6" creationId="{19F4E229-DD1F-6640-AF7B-CB8651332109}"/>
          </ac:spMkLst>
        </pc:spChg>
        <pc:spChg chg="add mod">
          <ac:chgData name="Mackenzie Cooper" userId="3fa6b390-9c78-44d4-bfa2-3c52871474de" providerId="ADAL" clId="{28CF2173-44D5-2A44-B297-EE0A920C9870}" dt="2021-11-08T14:08:12.515" v="3489" actId="1076"/>
          <ac:spMkLst>
            <pc:docMk/>
            <pc:sldMk cId="2088430047" sldId="298"/>
            <ac:spMk id="7" creationId="{2BD4D7C2-B7A0-1B4A-A53C-67850ADEA08E}"/>
          </ac:spMkLst>
        </pc:spChg>
        <pc:spChg chg="add del mod">
          <ac:chgData name="Mackenzie Cooper" userId="3fa6b390-9c78-44d4-bfa2-3c52871474de" providerId="ADAL" clId="{28CF2173-44D5-2A44-B297-EE0A920C9870}" dt="2021-11-08T19:14:14.063" v="7530" actId="1036"/>
          <ac:spMkLst>
            <pc:docMk/>
            <pc:sldMk cId="2088430047" sldId="298"/>
            <ac:spMk id="8" creationId="{01A9E457-2C2C-4341-A6E1-F0A8D508D54F}"/>
          </ac:spMkLst>
        </pc:spChg>
        <pc:spChg chg="del mod">
          <ac:chgData name="Mackenzie Cooper" userId="3fa6b390-9c78-44d4-bfa2-3c52871474de" providerId="ADAL" clId="{28CF2173-44D5-2A44-B297-EE0A920C9870}" dt="2021-11-08T13:53:46.732" v="2936" actId="478"/>
          <ac:spMkLst>
            <pc:docMk/>
            <pc:sldMk cId="2088430047" sldId="298"/>
            <ac:spMk id="9" creationId="{C88BBB31-25B3-4501-90CF-2E13D5157614}"/>
          </ac:spMkLst>
        </pc:spChg>
        <pc:spChg chg="del mod">
          <ac:chgData name="Mackenzie Cooper" userId="3fa6b390-9c78-44d4-bfa2-3c52871474de" providerId="ADAL" clId="{28CF2173-44D5-2A44-B297-EE0A920C9870}" dt="2021-11-08T13:48:34.186" v="2841" actId="478"/>
          <ac:spMkLst>
            <pc:docMk/>
            <pc:sldMk cId="2088430047" sldId="298"/>
            <ac:spMk id="10" creationId="{61ADBC2B-2CA9-4698-8066-DC8A7224F765}"/>
          </ac:spMkLst>
        </pc:spChg>
        <pc:spChg chg="add mod">
          <ac:chgData name="Mackenzie Cooper" userId="3fa6b390-9c78-44d4-bfa2-3c52871474de" providerId="ADAL" clId="{28CF2173-44D5-2A44-B297-EE0A920C9870}" dt="2021-11-08T19:00:50.563" v="7162" actId="20577"/>
          <ac:spMkLst>
            <pc:docMk/>
            <pc:sldMk cId="2088430047" sldId="298"/>
            <ac:spMk id="11" creationId="{EA16861F-7E88-0C49-85BC-11988CBDC3CF}"/>
          </ac:spMkLst>
        </pc:spChg>
        <pc:spChg chg="mod">
          <ac:chgData name="Mackenzie Cooper" userId="3fa6b390-9c78-44d4-bfa2-3c52871474de" providerId="ADAL" clId="{28CF2173-44D5-2A44-B297-EE0A920C9870}" dt="2021-11-08T14:07:20.132" v="3471" actId="21"/>
          <ac:spMkLst>
            <pc:docMk/>
            <pc:sldMk cId="2088430047" sldId="298"/>
            <ac:spMk id="13" creationId="{EB16576A-4A51-D048-94D5-F153AF886C3E}"/>
          </ac:spMkLst>
        </pc:spChg>
        <pc:spChg chg="mod">
          <ac:chgData name="Mackenzie Cooper" userId="3fa6b390-9c78-44d4-bfa2-3c52871474de" providerId="ADAL" clId="{28CF2173-44D5-2A44-B297-EE0A920C9870}" dt="2021-11-08T18:34:40.561" v="5607" actId="20577"/>
          <ac:spMkLst>
            <pc:docMk/>
            <pc:sldMk cId="2088430047" sldId="298"/>
            <ac:spMk id="14" creationId="{BDC45D13-071B-984F-B548-423F979DBA3A}"/>
          </ac:spMkLst>
        </pc:spChg>
        <pc:spChg chg="mod">
          <ac:chgData name="Mackenzie Cooper" userId="3fa6b390-9c78-44d4-bfa2-3c52871474de" providerId="ADAL" clId="{28CF2173-44D5-2A44-B297-EE0A920C9870}" dt="2021-11-08T19:21:34.855" v="7946" actId="20577"/>
          <ac:spMkLst>
            <pc:docMk/>
            <pc:sldMk cId="2088430047" sldId="298"/>
            <ac:spMk id="15" creationId="{31407E6B-FE4B-134D-A0C4-ED65140C815E}"/>
          </ac:spMkLst>
        </pc:spChg>
        <pc:spChg chg="mod">
          <ac:chgData name="Mackenzie Cooper" userId="3fa6b390-9c78-44d4-bfa2-3c52871474de" providerId="ADAL" clId="{28CF2173-44D5-2A44-B297-EE0A920C9870}" dt="2021-11-08T14:04:48.492" v="3389" actId="20577"/>
          <ac:spMkLst>
            <pc:docMk/>
            <pc:sldMk cId="2088430047" sldId="298"/>
            <ac:spMk id="16" creationId="{2F26A9F8-6141-BE43-BA1A-DD02CB9A43C7}"/>
          </ac:spMkLst>
        </pc:spChg>
        <pc:spChg chg="mod">
          <ac:chgData name="Mackenzie Cooper" userId="3fa6b390-9c78-44d4-bfa2-3c52871474de" providerId="ADAL" clId="{28CF2173-44D5-2A44-B297-EE0A920C9870}" dt="2021-11-08T18:36:39.454" v="5623" actId="20577"/>
          <ac:spMkLst>
            <pc:docMk/>
            <pc:sldMk cId="2088430047" sldId="298"/>
            <ac:spMk id="17" creationId="{0162E736-FC8A-FA41-9F39-DEBA9F17DC95}"/>
          </ac:spMkLst>
        </pc:spChg>
        <pc:spChg chg="mod">
          <ac:chgData name="Mackenzie Cooper" userId="3fa6b390-9c78-44d4-bfa2-3c52871474de" providerId="ADAL" clId="{28CF2173-44D5-2A44-B297-EE0A920C9870}" dt="2021-11-08T19:21:45.322" v="7948" actId="20577"/>
          <ac:spMkLst>
            <pc:docMk/>
            <pc:sldMk cId="2088430047" sldId="298"/>
            <ac:spMk id="18" creationId="{A9E6DF90-387D-0046-ADA3-FB43BC4F9621}"/>
          </ac:spMkLst>
        </pc:spChg>
        <pc:spChg chg="mod">
          <ac:chgData name="Mackenzie Cooper" userId="3fa6b390-9c78-44d4-bfa2-3c52871474de" providerId="ADAL" clId="{28CF2173-44D5-2A44-B297-EE0A920C9870}" dt="2021-11-08T13:55:16.209" v="3021"/>
          <ac:spMkLst>
            <pc:docMk/>
            <pc:sldMk cId="2088430047" sldId="298"/>
            <ac:spMk id="19" creationId="{CBB6A3FD-AC41-3B4B-AD58-F5B75202EBDC}"/>
          </ac:spMkLst>
        </pc:spChg>
        <pc:spChg chg="add mod">
          <ac:chgData name="Mackenzie Cooper" userId="3fa6b390-9c78-44d4-bfa2-3c52871474de" providerId="ADAL" clId="{28CF2173-44D5-2A44-B297-EE0A920C9870}" dt="2021-11-08T14:39:56.747" v="5062" actId="207"/>
          <ac:spMkLst>
            <pc:docMk/>
            <pc:sldMk cId="2088430047" sldId="298"/>
            <ac:spMk id="21" creationId="{C9F2D1D4-745C-AB41-BE06-E5A2F183716A}"/>
          </ac:spMkLst>
        </pc:spChg>
        <pc:spChg chg="add mod">
          <ac:chgData name="Mackenzie Cooper" userId="3fa6b390-9c78-44d4-bfa2-3c52871474de" providerId="ADAL" clId="{28CF2173-44D5-2A44-B297-EE0A920C9870}" dt="2021-11-08T18:36:26.333" v="5610" actId="33524"/>
          <ac:spMkLst>
            <pc:docMk/>
            <pc:sldMk cId="2088430047" sldId="298"/>
            <ac:spMk id="23" creationId="{6A6A02A9-29DE-2444-BBEF-8B60C42AB33E}"/>
          </ac:spMkLst>
        </pc:spChg>
        <pc:spChg chg="add mod">
          <ac:chgData name="Mackenzie Cooper" userId="3fa6b390-9c78-44d4-bfa2-3c52871474de" providerId="ADAL" clId="{28CF2173-44D5-2A44-B297-EE0A920C9870}" dt="2021-11-08T14:39:56.747" v="5062" actId="207"/>
          <ac:spMkLst>
            <pc:docMk/>
            <pc:sldMk cId="2088430047" sldId="298"/>
            <ac:spMk id="25" creationId="{3269DACA-18BA-A24D-873F-44A82725DEBE}"/>
          </ac:spMkLst>
        </pc:spChg>
        <pc:spChg chg="add mod">
          <ac:chgData name="Mackenzie Cooper" userId="3fa6b390-9c78-44d4-bfa2-3c52871474de" providerId="ADAL" clId="{28CF2173-44D5-2A44-B297-EE0A920C9870}" dt="2021-11-08T14:39:56.747" v="5062" actId="207"/>
          <ac:spMkLst>
            <pc:docMk/>
            <pc:sldMk cId="2088430047" sldId="298"/>
            <ac:spMk id="27" creationId="{C7272600-AB4B-B242-A178-68AE941BEC06}"/>
          </ac:spMkLst>
        </pc:spChg>
        <pc:spChg chg="add mod">
          <ac:chgData name="Mackenzie Cooper" userId="3fa6b390-9c78-44d4-bfa2-3c52871474de" providerId="ADAL" clId="{28CF2173-44D5-2A44-B297-EE0A920C9870}" dt="2021-11-08T14:39:56.747" v="5062" actId="207"/>
          <ac:spMkLst>
            <pc:docMk/>
            <pc:sldMk cId="2088430047" sldId="298"/>
            <ac:spMk id="29" creationId="{69088021-35EF-3049-9E83-B218662BAB4D}"/>
          </ac:spMkLst>
        </pc:spChg>
        <pc:spChg chg="add mod">
          <ac:chgData name="Mackenzie Cooper" userId="3fa6b390-9c78-44d4-bfa2-3c52871474de" providerId="ADAL" clId="{28CF2173-44D5-2A44-B297-EE0A920C9870}" dt="2021-11-08T14:39:56.747" v="5062" actId="207"/>
          <ac:spMkLst>
            <pc:docMk/>
            <pc:sldMk cId="2088430047" sldId="298"/>
            <ac:spMk id="31" creationId="{43ADC435-423D-D347-B034-ED983A9EECD3}"/>
          </ac:spMkLst>
        </pc:spChg>
        <pc:spChg chg="add mod">
          <ac:chgData name="Mackenzie Cooper" userId="3fa6b390-9c78-44d4-bfa2-3c52871474de" providerId="ADAL" clId="{28CF2173-44D5-2A44-B297-EE0A920C9870}" dt="2021-11-08T19:14:14.063" v="7530" actId="1036"/>
          <ac:spMkLst>
            <pc:docMk/>
            <pc:sldMk cId="2088430047" sldId="298"/>
            <ac:spMk id="32" creationId="{DE2C74EA-5829-734E-B5AF-EDC49881C7C2}"/>
          </ac:spMkLst>
        </pc:spChg>
        <pc:spChg chg="add mod">
          <ac:chgData name="Mackenzie Cooper" userId="3fa6b390-9c78-44d4-bfa2-3c52871474de" providerId="ADAL" clId="{28CF2173-44D5-2A44-B297-EE0A920C9870}" dt="2021-11-08T19:21:13.719" v="7940" actId="1076"/>
          <ac:spMkLst>
            <pc:docMk/>
            <pc:sldMk cId="2088430047" sldId="298"/>
            <ac:spMk id="33" creationId="{51672551-04EE-5B45-AC64-5D1834A55BBC}"/>
          </ac:spMkLst>
        </pc:spChg>
        <pc:spChg chg="add mod">
          <ac:chgData name="Mackenzie Cooper" userId="3fa6b390-9c78-44d4-bfa2-3c52871474de" providerId="ADAL" clId="{28CF2173-44D5-2A44-B297-EE0A920C9870}" dt="2021-11-08T19:02:24.639" v="7176"/>
          <ac:spMkLst>
            <pc:docMk/>
            <pc:sldMk cId="2088430047" sldId="298"/>
            <ac:spMk id="34" creationId="{A9D739B5-824D-7E4D-A370-0F43D41B59E1}"/>
          </ac:spMkLst>
        </pc:spChg>
        <pc:spChg chg="add mod">
          <ac:chgData name="Mackenzie Cooper" userId="3fa6b390-9c78-44d4-bfa2-3c52871474de" providerId="ADAL" clId="{28CF2173-44D5-2A44-B297-EE0A920C9870}" dt="2021-11-08T19:02:24.639" v="7176"/>
          <ac:spMkLst>
            <pc:docMk/>
            <pc:sldMk cId="2088430047" sldId="298"/>
            <ac:spMk id="35" creationId="{75355FFB-B414-AD47-AC5D-9B7E113EA8E1}"/>
          </ac:spMkLst>
        </pc:spChg>
        <pc:spChg chg="add mod">
          <ac:chgData name="Mackenzie Cooper" userId="3fa6b390-9c78-44d4-bfa2-3c52871474de" providerId="ADAL" clId="{28CF2173-44D5-2A44-B297-EE0A920C9870}" dt="2021-11-08T19:02:24.639" v="7176"/>
          <ac:spMkLst>
            <pc:docMk/>
            <pc:sldMk cId="2088430047" sldId="298"/>
            <ac:spMk id="36" creationId="{7EF73E78-0DB2-2C42-A49F-2B36DE35056F}"/>
          </ac:spMkLst>
        </pc:spChg>
        <pc:spChg chg="add mod">
          <ac:chgData name="Mackenzie Cooper" userId="3fa6b390-9c78-44d4-bfa2-3c52871474de" providerId="ADAL" clId="{28CF2173-44D5-2A44-B297-EE0A920C9870}" dt="2021-11-08T19:02:24.639" v="7176"/>
          <ac:spMkLst>
            <pc:docMk/>
            <pc:sldMk cId="2088430047" sldId="298"/>
            <ac:spMk id="37" creationId="{525A0EC8-F9C9-F94C-9750-73958C416D54}"/>
          </ac:spMkLst>
        </pc:spChg>
        <pc:spChg chg="add del mod">
          <ac:chgData name="Mackenzie Cooper" userId="3fa6b390-9c78-44d4-bfa2-3c52871474de" providerId="ADAL" clId="{28CF2173-44D5-2A44-B297-EE0A920C9870}" dt="2021-11-08T19:14:14.063" v="7530" actId="1036"/>
          <ac:spMkLst>
            <pc:docMk/>
            <pc:sldMk cId="2088430047" sldId="298"/>
            <ac:spMk id="39" creationId="{73E2D4F8-1090-F649-A41A-BE2AA42ABAE1}"/>
          </ac:spMkLst>
        </pc:spChg>
        <pc:spChg chg="add del mod">
          <ac:chgData name="Mackenzie Cooper" userId="3fa6b390-9c78-44d4-bfa2-3c52871474de" providerId="ADAL" clId="{28CF2173-44D5-2A44-B297-EE0A920C9870}" dt="2021-11-08T19:09:19.706" v="7451"/>
          <ac:spMkLst>
            <pc:docMk/>
            <pc:sldMk cId="2088430047" sldId="298"/>
            <ac:spMk id="40" creationId="{5694D8C7-B86D-754A-BBB5-B4C3D8A1874F}"/>
          </ac:spMkLst>
        </pc:spChg>
        <pc:spChg chg="add mod">
          <ac:chgData name="Mackenzie Cooper" userId="3fa6b390-9c78-44d4-bfa2-3c52871474de" providerId="ADAL" clId="{28CF2173-44D5-2A44-B297-EE0A920C9870}" dt="2021-11-08T19:17:51.297" v="7734" actId="113"/>
          <ac:spMkLst>
            <pc:docMk/>
            <pc:sldMk cId="2088430047" sldId="298"/>
            <ac:spMk id="47" creationId="{FACA9C0D-50C1-C84F-B44C-421237861847}"/>
          </ac:spMkLst>
        </pc:spChg>
        <pc:spChg chg="add del mod">
          <ac:chgData name="Mackenzie Cooper" userId="3fa6b390-9c78-44d4-bfa2-3c52871474de" providerId="ADAL" clId="{28CF2173-44D5-2A44-B297-EE0A920C9870}" dt="2021-11-08T19:14:26.521" v="7533" actId="478"/>
          <ac:spMkLst>
            <pc:docMk/>
            <pc:sldMk cId="2088430047" sldId="298"/>
            <ac:spMk id="56" creationId="{24351282-C35D-9840-B9C3-3C4AB0E99B03}"/>
          </ac:spMkLst>
        </pc:spChg>
        <pc:spChg chg="add del mod">
          <ac:chgData name="Mackenzie Cooper" userId="3fa6b390-9c78-44d4-bfa2-3c52871474de" providerId="ADAL" clId="{28CF2173-44D5-2A44-B297-EE0A920C9870}" dt="2021-11-08T19:17:58.012" v="7735" actId="478"/>
          <ac:spMkLst>
            <pc:docMk/>
            <pc:sldMk cId="2088430047" sldId="298"/>
            <ac:spMk id="57" creationId="{807A8036-7827-0141-8278-FF98FFDC9676}"/>
          </ac:spMkLst>
        </pc:spChg>
        <pc:spChg chg="add del mod">
          <ac:chgData name="Mackenzie Cooper" userId="3fa6b390-9c78-44d4-bfa2-3c52871474de" providerId="ADAL" clId="{28CF2173-44D5-2A44-B297-EE0A920C9870}" dt="2021-11-08T19:14:32.339" v="7535" actId="478"/>
          <ac:spMkLst>
            <pc:docMk/>
            <pc:sldMk cId="2088430047" sldId="298"/>
            <ac:spMk id="58" creationId="{AFD7C4D8-9025-334D-9EA3-1F5BE8D5F826}"/>
          </ac:spMkLst>
        </pc:spChg>
        <pc:spChg chg="add del mod">
          <ac:chgData name="Mackenzie Cooper" userId="3fa6b390-9c78-44d4-bfa2-3c52871474de" providerId="ADAL" clId="{28CF2173-44D5-2A44-B297-EE0A920C9870}" dt="2021-11-08T19:14:39.115" v="7537" actId="478"/>
          <ac:spMkLst>
            <pc:docMk/>
            <pc:sldMk cId="2088430047" sldId="298"/>
            <ac:spMk id="59" creationId="{ED1E929F-7DFB-B64A-90B5-581FACEFFAD0}"/>
          </ac:spMkLst>
        </pc:spChg>
        <pc:spChg chg="add mod">
          <ac:chgData name="Mackenzie Cooper" userId="3fa6b390-9c78-44d4-bfa2-3c52871474de" providerId="ADAL" clId="{28CF2173-44D5-2A44-B297-EE0A920C9870}" dt="2021-11-08T19:19:14.615" v="7927" actId="20577"/>
          <ac:spMkLst>
            <pc:docMk/>
            <pc:sldMk cId="2088430047" sldId="298"/>
            <ac:spMk id="62" creationId="{D1CCE77D-FA8D-0046-A187-03DA9663F443}"/>
          </ac:spMkLst>
        </pc:spChg>
        <pc:spChg chg="mod">
          <ac:chgData name="Mackenzie Cooper" userId="3fa6b390-9c78-44d4-bfa2-3c52871474de" providerId="ADAL" clId="{28CF2173-44D5-2A44-B297-EE0A920C9870}" dt="2021-11-08T18:44:41.077" v="6012" actId="20577"/>
          <ac:spMkLst>
            <pc:docMk/>
            <pc:sldMk cId="2088430047" sldId="298"/>
            <ac:spMk id="73" creationId="{00000000-0000-0000-0000-000000000000}"/>
          </ac:spMkLst>
        </pc:spChg>
        <pc:spChg chg="mod">
          <ac:chgData name="Mackenzie Cooper" userId="3fa6b390-9c78-44d4-bfa2-3c52871474de" providerId="ADAL" clId="{28CF2173-44D5-2A44-B297-EE0A920C9870}" dt="2021-11-08T19:02:09.776" v="7175" actId="1076"/>
          <ac:spMkLst>
            <pc:docMk/>
            <pc:sldMk cId="2088430047" sldId="298"/>
            <ac:spMk id="78" creationId="{00000000-0000-0000-0000-000000000000}"/>
          </ac:spMkLst>
        </pc:spChg>
        <pc:grpChg chg="add mod">
          <ac:chgData name="Mackenzie Cooper" userId="3fa6b390-9c78-44d4-bfa2-3c52871474de" providerId="ADAL" clId="{28CF2173-44D5-2A44-B297-EE0A920C9870}" dt="2021-11-08T19:00:39.778" v="7151" actId="1076"/>
          <ac:grpSpMkLst>
            <pc:docMk/>
            <pc:sldMk cId="2088430047" sldId="298"/>
            <ac:grpSpMk id="12" creationId="{3E5AE803-60E7-6548-961D-DB65B8DE7F16}"/>
          </ac:grpSpMkLst>
        </pc:grpChg>
        <pc:cxnChg chg="add mod">
          <ac:chgData name="Mackenzie Cooper" userId="3fa6b390-9c78-44d4-bfa2-3c52871474de" providerId="ADAL" clId="{28CF2173-44D5-2A44-B297-EE0A920C9870}" dt="2021-11-08T13:55:22.141" v="3022" actId="1076"/>
          <ac:cxnSpMkLst>
            <pc:docMk/>
            <pc:sldMk cId="2088430047" sldId="298"/>
            <ac:cxnSpMk id="20" creationId="{045799A8-60AA-0B4D-A757-ADB9CA5C5ED1}"/>
          </ac:cxnSpMkLst>
        </pc:cxnChg>
        <pc:cxnChg chg="add mod">
          <ac:chgData name="Mackenzie Cooper" userId="3fa6b390-9c78-44d4-bfa2-3c52871474de" providerId="ADAL" clId="{28CF2173-44D5-2A44-B297-EE0A920C9870}" dt="2021-11-08T13:55:22.141" v="3022" actId="1076"/>
          <ac:cxnSpMkLst>
            <pc:docMk/>
            <pc:sldMk cId="2088430047" sldId="298"/>
            <ac:cxnSpMk id="22" creationId="{48420F0E-C901-654F-834A-C63B1C1C7A57}"/>
          </ac:cxnSpMkLst>
        </pc:cxnChg>
        <pc:cxnChg chg="add mod">
          <ac:chgData name="Mackenzie Cooper" userId="3fa6b390-9c78-44d4-bfa2-3c52871474de" providerId="ADAL" clId="{28CF2173-44D5-2A44-B297-EE0A920C9870}" dt="2021-11-08T13:55:22.141" v="3022" actId="1076"/>
          <ac:cxnSpMkLst>
            <pc:docMk/>
            <pc:sldMk cId="2088430047" sldId="298"/>
            <ac:cxnSpMk id="24" creationId="{2EA9EF59-4084-074B-80CD-EAFAB7CA12B1}"/>
          </ac:cxnSpMkLst>
        </pc:cxnChg>
        <pc:cxnChg chg="add mod">
          <ac:chgData name="Mackenzie Cooper" userId="3fa6b390-9c78-44d4-bfa2-3c52871474de" providerId="ADAL" clId="{28CF2173-44D5-2A44-B297-EE0A920C9870}" dt="2021-11-08T13:55:22.141" v="3022" actId="1076"/>
          <ac:cxnSpMkLst>
            <pc:docMk/>
            <pc:sldMk cId="2088430047" sldId="298"/>
            <ac:cxnSpMk id="26" creationId="{11CDDDE6-772E-564B-8D38-107B5D17342C}"/>
          </ac:cxnSpMkLst>
        </pc:cxnChg>
        <pc:cxnChg chg="add mod">
          <ac:chgData name="Mackenzie Cooper" userId="3fa6b390-9c78-44d4-bfa2-3c52871474de" providerId="ADAL" clId="{28CF2173-44D5-2A44-B297-EE0A920C9870}" dt="2021-11-08T13:55:22.141" v="3022" actId="1076"/>
          <ac:cxnSpMkLst>
            <pc:docMk/>
            <pc:sldMk cId="2088430047" sldId="298"/>
            <ac:cxnSpMk id="28" creationId="{8B728119-A8B3-8A49-A1DD-EE1A349F3AB6}"/>
          </ac:cxnSpMkLst>
        </pc:cxnChg>
        <pc:cxnChg chg="add mod">
          <ac:chgData name="Mackenzie Cooper" userId="3fa6b390-9c78-44d4-bfa2-3c52871474de" providerId="ADAL" clId="{28CF2173-44D5-2A44-B297-EE0A920C9870}" dt="2021-11-08T13:55:22.141" v="3022" actId="1076"/>
          <ac:cxnSpMkLst>
            <pc:docMk/>
            <pc:sldMk cId="2088430047" sldId="298"/>
            <ac:cxnSpMk id="30" creationId="{38B3FF8B-0121-6C4F-8A63-C90CF9E0DD24}"/>
          </ac:cxnSpMkLst>
        </pc:cxnChg>
        <pc:cxnChg chg="add mod">
          <ac:chgData name="Mackenzie Cooper" userId="3fa6b390-9c78-44d4-bfa2-3c52871474de" providerId="ADAL" clId="{28CF2173-44D5-2A44-B297-EE0A920C9870}" dt="2021-11-08T19:14:14.063" v="7530" actId="1036"/>
          <ac:cxnSpMkLst>
            <pc:docMk/>
            <pc:sldMk cId="2088430047" sldId="298"/>
            <ac:cxnSpMk id="41" creationId="{E187F659-1177-5147-8FFF-CBC77D755FEE}"/>
          </ac:cxnSpMkLst>
        </pc:cxnChg>
        <pc:cxnChg chg="add mod">
          <ac:chgData name="Mackenzie Cooper" userId="3fa6b390-9c78-44d4-bfa2-3c52871474de" providerId="ADAL" clId="{28CF2173-44D5-2A44-B297-EE0A920C9870}" dt="2021-11-08T19:14:14.063" v="7530" actId="1036"/>
          <ac:cxnSpMkLst>
            <pc:docMk/>
            <pc:sldMk cId="2088430047" sldId="298"/>
            <ac:cxnSpMk id="44" creationId="{EE79A130-A517-C04B-9168-45C6C41DBA89}"/>
          </ac:cxnSpMkLst>
        </pc:cxnChg>
      </pc:sldChg>
      <pc:sldChg chg="addSp delSp modSp mod ord">
        <pc:chgData name="Mackenzie Cooper" userId="3fa6b390-9c78-44d4-bfa2-3c52871474de" providerId="ADAL" clId="{28CF2173-44D5-2A44-B297-EE0A920C9870}" dt="2021-11-08T19:20:39.160" v="7938"/>
        <pc:sldMkLst>
          <pc:docMk/>
          <pc:sldMk cId="4094563221" sldId="299"/>
        </pc:sldMkLst>
        <pc:spChg chg="add mod">
          <ac:chgData name="Mackenzie Cooper" userId="3fa6b390-9c78-44d4-bfa2-3c52871474de" providerId="ADAL" clId="{28CF2173-44D5-2A44-B297-EE0A920C9870}" dt="2021-11-08T14:26:27.647" v="4289" actId="1076"/>
          <ac:spMkLst>
            <pc:docMk/>
            <pc:sldMk cId="4094563221" sldId="299"/>
            <ac:spMk id="2" creationId="{70B96C39-EC6C-5E48-BD7A-E7916E34878E}"/>
          </ac:spMkLst>
        </pc:spChg>
        <pc:spChg chg="del">
          <ac:chgData name="Mackenzie Cooper" userId="3fa6b390-9c78-44d4-bfa2-3c52871474de" providerId="ADAL" clId="{28CF2173-44D5-2A44-B297-EE0A920C9870}" dt="2021-11-08T14:19:48.341" v="4224" actId="478"/>
          <ac:spMkLst>
            <pc:docMk/>
            <pc:sldMk cId="4094563221" sldId="299"/>
            <ac:spMk id="9" creationId="{C88BBB31-25B3-4501-90CF-2E13D5157614}"/>
          </ac:spMkLst>
        </pc:spChg>
        <pc:spChg chg="mod">
          <ac:chgData name="Mackenzie Cooper" userId="3fa6b390-9c78-44d4-bfa2-3c52871474de" providerId="ADAL" clId="{28CF2173-44D5-2A44-B297-EE0A920C9870}" dt="2021-11-08T14:20:59.120" v="4235" actId="207"/>
          <ac:spMkLst>
            <pc:docMk/>
            <pc:sldMk cId="4094563221" sldId="299"/>
            <ac:spMk id="15" creationId="{4BD65C93-225A-014E-9684-3AEBD096ECB6}"/>
          </ac:spMkLst>
        </pc:spChg>
        <pc:spChg chg="mod">
          <ac:chgData name="Mackenzie Cooper" userId="3fa6b390-9c78-44d4-bfa2-3c52871474de" providerId="ADAL" clId="{28CF2173-44D5-2A44-B297-EE0A920C9870}" dt="2021-11-08T14:21:55.736" v="4245" actId="207"/>
          <ac:spMkLst>
            <pc:docMk/>
            <pc:sldMk cId="4094563221" sldId="299"/>
            <ac:spMk id="16" creationId="{6772E992-888E-8047-B2F5-84EFD0E87E9C}"/>
          </ac:spMkLst>
        </pc:spChg>
        <pc:spChg chg="mod">
          <ac:chgData name="Mackenzie Cooper" userId="3fa6b390-9c78-44d4-bfa2-3c52871474de" providerId="ADAL" clId="{28CF2173-44D5-2A44-B297-EE0A920C9870}" dt="2021-11-08T14:21:10.413" v="4237" actId="207"/>
          <ac:spMkLst>
            <pc:docMk/>
            <pc:sldMk cId="4094563221" sldId="299"/>
            <ac:spMk id="17" creationId="{0B982000-9F50-D64A-991B-51C05079B904}"/>
          </ac:spMkLst>
        </pc:spChg>
        <pc:spChg chg="mod">
          <ac:chgData name="Mackenzie Cooper" userId="3fa6b390-9c78-44d4-bfa2-3c52871474de" providerId="ADAL" clId="{28CF2173-44D5-2A44-B297-EE0A920C9870}" dt="2021-11-08T14:21:14.964" v="4238" actId="207"/>
          <ac:spMkLst>
            <pc:docMk/>
            <pc:sldMk cId="4094563221" sldId="299"/>
            <ac:spMk id="18" creationId="{C96A9690-F2E6-8B4C-AF1B-9E4FE130777C}"/>
          </ac:spMkLst>
        </pc:spChg>
        <pc:spChg chg="mod">
          <ac:chgData name="Mackenzie Cooper" userId="3fa6b390-9c78-44d4-bfa2-3c52871474de" providerId="ADAL" clId="{28CF2173-44D5-2A44-B297-EE0A920C9870}" dt="2021-11-08T14:26:08.443" v="4281" actId="20577"/>
          <ac:spMkLst>
            <pc:docMk/>
            <pc:sldMk cId="4094563221" sldId="299"/>
            <ac:spMk id="19" creationId="{01D6E80C-670A-5348-BB3E-783A361C09B3}"/>
          </ac:spMkLst>
        </pc:spChg>
        <pc:spChg chg="mod">
          <ac:chgData name="Mackenzie Cooper" userId="3fa6b390-9c78-44d4-bfa2-3c52871474de" providerId="ADAL" clId="{28CF2173-44D5-2A44-B297-EE0A920C9870}" dt="2021-11-08T14:24:52.136" v="4275" actId="207"/>
          <ac:spMkLst>
            <pc:docMk/>
            <pc:sldMk cId="4094563221" sldId="299"/>
            <ac:spMk id="20" creationId="{2FCD20D0-AB7E-8145-AB9E-783FCD43C8A2}"/>
          </ac:spMkLst>
        </pc:spChg>
        <pc:spChg chg="mod">
          <ac:chgData name="Mackenzie Cooper" userId="3fa6b390-9c78-44d4-bfa2-3c52871474de" providerId="ADAL" clId="{28CF2173-44D5-2A44-B297-EE0A920C9870}" dt="2021-11-08T14:21:30.487" v="4241" actId="207"/>
          <ac:spMkLst>
            <pc:docMk/>
            <pc:sldMk cId="4094563221" sldId="299"/>
            <ac:spMk id="25" creationId="{AB907108-718B-2444-8AF9-6DA780A9E6EF}"/>
          </ac:spMkLst>
        </pc:spChg>
        <pc:spChg chg="mod">
          <ac:chgData name="Mackenzie Cooper" userId="3fa6b390-9c78-44d4-bfa2-3c52871474de" providerId="ADAL" clId="{28CF2173-44D5-2A44-B297-EE0A920C9870}" dt="2021-11-08T14:21:35.591" v="4242" actId="207"/>
          <ac:spMkLst>
            <pc:docMk/>
            <pc:sldMk cId="4094563221" sldId="299"/>
            <ac:spMk id="26" creationId="{26C812D2-DD37-2A42-958C-68B456A6D2AC}"/>
          </ac:spMkLst>
        </pc:spChg>
        <pc:spChg chg="mod">
          <ac:chgData name="Mackenzie Cooper" userId="3fa6b390-9c78-44d4-bfa2-3c52871474de" providerId="ADAL" clId="{28CF2173-44D5-2A44-B297-EE0A920C9870}" dt="2021-11-08T14:21:45.927" v="4243" actId="207"/>
          <ac:spMkLst>
            <pc:docMk/>
            <pc:sldMk cId="4094563221" sldId="299"/>
            <ac:spMk id="27" creationId="{E6739C96-4542-5F45-BAA6-39127EFD4E2E}"/>
          </ac:spMkLst>
        </pc:spChg>
        <pc:spChg chg="mod">
          <ac:chgData name="Mackenzie Cooper" userId="3fa6b390-9c78-44d4-bfa2-3c52871474de" providerId="ADAL" clId="{28CF2173-44D5-2A44-B297-EE0A920C9870}" dt="2021-11-08T14:21:49.859" v="4244" actId="207"/>
          <ac:spMkLst>
            <pc:docMk/>
            <pc:sldMk cId="4094563221" sldId="299"/>
            <ac:spMk id="28" creationId="{AD188A5F-0CE0-7F4D-A4F1-D97B4C329F52}"/>
          </ac:spMkLst>
        </pc:spChg>
        <pc:spChg chg="del mod">
          <ac:chgData name="Mackenzie Cooper" userId="3fa6b390-9c78-44d4-bfa2-3c52871474de" providerId="ADAL" clId="{28CF2173-44D5-2A44-B297-EE0A920C9870}" dt="2021-11-08T14:28:49.446" v="4328" actId="478"/>
          <ac:spMkLst>
            <pc:docMk/>
            <pc:sldMk cId="4094563221" sldId="299"/>
            <ac:spMk id="29" creationId="{AEB2FBF2-C312-744C-BFDB-B07FF86C8408}"/>
          </ac:spMkLst>
        </pc:spChg>
        <pc:spChg chg="del mod">
          <ac:chgData name="Mackenzie Cooper" userId="3fa6b390-9c78-44d4-bfa2-3c52871474de" providerId="ADAL" clId="{28CF2173-44D5-2A44-B297-EE0A920C9870}" dt="2021-11-08T14:28:53.795" v="4329" actId="478"/>
          <ac:spMkLst>
            <pc:docMk/>
            <pc:sldMk cId="4094563221" sldId="299"/>
            <ac:spMk id="30" creationId="{47EEF750-3B08-AA4C-9C09-3ACD4E5CE394}"/>
          </ac:spMkLst>
        </pc:spChg>
        <pc:spChg chg="mod">
          <ac:chgData name="Mackenzie Cooper" userId="3fa6b390-9c78-44d4-bfa2-3c52871474de" providerId="ADAL" clId="{28CF2173-44D5-2A44-B297-EE0A920C9870}" dt="2021-11-08T14:22:59.788" v="4249"/>
          <ac:spMkLst>
            <pc:docMk/>
            <pc:sldMk cId="4094563221" sldId="299"/>
            <ac:spMk id="35" creationId="{0F8B6063-7763-5A40-A22E-553A9FCBD9E6}"/>
          </ac:spMkLst>
        </pc:spChg>
        <pc:spChg chg="mod">
          <ac:chgData name="Mackenzie Cooper" userId="3fa6b390-9c78-44d4-bfa2-3c52871474de" providerId="ADAL" clId="{28CF2173-44D5-2A44-B297-EE0A920C9870}" dt="2021-11-08T14:22:59.788" v="4249"/>
          <ac:spMkLst>
            <pc:docMk/>
            <pc:sldMk cId="4094563221" sldId="299"/>
            <ac:spMk id="36" creationId="{BC8F2F89-BCCB-E640-BF0D-4E75173D7600}"/>
          </ac:spMkLst>
        </pc:spChg>
        <pc:spChg chg="mod">
          <ac:chgData name="Mackenzie Cooper" userId="3fa6b390-9c78-44d4-bfa2-3c52871474de" providerId="ADAL" clId="{28CF2173-44D5-2A44-B297-EE0A920C9870}" dt="2021-11-08T14:22:59.788" v="4249"/>
          <ac:spMkLst>
            <pc:docMk/>
            <pc:sldMk cId="4094563221" sldId="299"/>
            <ac:spMk id="37" creationId="{3BBA186D-415B-D041-9B07-91A0CDB6F1E8}"/>
          </ac:spMkLst>
        </pc:spChg>
        <pc:spChg chg="mod">
          <ac:chgData name="Mackenzie Cooper" userId="3fa6b390-9c78-44d4-bfa2-3c52871474de" providerId="ADAL" clId="{28CF2173-44D5-2A44-B297-EE0A920C9870}" dt="2021-11-08T14:22:59.788" v="4249"/>
          <ac:spMkLst>
            <pc:docMk/>
            <pc:sldMk cId="4094563221" sldId="299"/>
            <ac:spMk id="38" creationId="{B6A3F56A-378D-2149-9C8E-5A84B2BFB732}"/>
          </ac:spMkLst>
        </pc:spChg>
        <pc:spChg chg="mod">
          <ac:chgData name="Mackenzie Cooper" userId="3fa6b390-9c78-44d4-bfa2-3c52871474de" providerId="ADAL" clId="{28CF2173-44D5-2A44-B297-EE0A920C9870}" dt="2021-11-08T14:22:59.788" v="4249"/>
          <ac:spMkLst>
            <pc:docMk/>
            <pc:sldMk cId="4094563221" sldId="299"/>
            <ac:spMk id="39" creationId="{BBB5DD90-0503-4546-8CED-6E76D8825209}"/>
          </ac:spMkLst>
        </pc:spChg>
        <pc:spChg chg="mod">
          <ac:chgData name="Mackenzie Cooper" userId="3fa6b390-9c78-44d4-bfa2-3c52871474de" providerId="ADAL" clId="{28CF2173-44D5-2A44-B297-EE0A920C9870}" dt="2021-11-08T14:22:59.788" v="4249"/>
          <ac:spMkLst>
            <pc:docMk/>
            <pc:sldMk cId="4094563221" sldId="299"/>
            <ac:spMk id="40" creationId="{45E55482-30B1-154F-8D03-4BAB36073681}"/>
          </ac:spMkLst>
        </pc:spChg>
        <pc:spChg chg="add mod">
          <ac:chgData name="Mackenzie Cooper" userId="3fa6b390-9c78-44d4-bfa2-3c52871474de" providerId="ADAL" clId="{28CF2173-44D5-2A44-B297-EE0A920C9870}" dt="2021-11-08T14:26:46.764" v="4297" actId="1076"/>
          <ac:spMkLst>
            <pc:docMk/>
            <pc:sldMk cId="4094563221" sldId="299"/>
            <ac:spMk id="47" creationId="{A573FED2-57F5-C64B-9C8E-A8CAEA54B5C3}"/>
          </ac:spMkLst>
        </pc:spChg>
        <pc:spChg chg="add mod">
          <ac:chgData name="Mackenzie Cooper" userId="3fa6b390-9c78-44d4-bfa2-3c52871474de" providerId="ADAL" clId="{28CF2173-44D5-2A44-B297-EE0A920C9870}" dt="2021-11-08T14:27:02.644" v="4307" actId="1076"/>
          <ac:spMkLst>
            <pc:docMk/>
            <pc:sldMk cId="4094563221" sldId="299"/>
            <ac:spMk id="48" creationId="{A0E6A89B-7653-384E-944B-C850EE3EC77C}"/>
          </ac:spMkLst>
        </pc:spChg>
        <pc:spChg chg="add mod">
          <ac:chgData name="Mackenzie Cooper" userId="3fa6b390-9c78-44d4-bfa2-3c52871474de" providerId="ADAL" clId="{28CF2173-44D5-2A44-B297-EE0A920C9870}" dt="2021-11-08T16:25:31.195" v="5600" actId="20577"/>
          <ac:spMkLst>
            <pc:docMk/>
            <pc:sldMk cId="4094563221" sldId="299"/>
            <ac:spMk id="49" creationId="{3588646F-4008-6542-839F-193B263A1517}"/>
          </ac:spMkLst>
        </pc:spChg>
        <pc:spChg chg="add mod">
          <ac:chgData name="Mackenzie Cooper" userId="3fa6b390-9c78-44d4-bfa2-3c52871474de" providerId="ADAL" clId="{28CF2173-44D5-2A44-B297-EE0A920C9870}" dt="2021-11-08T14:27:40.225" v="4324" actId="20577"/>
          <ac:spMkLst>
            <pc:docMk/>
            <pc:sldMk cId="4094563221" sldId="299"/>
            <ac:spMk id="50" creationId="{04362997-2F88-F141-9FB4-B7997EFAFFF6}"/>
          </ac:spMkLst>
        </pc:spChg>
        <pc:spChg chg="add del mod">
          <ac:chgData name="Mackenzie Cooper" userId="3fa6b390-9c78-44d4-bfa2-3c52871474de" providerId="ADAL" clId="{28CF2173-44D5-2A44-B297-EE0A920C9870}" dt="2021-11-08T14:28:04.339" v="4327" actId="478"/>
          <ac:spMkLst>
            <pc:docMk/>
            <pc:sldMk cId="4094563221" sldId="299"/>
            <ac:spMk id="51" creationId="{C22F4229-AA33-C449-8335-785417532963}"/>
          </ac:spMkLst>
        </pc:spChg>
        <pc:spChg chg="add mod">
          <ac:chgData name="Mackenzie Cooper" userId="3fa6b390-9c78-44d4-bfa2-3c52871474de" providerId="ADAL" clId="{28CF2173-44D5-2A44-B297-EE0A920C9870}" dt="2021-11-08T19:20:39.160" v="7938"/>
          <ac:spMkLst>
            <pc:docMk/>
            <pc:sldMk cId="4094563221" sldId="299"/>
            <ac:spMk id="52" creationId="{C6C907A9-0208-2247-94D6-7A51AE0C201B}"/>
          </ac:spMkLst>
        </pc:spChg>
        <pc:spChg chg="add mod">
          <ac:chgData name="Mackenzie Cooper" userId="3fa6b390-9c78-44d4-bfa2-3c52871474de" providerId="ADAL" clId="{28CF2173-44D5-2A44-B297-EE0A920C9870}" dt="2021-11-08T14:30:05.199" v="4341" actId="1076"/>
          <ac:spMkLst>
            <pc:docMk/>
            <pc:sldMk cId="4094563221" sldId="299"/>
            <ac:spMk id="53" creationId="{F0266E48-47E0-6043-B463-6B98C6ABB9DF}"/>
          </ac:spMkLst>
        </pc:spChg>
        <pc:spChg chg="add mod">
          <ac:chgData name="Mackenzie Cooper" userId="3fa6b390-9c78-44d4-bfa2-3c52871474de" providerId="ADAL" clId="{28CF2173-44D5-2A44-B297-EE0A920C9870}" dt="2021-11-08T14:42:26.803" v="5165" actId="20577"/>
          <ac:spMkLst>
            <pc:docMk/>
            <pc:sldMk cId="4094563221" sldId="299"/>
            <ac:spMk id="56" creationId="{98495813-1CCE-544A-846D-74F51949639A}"/>
          </ac:spMkLst>
        </pc:spChg>
        <pc:spChg chg="add mod">
          <ac:chgData name="Mackenzie Cooper" userId="3fa6b390-9c78-44d4-bfa2-3c52871474de" providerId="ADAL" clId="{28CF2173-44D5-2A44-B297-EE0A920C9870}" dt="2021-11-08T16:22:04.599" v="5581" actId="20577"/>
          <ac:spMkLst>
            <pc:docMk/>
            <pc:sldMk cId="4094563221" sldId="299"/>
            <ac:spMk id="57" creationId="{BD7BDA90-8989-404A-90B4-64AA593F3174}"/>
          </ac:spMkLst>
        </pc:spChg>
        <pc:spChg chg="add mod">
          <ac:chgData name="Mackenzie Cooper" userId="3fa6b390-9c78-44d4-bfa2-3c52871474de" providerId="ADAL" clId="{28CF2173-44D5-2A44-B297-EE0A920C9870}" dt="2021-11-08T16:22:09.726" v="5594" actId="20577"/>
          <ac:spMkLst>
            <pc:docMk/>
            <pc:sldMk cId="4094563221" sldId="299"/>
            <ac:spMk id="58" creationId="{DAFD5173-F432-C741-8D7F-E72409489020}"/>
          </ac:spMkLst>
        </pc:spChg>
        <pc:spChg chg="add mod">
          <ac:chgData name="Mackenzie Cooper" userId="3fa6b390-9c78-44d4-bfa2-3c52871474de" providerId="ADAL" clId="{28CF2173-44D5-2A44-B297-EE0A920C9870}" dt="2021-11-08T16:21:05.635" v="5510" actId="20577"/>
          <ac:spMkLst>
            <pc:docMk/>
            <pc:sldMk cId="4094563221" sldId="299"/>
            <ac:spMk id="59" creationId="{DB5A0FBF-E567-0F49-AF15-E6914EB6EDB6}"/>
          </ac:spMkLst>
        </pc:spChg>
        <pc:spChg chg="add mod">
          <ac:chgData name="Mackenzie Cooper" userId="3fa6b390-9c78-44d4-bfa2-3c52871474de" providerId="ADAL" clId="{28CF2173-44D5-2A44-B297-EE0A920C9870}" dt="2021-11-08T14:44:07.407" v="5424" actId="20577"/>
          <ac:spMkLst>
            <pc:docMk/>
            <pc:sldMk cId="4094563221" sldId="299"/>
            <ac:spMk id="60" creationId="{492A83F3-D250-1942-8C86-A450215C23D1}"/>
          </ac:spMkLst>
        </pc:spChg>
        <pc:spChg chg="mod">
          <ac:chgData name="Mackenzie Cooper" userId="3fa6b390-9c78-44d4-bfa2-3c52871474de" providerId="ADAL" clId="{28CF2173-44D5-2A44-B297-EE0A920C9870}" dt="2021-11-08T18:47:37.446" v="6268" actId="20577"/>
          <ac:spMkLst>
            <pc:docMk/>
            <pc:sldMk cId="4094563221" sldId="299"/>
            <ac:spMk id="73" creationId="{00000000-0000-0000-0000-000000000000}"/>
          </ac:spMkLst>
        </pc:spChg>
        <pc:grpChg chg="add mod">
          <ac:chgData name="Mackenzie Cooper" userId="3fa6b390-9c78-44d4-bfa2-3c52871474de" providerId="ADAL" clId="{28CF2173-44D5-2A44-B297-EE0A920C9870}" dt="2021-11-08T14:23:42.754" v="4263" actId="1076"/>
          <ac:grpSpMkLst>
            <pc:docMk/>
            <pc:sldMk cId="4094563221" sldId="299"/>
            <ac:grpSpMk id="11" creationId="{B671F289-C24E-CF44-BC99-D46539914E4E}"/>
          </ac:grpSpMkLst>
        </pc:grpChg>
        <pc:grpChg chg="mod">
          <ac:chgData name="Mackenzie Cooper" userId="3fa6b390-9c78-44d4-bfa2-3c52871474de" providerId="ADAL" clId="{28CF2173-44D5-2A44-B297-EE0A920C9870}" dt="2021-11-08T14:20:15.593" v="4225"/>
          <ac:grpSpMkLst>
            <pc:docMk/>
            <pc:sldMk cId="4094563221" sldId="299"/>
            <ac:grpSpMk id="12" creationId="{DA431766-FDE9-FE4E-A026-3B47818B2963}"/>
          </ac:grpSpMkLst>
        </pc:grpChg>
        <pc:grpChg chg="mod">
          <ac:chgData name="Mackenzie Cooper" userId="3fa6b390-9c78-44d4-bfa2-3c52871474de" providerId="ADAL" clId="{28CF2173-44D5-2A44-B297-EE0A920C9870}" dt="2021-11-08T14:20:15.593" v="4225"/>
          <ac:grpSpMkLst>
            <pc:docMk/>
            <pc:sldMk cId="4094563221" sldId="299"/>
            <ac:grpSpMk id="13" creationId="{98AFEC6D-506F-594A-AEE6-B6A6DF4D3A6D}"/>
          </ac:grpSpMkLst>
        </pc:grpChg>
        <pc:grpChg chg="mod">
          <ac:chgData name="Mackenzie Cooper" userId="3fa6b390-9c78-44d4-bfa2-3c52871474de" providerId="ADAL" clId="{28CF2173-44D5-2A44-B297-EE0A920C9870}" dt="2021-11-08T14:20:15.593" v="4225"/>
          <ac:grpSpMkLst>
            <pc:docMk/>
            <pc:sldMk cId="4094563221" sldId="299"/>
            <ac:grpSpMk id="14" creationId="{42A16C30-D930-3C4D-B72A-97F5E974747E}"/>
          </ac:grpSpMkLst>
        </pc:grpChg>
        <pc:grpChg chg="add mod">
          <ac:chgData name="Mackenzie Cooper" userId="3fa6b390-9c78-44d4-bfa2-3c52871474de" providerId="ADAL" clId="{28CF2173-44D5-2A44-B297-EE0A920C9870}" dt="2021-11-08T14:22:43.870" v="4248" actId="1076"/>
          <ac:grpSpMkLst>
            <pc:docMk/>
            <pc:sldMk cId="4094563221" sldId="299"/>
            <ac:grpSpMk id="21" creationId="{FD433559-2801-5F40-95D4-76FBB5AE7520}"/>
          </ac:grpSpMkLst>
        </pc:grpChg>
        <pc:grpChg chg="del mod">
          <ac:chgData name="Mackenzie Cooper" userId="3fa6b390-9c78-44d4-bfa2-3c52871474de" providerId="ADAL" clId="{28CF2173-44D5-2A44-B297-EE0A920C9870}" dt="2021-11-08T14:28:49.446" v="4328" actId="478"/>
          <ac:grpSpMkLst>
            <pc:docMk/>
            <pc:sldMk cId="4094563221" sldId="299"/>
            <ac:grpSpMk id="22" creationId="{04426301-7EFE-3249-B3F7-607C01680EF0}"/>
          </ac:grpSpMkLst>
        </pc:grpChg>
        <pc:grpChg chg="mod">
          <ac:chgData name="Mackenzie Cooper" userId="3fa6b390-9c78-44d4-bfa2-3c52871474de" providerId="ADAL" clId="{28CF2173-44D5-2A44-B297-EE0A920C9870}" dt="2021-11-08T14:20:26.249" v="4229"/>
          <ac:grpSpMkLst>
            <pc:docMk/>
            <pc:sldMk cId="4094563221" sldId="299"/>
            <ac:grpSpMk id="23" creationId="{EA9BA163-B3CF-1944-9570-EB911FE30014}"/>
          </ac:grpSpMkLst>
        </pc:grpChg>
        <pc:grpChg chg="mod">
          <ac:chgData name="Mackenzie Cooper" userId="3fa6b390-9c78-44d4-bfa2-3c52871474de" providerId="ADAL" clId="{28CF2173-44D5-2A44-B297-EE0A920C9870}" dt="2021-11-08T14:20:26.249" v="4229"/>
          <ac:grpSpMkLst>
            <pc:docMk/>
            <pc:sldMk cId="4094563221" sldId="299"/>
            <ac:grpSpMk id="24" creationId="{73E98375-2ECF-F748-9E47-20579A888E6B}"/>
          </ac:grpSpMkLst>
        </pc:grpChg>
        <pc:grpChg chg="add del mod">
          <ac:chgData name="Mackenzie Cooper" userId="3fa6b390-9c78-44d4-bfa2-3c52871474de" providerId="ADAL" clId="{28CF2173-44D5-2A44-B297-EE0A920C9870}" dt="2021-11-08T14:23:02.103" v="4250" actId="21"/>
          <ac:grpSpMkLst>
            <pc:docMk/>
            <pc:sldMk cId="4094563221" sldId="299"/>
            <ac:grpSpMk id="31" creationId="{BF17FC90-07B2-D242-A29B-B3C0356360D9}"/>
          </ac:grpSpMkLst>
        </pc:grpChg>
        <pc:grpChg chg="mod">
          <ac:chgData name="Mackenzie Cooper" userId="3fa6b390-9c78-44d4-bfa2-3c52871474de" providerId="ADAL" clId="{28CF2173-44D5-2A44-B297-EE0A920C9870}" dt="2021-11-08T14:22:59.788" v="4249"/>
          <ac:grpSpMkLst>
            <pc:docMk/>
            <pc:sldMk cId="4094563221" sldId="299"/>
            <ac:grpSpMk id="32" creationId="{181D84DB-792C-584A-ACD0-2E3E98B63CDA}"/>
          </ac:grpSpMkLst>
        </pc:grpChg>
        <pc:grpChg chg="mod">
          <ac:chgData name="Mackenzie Cooper" userId="3fa6b390-9c78-44d4-bfa2-3c52871474de" providerId="ADAL" clId="{28CF2173-44D5-2A44-B297-EE0A920C9870}" dt="2021-11-08T14:22:59.788" v="4249"/>
          <ac:grpSpMkLst>
            <pc:docMk/>
            <pc:sldMk cId="4094563221" sldId="299"/>
            <ac:grpSpMk id="33" creationId="{6F503802-365B-E448-B64E-D26CBC6A9070}"/>
          </ac:grpSpMkLst>
        </pc:grpChg>
        <pc:grpChg chg="mod">
          <ac:chgData name="Mackenzie Cooper" userId="3fa6b390-9c78-44d4-bfa2-3c52871474de" providerId="ADAL" clId="{28CF2173-44D5-2A44-B297-EE0A920C9870}" dt="2021-11-08T14:22:59.788" v="4249"/>
          <ac:grpSpMkLst>
            <pc:docMk/>
            <pc:sldMk cId="4094563221" sldId="299"/>
            <ac:grpSpMk id="34" creationId="{3735E870-E1AC-744F-AF85-2E12065798D3}"/>
          </ac:grpSpMkLst>
        </pc:grpChg>
        <pc:picChg chg="add mod">
          <ac:chgData name="Mackenzie Cooper" userId="3fa6b390-9c78-44d4-bfa2-3c52871474de" providerId="ADAL" clId="{28CF2173-44D5-2A44-B297-EE0A920C9870}" dt="2021-11-08T14:31:19.453" v="4354" actId="1038"/>
          <ac:picMkLst>
            <pc:docMk/>
            <pc:sldMk cId="4094563221" sldId="299"/>
            <ac:picMk id="4" creationId="{49C3F3E2-0E24-614A-AC8C-702177A14EE1}"/>
          </ac:picMkLst>
        </pc:picChg>
        <pc:cxnChg chg="add del mod">
          <ac:chgData name="Mackenzie Cooper" userId="3fa6b390-9c78-44d4-bfa2-3c52871474de" providerId="ADAL" clId="{28CF2173-44D5-2A44-B297-EE0A920C9870}" dt="2021-11-08T14:28:55.180" v="4330" actId="478"/>
          <ac:cxnSpMkLst>
            <pc:docMk/>
            <pc:sldMk cId="4094563221" sldId="299"/>
            <ac:cxnSpMk id="41" creationId="{D5838435-30C2-124D-9466-F08930FD9079}"/>
          </ac:cxnSpMkLst>
        </pc:cxnChg>
        <pc:cxnChg chg="add mod">
          <ac:chgData name="Mackenzie Cooper" userId="3fa6b390-9c78-44d4-bfa2-3c52871474de" providerId="ADAL" clId="{28CF2173-44D5-2A44-B297-EE0A920C9870}" dt="2021-11-08T14:24:27.130" v="4270" actId="208"/>
          <ac:cxnSpMkLst>
            <pc:docMk/>
            <pc:sldMk cId="4094563221" sldId="299"/>
            <ac:cxnSpMk id="42" creationId="{E243E7F7-7DFB-524B-AC20-947548A0792A}"/>
          </ac:cxnSpMkLst>
        </pc:cxnChg>
        <pc:cxnChg chg="add mod">
          <ac:chgData name="Mackenzie Cooper" userId="3fa6b390-9c78-44d4-bfa2-3c52871474de" providerId="ADAL" clId="{28CF2173-44D5-2A44-B297-EE0A920C9870}" dt="2021-11-08T14:24:35.669" v="4272" actId="208"/>
          <ac:cxnSpMkLst>
            <pc:docMk/>
            <pc:sldMk cId="4094563221" sldId="299"/>
            <ac:cxnSpMk id="43" creationId="{5C4BD8C8-E40D-0B4E-B4F2-BEC442BC87CF}"/>
          </ac:cxnSpMkLst>
        </pc:cxnChg>
        <pc:cxnChg chg="add mod">
          <ac:chgData name="Mackenzie Cooper" userId="3fa6b390-9c78-44d4-bfa2-3c52871474de" providerId="ADAL" clId="{28CF2173-44D5-2A44-B297-EE0A920C9870}" dt="2021-11-08T14:24:30.922" v="4271" actId="208"/>
          <ac:cxnSpMkLst>
            <pc:docMk/>
            <pc:sldMk cId="4094563221" sldId="299"/>
            <ac:cxnSpMk id="44" creationId="{7909A78A-5DBB-F64F-A21F-F57BCE730812}"/>
          </ac:cxnSpMkLst>
        </pc:cxnChg>
        <pc:cxnChg chg="add mod">
          <ac:chgData name="Mackenzie Cooper" userId="3fa6b390-9c78-44d4-bfa2-3c52871474de" providerId="ADAL" clId="{28CF2173-44D5-2A44-B297-EE0A920C9870}" dt="2021-11-08T14:24:39.038" v="4273" actId="208"/>
          <ac:cxnSpMkLst>
            <pc:docMk/>
            <pc:sldMk cId="4094563221" sldId="299"/>
            <ac:cxnSpMk id="45" creationId="{23D53A75-0E83-0648-94A8-F4CB073C77BB}"/>
          </ac:cxnSpMkLst>
        </pc:cxnChg>
        <pc:cxnChg chg="add mod">
          <ac:chgData name="Mackenzie Cooper" userId="3fa6b390-9c78-44d4-bfa2-3c52871474de" providerId="ADAL" clId="{28CF2173-44D5-2A44-B297-EE0A920C9870}" dt="2021-11-08T14:24:01.534" v="4269" actId="1076"/>
          <ac:cxnSpMkLst>
            <pc:docMk/>
            <pc:sldMk cId="4094563221" sldId="299"/>
            <ac:cxnSpMk id="46" creationId="{4756EDD0-E6EB-1B44-A333-65AEC8B6FA95}"/>
          </ac:cxnSpMkLst>
        </pc:cxnChg>
      </pc:sldChg>
      <pc:sldChg chg="addSp modSp mod">
        <pc:chgData name="Mackenzie Cooper" userId="3fa6b390-9c78-44d4-bfa2-3c52871474de" providerId="ADAL" clId="{28CF2173-44D5-2A44-B297-EE0A920C9870}" dt="2021-11-08T18:46:27.301" v="6199" actId="20577"/>
        <pc:sldMkLst>
          <pc:docMk/>
          <pc:sldMk cId="2616573491" sldId="309"/>
        </pc:sldMkLst>
        <pc:spChg chg="mod">
          <ac:chgData name="Mackenzie Cooper" userId="3fa6b390-9c78-44d4-bfa2-3c52871474de" providerId="ADAL" clId="{28CF2173-44D5-2A44-B297-EE0A920C9870}" dt="2021-11-08T03:46:16.983" v="1095" actId="207"/>
          <ac:spMkLst>
            <pc:docMk/>
            <pc:sldMk cId="2616573491" sldId="309"/>
            <ac:spMk id="2" creationId="{E1ACCFF9-097B-4F93-B925-9727E1F8F365}"/>
          </ac:spMkLst>
        </pc:spChg>
        <pc:spChg chg="add mod">
          <ac:chgData name="Mackenzie Cooper" userId="3fa6b390-9c78-44d4-bfa2-3c52871474de" providerId="ADAL" clId="{28CF2173-44D5-2A44-B297-EE0A920C9870}" dt="2021-11-08T18:37:35.574" v="5647" actId="20577"/>
          <ac:spMkLst>
            <pc:docMk/>
            <pc:sldMk cId="2616573491" sldId="309"/>
            <ac:spMk id="3" creationId="{0695858C-7C16-5A4B-894B-010F4349DEDD}"/>
          </ac:spMkLst>
        </pc:spChg>
        <pc:spChg chg="mod">
          <ac:chgData name="Mackenzie Cooper" userId="3fa6b390-9c78-44d4-bfa2-3c52871474de" providerId="ADAL" clId="{28CF2173-44D5-2A44-B297-EE0A920C9870}" dt="2021-11-08T03:46:19.824" v="1096" actId="207"/>
          <ac:spMkLst>
            <pc:docMk/>
            <pc:sldMk cId="2616573491" sldId="309"/>
            <ac:spMk id="9" creationId="{C88BBB31-25B3-4501-90CF-2E13D5157614}"/>
          </ac:spMkLst>
        </pc:spChg>
        <pc:spChg chg="add mod">
          <ac:chgData name="Mackenzie Cooper" userId="3fa6b390-9c78-44d4-bfa2-3c52871474de" providerId="ADAL" clId="{28CF2173-44D5-2A44-B297-EE0A920C9870}" dt="2021-11-08T03:39:18.604" v="573" actId="20577"/>
          <ac:spMkLst>
            <pc:docMk/>
            <pc:sldMk cId="2616573491" sldId="309"/>
            <ac:spMk id="33" creationId="{09A9B241-4E77-224A-A154-0B0F150E52FD}"/>
          </ac:spMkLst>
        </pc:spChg>
        <pc:spChg chg="add mod">
          <ac:chgData name="Mackenzie Cooper" userId="3fa6b390-9c78-44d4-bfa2-3c52871474de" providerId="ADAL" clId="{28CF2173-44D5-2A44-B297-EE0A920C9870}" dt="2021-11-08T18:37:27.568" v="5641" actId="20577"/>
          <ac:spMkLst>
            <pc:docMk/>
            <pc:sldMk cId="2616573491" sldId="309"/>
            <ac:spMk id="34" creationId="{21D5E809-C43E-9842-BDFD-74B445A04392}"/>
          </ac:spMkLst>
        </pc:spChg>
        <pc:spChg chg="add mod">
          <ac:chgData name="Mackenzie Cooper" userId="3fa6b390-9c78-44d4-bfa2-3c52871474de" providerId="ADAL" clId="{28CF2173-44D5-2A44-B297-EE0A920C9870}" dt="2021-11-08T18:37:20.788" v="5639" actId="20577"/>
          <ac:spMkLst>
            <pc:docMk/>
            <pc:sldMk cId="2616573491" sldId="309"/>
            <ac:spMk id="35" creationId="{C7D364A8-1B4E-C240-83C3-18A647FA2C2E}"/>
          </ac:spMkLst>
        </pc:spChg>
        <pc:spChg chg="add mod">
          <ac:chgData name="Mackenzie Cooper" userId="3fa6b390-9c78-44d4-bfa2-3c52871474de" providerId="ADAL" clId="{28CF2173-44D5-2A44-B297-EE0A920C9870}" dt="2021-11-08T03:41:28.639" v="838" actId="20577"/>
          <ac:spMkLst>
            <pc:docMk/>
            <pc:sldMk cId="2616573491" sldId="309"/>
            <ac:spMk id="36" creationId="{94E9DD54-C456-864E-8EF1-DA3F8D2096B5}"/>
          </ac:spMkLst>
        </pc:spChg>
        <pc:spChg chg="add mod">
          <ac:chgData name="Mackenzie Cooper" userId="3fa6b390-9c78-44d4-bfa2-3c52871474de" providerId="ADAL" clId="{28CF2173-44D5-2A44-B297-EE0A920C9870}" dt="2021-11-08T03:43:05.330" v="976" actId="20577"/>
          <ac:spMkLst>
            <pc:docMk/>
            <pc:sldMk cId="2616573491" sldId="309"/>
            <ac:spMk id="37" creationId="{4B853505-8D2B-B24C-81B7-B2C32E91FB49}"/>
          </ac:spMkLst>
        </pc:spChg>
        <pc:spChg chg="add mod">
          <ac:chgData name="Mackenzie Cooper" userId="3fa6b390-9c78-44d4-bfa2-3c52871474de" providerId="ADAL" clId="{28CF2173-44D5-2A44-B297-EE0A920C9870}" dt="2021-11-08T03:44:42.155" v="1092" actId="20577"/>
          <ac:spMkLst>
            <pc:docMk/>
            <pc:sldMk cId="2616573491" sldId="309"/>
            <ac:spMk id="38" creationId="{98F53DB9-DF8E-AF4B-874A-6270A2059BA0}"/>
          </ac:spMkLst>
        </pc:spChg>
        <pc:spChg chg="mod">
          <ac:chgData name="Mackenzie Cooper" userId="3fa6b390-9c78-44d4-bfa2-3c52871474de" providerId="ADAL" clId="{28CF2173-44D5-2A44-B297-EE0A920C9870}" dt="2021-11-08T18:46:27.301" v="6199" actId="20577"/>
          <ac:spMkLst>
            <pc:docMk/>
            <pc:sldMk cId="2616573491" sldId="309"/>
            <ac:spMk id="74" creationId="{00000000-0000-0000-0000-000000000000}"/>
          </ac:spMkLst>
        </pc:spChg>
      </pc:sldChg>
      <pc:sldChg chg="modSp mod">
        <pc:chgData name="Mackenzie Cooper" userId="3fa6b390-9c78-44d4-bfa2-3c52871474de" providerId="ADAL" clId="{28CF2173-44D5-2A44-B297-EE0A920C9870}" dt="2021-11-08T19:19:48.664" v="7934" actId="20577"/>
        <pc:sldMkLst>
          <pc:docMk/>
          <pc:sldMk cId="591527213" sldId="310"/>
        </pc:sldMkLst>
        <pc:spChg chg="mod">
          <ac:chgData name="Mackenzie Cooper" userId="3fa6b390-9c78-44d4-bfa2-3c52871474de" providerId="ADAL" clId="{28CF2173-44D5-2A44-B297-EE0A920C9870}" dt="2021-11-08T19:19:48.664" v="7934" actId="20577"/>
          <ac:spMkLst>
            <pc:docMk/>
            <pc:sldMk cId="591527213" sldId="310"/>
            <ac:spMk id="73" creationId="{00000000-0000-0000-0000-000000000000}"/>
          </ac:spMkLst>
        </pc:spChg>
      </pc:sldChg>
      <pc:sldChg chg="modSp mod ord">
        <pc:chgData name="Mackenzie Cooper" userId="3fa6b390-9c78-44d4-bfa2-3c52871474de" providerId="ADAL" clId="{28CF2173-44D5-2A44-B297-EE0A920C9870}" dt="2021-11-08T19:19:55.975" v="7936" actId="255"/>
        <pc:sldMkLst>
          <pc:docMk/>
          <pc:sldMk cId="1324338487" sldId="311"/>
        </pc:sldMkLst>
        <pc:spChg chg="mod">
          <ac:chgData name="Mackenzie Cooper" userId="3fa6b390-9c78-44d4-bfa2-3c52871474de" providerId="ADAL" clId="{28CF2173-44D5-2A44-B297-EE0A920C9870}" dt="2021-11-08T19:19:55.975" v="7936" actId="255"/>
          <ac:spMkLst>
            <pc:docMk/>
            <pc:sldMk cId="1324338487" sldId="311"/>
            <ac:spMk id="73" creationId="{00000000-0000-0000-0000-000000000000}"/>
          </ac:spMkLst>
        </pc:spChg>
      </pc:sldChg>
      <pc:sldChg chg="modSp mod">
        <pc:chgData name="Mackenzie Cooper" userId="3fa6b390-9c78-44d4-bfa2-3c52871474de" providerId="ADAL" clId="{28CF2173-44D5-2A44-B297-EE0A920C9870}" dt="2021-11-08T19:06:02.397" v="7394" actId="115"/>
        <pc:sldMkLst>
          <pc:docMk/>
          <pc:sldMk cId="3111953103" sldId="312"/>
        </pc:sldMkLst>
        <pc:graphicFrameChg chg="modGraphic">
          <ac:chgData name="Mackenzie Cooper" userId="3fa6b390-9c78-44d4-bfa2-3c52871474de" providerId="ADAL" clId="{28CF2173-44D5-2A44-B297-EE0A920C9870}" dt="2021-11-08T19:06:02.397" v="7394" actId="115"/>
          <ac:graphicFrameMkLst>
            <pc:docMk/>
            <pc:sldMk cId="3111953103" sldId="312"/>
            <ac:graphicFrameMk id="2" creationId="{BEAEEEBD-FFA1-4B86-BD67-65210612484C}"/>
          </ac:graphicFrameMkLst>
        </pc:graphicFrameChg>
      </pc:sldChg>
      <pc:sldChg chg="del">
        <pc:chgData name="Mackenzie Cooper" userId="3fa6b390-9c78-44d4-bfa2-3c52871474de" providerId="ADAL" clId="{28CF2173-44D5-2A44-B297-EE0A920C9870}" dt="2021-11-08T14:45:35.131" v="5425" actId="2696"/>
        <pc:sldMkLst>
          <pc:docMk/>
          <pc:sldMk cId="588745524" sldId="313"/>
        </pc:sldMkLst>
      </pc:sldChg>
      <pc:sldChg chg="modSp mod">
        <pc:chgData name="Mackenzie Cooper" userId="3fa6b390-9c78-44d4-bfa2-3c52871474de" providerId="ADAL" clId="{28CF2173-44D5-2A44-B297-EE0A920C9870}" dt="2021-11-08T19:19:38.621" v="7928" actId="20577"/>
        <pc:sldMkLst>
          <pc:docMk/>
          <pc:sldMk cId="1993000333" sldId="314"/>
        </pc:sldMkLst>
        <pc:spChg chg="mod">
          <ac:chgData name="Mackenzie Cooper" userId="3fa6b390-9c78-44d4-bfa2-3c52871474de" providerId="ADAL" clId="{28CF2173-44D5-2A44-B297-EE0A920C9870}" dt="2021-11-08T19:19:38.621" v="7928" actId="20577"/>
          <ac:spMkLst>
            <pc:docMk/>
            <pc:sldMk cId="1993000333" sldId="314"/>
            <ac:spMk id="73" creationId="{00000000-0000-0000-0000-000000000000}"/>
          </ac:spMkLst>
        </pc:spChg>
      </pc:sldChg>
    </pc:docChg>
  </pc:docChgLst>
  <pc:docChgLst>
    <pc:chgData name="Newquist, Alex Anthony" userId="24480a6f-83f5-46d9-9c61-84587bd1a595" providerId="ADAL" clId="{168DE112-C7FF-4838-AF4D-7EE0DFBBC81B}"/>
    <pc:docChg chg="custSel modSld">
      <pc:chgData name="Newquist, Alex Anthony" userId="24480a6f-83f5-46d9-9c61-84587bd1a595" providerId="ADAL" clId="{168DE112-C7FF-4838-AF4D-7EE0DFBBC81B}" dt="2021-11-08T19:27:14.782" v="319" actId="20577"/>
      <pc:docMkLst>
        <pc:docMk/>
      </pc:docMkLst>
      <pc:sldChg chg="modSp mod">
        <pc:chgData name="Newquist, Alex Anthony" userId="24480a6f-83f5-46d9-9c61-84587bd1a595" providerId="ADAL" clId="{168DE112-C7FF-4838-AF4D-7EE0DFBBC81B}" dt="2021-11-08T19:22:18.512" v="44" actId="20577"/>
        <pc:sldMkLst>
          <pc:docMk/>
          <pc:sldMk cId="591527213" sldId="310"/>
        </pc:sldMkLst>
        <pc:graphicFrameChg chg="modGraphic">
          <ac:chgData name="Newquist, Alex Anthony" userId="24480a6f-83f5-46d9-9c61-84587bd1a595" providerId="ADAL" clId="{168DE112-C7FF-4838-AF4D-7EE0DFBBC81B}" dt="2021-11-08T19:22:18.512" v="44" actId="20577"/>
          <ac:graphicFrameMkLst>
            <pc:docMk/>
            <pc:sldMk cId="591527213" sldId="310"/>
            <ac:graphicFrameMk id="21" creationId="{769D01E8-3392-47CE-A21E-8DB436DF5D5F}"/>
          </ac:graphicFrameMkLst>
        </pc:graphicFrameChg>
      </pc:sldChg>
      <pc:sldChg chg="modSp mod">
        <pc:chgData name="Newquist, Alex Anthony" userId="24480a6f-83f5-46d9-9c61-84587bd1a595" providerId="ADAL" clId="{168DE112-C7FF-4838-AF4D-7EE0DFBBC81B}" dt="2021-11-08T19:27:14.782" v="319" actId="20577"/>
        <pc:sldMkLst>
          <pc:docMk/>
          <pc:sldMk cId="3111953103" sldId="312"/>
        </pc:sldMkLst>
        <pc:graphicFrameChg chg="modGraphic">
          <ac:chgData name="Newquist, Alex Anthony" userId="24480a6f-83f5-46d9-9c61-84587bd1a595" providerId="ADAL" clId="{168DE112-C7FF-4838-AF4D-7EE0DFBBC81B}" dt="2021-11-08T19:27:14.782" v="319" actId="20577"/>
          <ac:graphicFrameMkLst>
            <pc:docMk/>
            <pc:sldMk cId="3111953103" sldId="312"/>
            <ac:graphicFrameMk id="2" creationId="{BEAEEEBD-FFA1-4B86-BD67-65210612484C}"/>
          </ac:graphicFrameMkLst>
        </pc:graphicFrameChg>
      </pc:sldChg>
    </pc:docChg>
  </pc:docChgLst>
  <pc:docChgLst>
    <pc:chgData name="Anil, Asha" userId="f57f34dc-0caf-4b84-a983-d8933cf4b205" providerId="ADAL" clId="{151689C7-8881-4A68-8A0A-52F41ECE60A9}"/>
    <pc:docChg chg="undo custSel addSld delSld modSld sldOrd">
      <pc:chgData name="Anil, Asha" userId="f57f34dc-0caf-4b84-a983-d8933cf4b205" providerId="ADAL" clId="{151689C7-8881-4A68-8A0A-52F41ECE60A9}" dt="2021-11-08T19:21:16.252" v="2396" actId="20577"/>
      <pc:docMkLst>
        <pc:docMk/>
      </pc:docMkLst>
      <pc:sldChg chg="modSp del mod">
        <pc:chgData name="Anil, Asha" userId="f57f34dc-0caf-4b84-a983-d8933cf4b205" providerId="ADAL" clId="{151689C7-8881-4A68-8A0A-52F41ECE60A9}" dt="2021-11-07T21:00:15.231" v="3" actId="47"/>
        <pc:sldMkLst>
          <pc:docMk/>
          <pc:sldMk cId="0" sldId="256"/>
        </pc:sldMkLst>
        <pc:spChg chg="mod">
          <ac:chgData name="Anil, Asha" userId="f57f34dc-0caf-4b84-a983-d8933cf4b205" providerId="ADAL" clId="{151689C7-8881-4A68-8A0A-52F41ECE60A9}" dt="2021-11-07T20:59:15.644" v="1" actId="20577"/>
          <ac:spMkLst>
            <pc:docMk/>
            <pc:sldMk cId="0" sldId="256"/>
            <ac:spMk id="3" creationId="{7B531348-E0D8-450C-8076-9A6875BA8527}"/>
          </ac:spMkLst>
        </pc:spChg>
      </pc:sldChg>
      <pc:sldChg chg="del">
        <pc:chgData name="Anil, Asha" userId="f57f34dc-0caf-4b84-a983-d8933cf4b205" providerId="ADAL" clId="{151689C7-8881-4A68-8A0A-52F41ECE60A9}" dt="2021-11-08T16:04:46.889" v="2321" actId="47"/>
        <pc:sldMkLst>
          <pc:docMk/>
          <pc:sldMk cId="0" sldId="257"/>
        </pc:sldMkLst>
      </pc:sldChg>
      <pc:sldChg chg="del">
        <pc:chgData name="Anil, Asha" userId="f57f34dc-0caf-4b84-a983-d8933cf4b205" providerId="ADAL" clId="{151689C7-8881-4A68-8A0A-52F41ECE60A9}" dt="2021-11-08T16:04:44.519" v="2320" actId="47"/>
        <pc:sldMkLst>
          <pc:docMk/>
          <pc:sldMk cId="0" sldId="258"/>
        </pc:sldMkLst>
      </pc:sldChg>
      <pc:sldChg chg="del">
        <pc:chgData name="Anil, Asha" userId="f57f34dc-0caf-4b84-a983-d8933cf4b205" providerId="ADAL" clId="{151689C7-8881-4A68-8A0A-52F41ECE60A9}" dt="2021-11-08T16:05:08.315" v="2357" actId="47"/>
        <pc:sldMkLst>
          <pc:docMk/>
          <pc:sldMk cId="0" sldId="259"/>
        </pc:sldMkLst>
      </pc:sldChg>
      <pc:sldChg chg="del">
        <pc:chgData name="Anil, Asha" userId="f57f34dc-0caf-4b84-a983-d8933cf4b205" providerId="ADAL" clId="{151689C7-8881-4A68-8A0A-52F41ECE60A9}" dt="2021-11-08T16:05:07.310" v="2356" actId="47"/>
        <pc:sldMkLst>
          <pc:docMk/>
          <pc:sldMk cId="0" sldId="260"/>
        </pc:sldMkLst>
      </pc:sldChg>
      <pc:sldChg chg="del">
        <pc:chgData name="Anil, Asha" userId="f57f34dc-0caf-4b84-a983-d8933cf4b205" providerId="ADAL" clId="{151689C7-8881-4A68-8A0A-52F41ECE60A9}" dt="2021-11-08T16:05:06.551" v="2355" actId="47"/>
        <pc:sldMkLst>
          <pc:docMk/>
          <pc:sldMk cId="0" sldId="261"/>
        </pc:sldMkLst>
      </pc:sldChg>
      <pc:sldChg chg="del">
        <pc:chgData name="Anil, Asha" userId="f57f34dc-0caf-4b84-a983-d8933cf4b205" providerId="ADAL" clId="{151689C7-8881-4A68-8A0A-52F41ECE60A9}" dt="2021-11-08T16:05:06.180" v="2354" actId="47"/>
        <pc:sldMkLst>
          <pc:docMk/>
          <pc:sldMk cId="0" sldId="262"/>
        </pc:sldMkLst>
      </pc:sldChg>
      <pc:sldChg chg="del">
        <pc:chgData name="Anil, Asha" userId="f57f34dc-0caf-4b84-a983-d8933cf4b205" providerId="ADAL" clId="{151689C7-8881-4A68-8A0A-52F41ECE60A9}" dt="2021-11-08T16:05:05.169" v="2353" actId="47"/>
        <pc:sldMkLst>
          <pc:docMk/>
          <pc:sldMk cId="0" sldId="263"/>
        </pc:sldMkLst>
      </pc:sldChg>
      <pc:sldChg chg="del">
        <pc:chgData name="Anil, Asha" userId="f57f34dc-0caf-4b84-a983-d8933cf4b205" providerId="ADAL" clId="{151689C7-8881-4A68-8A0A-52F41ECE60A9}" dt="2021-11-08T16:05:04.897" v="2352" actId="47"/>
        <pc:sldMkLst>
          <pc:docMk/>
          <pc:sldMk cId="0" sldId="264"/>
        </pc:sldMkLst>
      </pc:sldChg>
      <pc:sldChg chg="del">
        <pc:chgData name="Anil, Asha" userId="f57f34dc-0caf-4b84-a983-d8933cf4b205" providerId="ADAL" clId="{151689C7-8881-4A68-8A0A-52F41ECE60A9}" dt="2021-11-08T16:05:04.180" v="2351" actId="47"/>
        <pc:sldMkLst>
          <pc:docMk/>
          <pc:sldMk cId="0" sldId="265"/>
        </pc:sldMkLst>
      </pc:sldChg>
      <pc:sldChg chg="del">
        <pc:chgData name="Anil, Asha" userId="f57f34dc-0caf-4b84-a983-d8933cf4b205" providerId="ADAL" clId="{151689C7-8881-4A68-8A0A-52F41ECE60A9}" dt="2021-11-08T16:05:03.454" v="2350" actId="47"/>
        <pc:sldMkLst>
          <pc:docMk/>
          <pc:sldMk cId="0" sldId="266"/>
        </pc:sldMkLst>
      </pc:sldChg>
      <pc:sldChg chg="del">
        <pc:chgData name="Anil, Asha" userId="f57f34dc-0caf-4b84-a983-d8933cf4b205" providerId="ADAL" clId="{151689C7-8881-4A68-8A0A-52F41ECE60A9}" dt="2021-11-08T16:05:02.704" v="2349" actId="47"/>
        <pc:sldMkLst>
          <pc:docMk/>
          <pc:sldMk cId="0" sldId="267"/>
        </pc:sldMkLst>
      </pc:sldChg>
      <pc:sldChg chg="del">
        <pc:chgData name="Anil, Asha" userId="f57f34dc-0caf-4b84-a983-d8933cf4b205" providerId="ADAL" clId="{151689C7-8881-4A68-8A0A-52F41ECE60A9}" dt="2021-11-08T16:05:02.057" v="2348" actId="47"/>
        <pc:sldMkLst>
          <pc:docMk/>
          <pc:sldMk cId="0" sldId="268"/>
        </pc:sldMkLst>
      </pc:sldChg>
      <pc:sldChg chg="del">
        <pc:chgData name="Anil, Asha" userId="f57f34dc-0caf-4b84-a983-d8933cf4b205" providerId="ADAL" clId="{151689C7-8881-4A68-8A0A-52F41ECE60A9}" dt="2021-11-08T16:05:01.072" v="2347" actId="47"/>
        <pc:sldMkLst>
          <pc:docMk/>
          <pc:sldMk cId="0" sldId="269"/>
        </pc:sldMkLst>
      </pc:sldChg>
      <pc:sldChg chg="del">
        <pc:chgData name="Anil, Asha" userId="f57f34dc-0caf-4b84-a983-d8933cf4b205" providerId="ADAL" clId="{151689C7-8881-4A68-8A0A-52F41ECE60A9}" dt="2021-11-08T16:05:00.295" v="2346" actId="47"/>
        <pc:sldMkLst>
          <pc:docMk/>
          <pc:sldMk cId="0" sldId="270"/>
        </pc:sldMkLst>
      </pc:sldChg>
      <pc:sldChg chg="del">
        <pc:chgData name="Anil, Asha" userId="f57f34dc-0caf-4b84-a983-d8933cf4b205" providerId="ADAL" clId="{151689C7-8881-4A68-8A0A-52F41ECE60A9}" dt="2021-11-08T16:04:59.569" v="2345" actId="47"/>
        <pc:sldMkLst>
          <pc:docMk/>
          <pc:sldMk cId="0" sldId="271"/>
        </pc:sldMkLst>
      </pc:sldChg>
      <pc:sldChg chg="del">
        <pc:chgData name="Anil, Asha" userId="f57f34dc-0caf-4b84-a983-d8933cf4b205" providerId="ADAL" clId="{151689C7-8881-4A68-8A0A-52F41ECE60A9}" dt="2021-11-08T16:04:58.770" v="2344" actId="47"/>
        <pc:sldMkLst>
          <pc:docMk/>
          <pc:sldMk cId="0" sldId="272"/>
        </pc:sldMkLst>
      </pc:sldChg>
      <pc:sldChg chg="del">
        <pc:chgData name="Anil, Asha" userId="f57f34dc-0caf-4b84-a983-d8933cf4b205" providerId="ADAL" clId="{151689C7-8881-4A68-8A0A-52F41ECE60A9}" dt="2021-11-08T16:04:57.946" v="2343" actId="47"/>
        <pc:sldMkLst>
          <pc:docMk/>
          <pc:sldMk cId="0" sldId="273"/>
        </pc:sldMkLst>
      </pc:sldChg>
      <pc:sldChg chg="del">
        <pc:chgData name="Anil, Asha" userId="f57f34dc-0caf-4b84-a983-d8933cf4b205" providerId="ADAL" clId="{151689C7-8881-4A68-8A0A-52F41ECE60A9}" dt="2021-11-08T16:04:57.371" v="2342" actId="47"/>
        <pc:sldMkLst>
          <pc:docMk/>
          <pc:sldMk cId="0" sldId="274"/>
        </pc:sldMkLst>
      </pc:sldChg>
      <pc:sldChg chg="del">
        <pc:chgData name="Anil, Asha" userId="f57f34dc-0caf-4b84-a983-d8933cf4b205" providerId="ADAL" clId="{151689C7-8881-4A68-8A0A-52F41ECE60A9}" dt="2021-11-08T16:04:57.167" v="2341" actId="47"/>
        <pc:sldMkLst>
          <pc:docMk/>
          <pc:sldMk cId="0" sldId="275"/>
        </pc:sldMkLst>
      </pc:sldChg>
      <pc:sldChg chg="del">
        <pc:chgData name="Anil, Asha" userId="f57f34dc-0caf-4b84-a983-d8933cf4b205" providerId="ADAL" clId="{151689C7-8881-4A68-8A0A-52F41ECE60A9}" dt="2021-11-08T16:04:56.965" v="2340" actId="47"/>
        <pc:sldMkLst>
          <pc:docMk/>
          <pc:sldMk cId="0" sldId="276"/>
        </pc:sldMkLst>
      </pc:sldChg>
      <pc:sldChg chg="del">
        <pc:chgData name="Anil, Asha" userId="f57f34dc-0caf-4b84-a983-d8933cf4b205" providerId="ADAL" clId="{151689C7-8881-4A68-8A0A-52F41ECE60A9}" dt="2021-11-08T16:04:56.723" v="2339" actId="47"/>
        <pc:sldMkLst>
          <pc:docMk/>
          <pc:sldMk cId="0" sldId="277"/>
        </pc:sldMkLst>
      </pc:sldChg>
      <pc:sldChg chg="del">
        <pc:chgData name="Anil, Asha" userId="f57f34dc-0caf-4b84-a983-d8933cf4b205" providerId="ADAL" clId="{151689C7-8881-4A68-8A0A-52F41ECE60A9}" dt="2021-11-08T16:04:56.225" v="2338" actId="47"/>
        <pc:sldMkLst>
          <pc:docMk/>
          <pc:sldMk cId="0" sldId="278"/>
        </pc:sldMkLst>
      </pc:sldChg>
      <pc:sldChg chg="del">
        <pc:chgData name="Anil, Asha" userId="f57f34dc-0caf-4b84-a983-d8933cf4b205" providerId="ADAL" clId="{151689C7-8881-4A68-8A0A-52F41ECE60A9}" dt="2021-11-08T16:04:55.957" v="2337" actId="47"/>
        <pc:sldMkLst>
          <pc:docMk/>
          <pc:sldMk cId="0" sldId="279"/>
        </pc:sldMkLst>
      </pc:sldChg>
      <pc:sldChg chg="del">
        <pc:chgData name="Anil, Asha" userId="f57f34dc-0caf-4b84-a983-d8933cf4b205" providerId="ADAL" clId="{151689C7-8881-4A68-8A0A-52F41ECE60A9}" dt="2021-11-08T16:04:55.771" v="2336" actId="47"/>
        <pc:sldMkLst>
          <pc:docMk/>
          <pc:sldMk cId="0" sldId="280"/>
        </pc:sldMkLst>
      </pc:sldChg>
      <pc:sldChg chg="del">
        <pc:chgData name="Anil, Asha" userId="f57f34dc-0caf-4b84-a983-d8933cf4b205" providerId="ADAL" clId="{151689C7-8881-4A68-8A0A-52F41ECE60A9}" dt="2021-11-08T16:04:55.045" v="2335" actId="47"/>
        <pc:sldMkLst>
          <pc:docMk/>
          <pc:sldMk cId="0" sldId="281"/>
        </pc:sldMkLst>
      </pc:sldChg>
      <pc:sldChg chg="del">
        <pc:chgData name="Anil, Asha" userId="f57f34dc-0caf-4b84-a983-d8933cf4b205" providerId="ADAL" clId="{151689C7-8881-4A68-8A0A-52F41ECE60A9}" dt="2021-11-08T16:04:54.822" v="2334" actId="47"/>
        <pc:sldMkLst>
          <pc:docMk/>
          <pc:sldMk cId="0" sldId="282"/>
        </pc:sldMkLst>
      </pc:sldChg>
      <pc:sldChg chg="del">
        <pc:chgData name="Anil, Asha" userId="f57f34dc-0caf-4b84-a983-d8933cf4b205" providerId="ADAL" clId="{151689C7-8881-4A68-8A0A-52F41ECE60A9}" dt="2021-11-08T16:04:54.643" v="2333" actId="47"/>
        <pc:sldMkLst>
          <pc:docMk/>
          <pc:sldMk cId="0" sldId="283"/>
        </pc:sldMkLst>
      </pc:sldChg>
      <pc:sldChg chg="del">
        <pc:chgData name="Anil, Asha" userId="f57f34dc-0caf-4b84-a983-d8933cf4b205" providerId="ADAL" clId="{151689C7-8881-4A68-8A0A-52F41ECE60A9}" dt="2021-11-08T16:04:54.456" v="2332" actId="47"/>
        <pc:sldMkLst>
          <pc:docMk/>
          <pc:sldMk cId="0" sldId="284"/>
        </pc:sldMkLst>
      </pc:sldChg>
      <pc:sldChg chg="del">
        <pc:chgData name="Anil, Asha" userId="f57f34dc-0caf-4b84-a983-d8933cf4b205" providerId="ADAL" clId="{151689C7-8881-4A68-8A0A-52F41ECE60A9}" dt="2021-11-08T16:04:54.277" v="2331" actId="47"/>
        <pc:sldMkLst>
          <pc:docMk/>
          <pc:sldMk cId="0" sldId="285"/>
        </pc:sldMkLst>
      </pc:sldChg>
      <pc:sldChg chg="del">
        <pc:chgData name="Anil, Asha" userId="f57f34dc-0caf-4b84-a983-d8933cf4b205" providerId="ADAL" clId="{151689C7-8881-4A68-8A0A-52F41ECE60A9}" dt="2021-11-08T16:04:54.040" v="2330" actId="47"/>
        <pc:sldMkLst>
          <pc:docMk/>
          <pc:sldMk cId="0" sldId="286"/>
        </pc:sldMkLst>
      </pc:sldChg>
      <pc:sldChg chg="del">
        <pc:chgData name="Anil, Asha" userId="f57f34dc-0caf-4b84-a983-d8933cf4b205" providerId="ADAL" clId="{151689C7-8881-4A68-8A0A-52F41ECE60A9}" dt="2021-11-08T16:04:53.874" v="2329" actId="47"/>
        <pc:sldMkLst>
          <pc:docMk/>
          <pc:sldMk cId="0" sldId="287"/>
        </pc:sldMkLst>
      </pc:sldChg>
      <pc:sldChg chg="del">
        <pc:chgData name="Anil, Asha" userId="f57f34dc-0caf-4b84-a983-d8933cf4b205" providerId="ADAL" clId="{151689C7-8881-4A68-8A0A-52F41ECE60A9}" dt="2021-11-08T16:04:53.668" v="2328" actId="47"/>
        <pc:sldMkLst>
          <pc:docMk/>
          <pc:sldMk cId="0" sldId="288"/>
        </pc:sldMkLst>
      </pc:sldChg>
      <pc:sldChg chg="del">
        <pc:chgData name="Anil, Asha" userId="f57f34dc-0caf-4b84-a983-d8933cf4b205" providerId="ADAL" clId="{151689C7-8881-4A68-8A0A-52F41ECE60A9}" dt="2021-11-08T16:04:53.491" v="2327" actId="47"/>
        <pc:sldMkLst>
          <pc:docMk/>
          <pc:sldMk cId="0" sldId="289"/>
        </pc:sldMkLst>
      </pc:sldChg>
      <pc:sldChg chg="del">
        <pc:chgData name="Anil, Asha" userId="f57f34dc-0caf-4b84-a983-d8933cf4b205" providerId="ADAL" clId="{151689C7-8881-4A68-8A0A-52F41ECE60A9}" dt="2021-11-08T16:04:53.302" v="2326" actId="47"/>
        <pc:sldMkLst>
          <pc:docMk/>
          <pc:sldMk cId="0" sldId="290"/>
        </pc:sldMkLst>
      </pc:sldChg>
      <pc:sldChg chg="del">
        <pc:chgData name="Anil, Asha" userId="f57f34dc-0caf-4b84-a983-d8933cf4b205" providerId="ADAL" clId="{151689C7-8881-4A68-8A0A-52F41ECE60A9}" dt="2021-11-08T16:04:53.216" v="2325" actId="47"/>
        <pc:sldMkLst>
          <pc:docMk/>
          <pc:sldMk cId="0" sldId="291"/>
        </pc:sldMkLst>
      </pc:sldChg>
      <pc:sldChg chg="del">
        <pc:chgData name="Anil, Asha" userId="f57f34dc-0caf-4b84-a983-d8933cf4b205" providerId="ADAL" clId="{151689C7-8881-4A68-8A0A-52F41ECE60A9}" dt="2021-11-08T16:04:52.997" v="2324" actId="47"/>
        <pc:sldMkLst>
          <pc:docMk/>
          <pc:sldMk cId="0" sldId="292"/>
        </pc:sldMkLst>
      </pc:sldChg>
      <pc:sldChg chg="del">
        <pc:chgData name="Anil, Asha" userId="f57f34dc-0caf-4b84-a983-d8933cf4b205" providerId="ADAL" clId="{151689C7-8881-4A68-8A0A-52F41ECE60A9}" dt="2021-11-08T16:04:52.802" v="2323" actId="47"/>
        <pc:sldMkLst>
          <pc:docMk/>
          <pc:sldMk cId="0" sldId="293"/>
        </pc:sldMkLst>
      </pc:sldChg>
      <pc:sldChg chg="del">
        <pc:chgData name="Anil, Asha" userId="f57f34dc-0caf-4b84-a983-d8933cf4b205" providerId="ADAL" clId="{151689C7-8881-4A68-8A0A-52F41ECE60A9}" dt="2021-11-08T16:04:52.611" v="2322" actId="47"/>
        <pc:sldMkLst>
          <pc:docMk/>
          <pc:sldMk cId="0" sldId="294"/>
        </pc:sldMkLst>
      </pc:sldChg>
      <pc:sldChg chg="del">
        <pc:chgData name="Anil, Asha" userId="f57f34dc-0caf-4b84-a983-d8933cf4b205" providerId="ADAL" clId="{151689C7-8881-4A68-8A0A-52F41ECE60A9}" dt="2021-11-07T21:03:43.391" v="15" actId="47"/>
        <pc:sldMkLst>
          <pc:docMk/>
          <pc:sldMk cId="2022856100" sldId="295"/>
        </pc:sldMkLst>
      </pc:sldChg>
      <pc:sldChg chg="del">
        <pc:chgData name="Anil, Asha" userId="f57f34dc-0caf-4b84-a983-d8933cf4b205" providerId="ADAL" clId="{151689C7-8881-4A68-8A0A-52F41ECE60A9}" dt="2021-11-07T21:00:24.691" v="6" actId="47"/>
        <pc:sldMkLst>
          <pc:docMk/>
          <pc:sldMk cId="257191551" sldId="296"/>
        </pc:sldMkLst>
      </pc:sldChg>
      <pc:sldChg chg="addSp delSp modSp mod">
        <pc:chgData name="Anil, Asha" userId="f57f34dc-0caf-4b84-a983-d8933cf4b205" providerId="ADAL" clId="{151689C7-8881-4A68-8A0A-52F41ECE60A9}" dt="2021-11-08T15:34:15.055" v="2316" actId="6559"/>
        <pc:sldMkLst>
          <pc:docMk/>
          <pc:sldMk cId="4119119728" sldId="297"/>
        </pc:sldMkLst>
        <pc:spChg chg="mod">
          <ac:chgData name="Anil, Asha" userId="f57f34dc-0caf-4b84-a983-d8933cf4b205" providerId="ADAL" clId="{151689C7-8881-4A68-8A0A-52F41ECE60A9}" dt="2021-11-08T14:03:16.667" v="2086" actId="1076"/>
          <ac:spMkLst>
            <pc:docMk/>
            <pc:sldMk cId="4119119728" sldId="297"/>
            <ac:spMk id="7" creationId="{A331C283-968A-6645-B60A-CDFD168F5FD0}"/>
          </ac:spMkLst>
        </pc:spChg>
        <pc:spChg chg="mod">
          <ac:chgData name="Anil, Asha" userId="f57f34dc-0caf-4b84-a983-d8933cf4b205" providerId="ADAL" clId="{151689C7-8881-4A68-8A0A-52F41ECE60A9}" dt="2021-11-08T14:02:56.412" v="2079" actId="1076"/>
          <ac:spMkLst>
            <pc:docMk/>
            <pc:sldMk cId="4119119728" sldId="297"/>
            <ac:spMk id="8" creationId="{2F00C671-D13E-634F-B743-206885B29188}"/>
          </ac:spMkLst>
        </pc:spChg>
        <pc:spChg chg="mod">
          <ac:chgData name="Anil, Asha" userId="f57f34dc-0caf-4b84-a983-d8933cf4b205" providerId="ADAL" clId="{151689C7-8881-4A68-8A0A-52F41ECE60A9}" dt="2021-11-08T14:03:12.630" v="2085" actId="1076"/>
          <ac:spMkLst>
            <pc:docMk/>
            <pc:sldMk cId="4119119728" sldId="297"/>
            <ac:spMk id="24" creationId="{144A5DBF-037F-1E42-8C50-540963732923}"/>
          </ac:spMkLst>
        </pc:spChg>
        <pc:spChg chg="mod">
          <ac:chgData name="Anil, Asha" userId="f57f34dc-0caf-4b84-a983-d8933cf4b205" providerId="ADAL" clId="{151689C7-8881-4A68-8A0A-52F41ECE60A9}" dt="2021-11-08T14:03:12.630" v="2085" actId="1076"/>
          <ac:spMkLst>
            <pc:docMk/>
            <pc:sldMk cId="4119119728" sldId="297"/>
            <ac:spMk id="25" creationId="{00ECEAB5-CD68-6247-B516-B51043BF67F1}"/>
          </ac:spMkLst>
        </pc:spChg>
        <pc:spChg chg="mod">
          <ac:chgData name="Anil, Asha" userId="f57f34dc-0caf-4b84-a983-d8933cf4b205" providerId="ADAL" clId="{151689C7-8881-4A68-8A0A-52F41ECE60A9}" dt="2021-11-08T14:03:12.630" v="2085" actId="1076"/>
          <ac:spMkLst>
            <pc:docMk/>
            <pc:sldMk cId="4119119728" sldId="297"/>
            <ac:spMk id="26" creationId="{735673B7-BD90-304B-AA72-80DC1438503E}"/>
          </ac:spMkLst>
        </pc:spChg>
        <pc:spChg chg="mod">
          <ac:chgData name="Anil, Asha" userId="f57f34dc-0caf-4b84-a983-d8933cf4b205" providerId="ADAL" clId="{151689C7-8881-4A68-8A0A-52F41ECE60A9}" dt="2021-11-08T14:03:12.630" v="2085" actId="1076"/>
          <ac:spMkLst>
            <pc:docMk/>
            <pc:sldMk cId="4119119728" sldId="297"/>
            <ac:spMk id="29" creationId="{A7A45B9B-9239-8346-8B78-B046BFE58E2C}"/>
          </ac:spMkLst>
        </pc:spChg>
        <pc:spChg chg="mod">
          <ac:chgData name="Anil, Asha" userId="f57f34dc-0caf-4b84-a983-d8933cf4b205" providerId="ADAL" clId="{151689C7-8881-4A68-8A0A-52F41ECE60A9}" dt="2021-11-08T14:03:12.630" v="2085" actId="1076"/>
          <ac:spMkLst>
            <pc:docMk/>
            <pc:sldMk cId="4119119728" sldId="297"/>
            <ac:spMk id="31" creationId="{CBE04A1B-543C-FF4F-AFFA-771510B7915B}"/>
          </ac:spMkLst>
        </pc:spChg>
        <pc:spChg chg="mod">
          <ac:chgData name="Anil, Asha" userId="f57f34dc-0caf-4b84-a983-d8933cf4b205" providerId="ADAL" clId="{151689C7-8881-4A68-8A0A-52F41ECE60A9}" dt="2021-11-08T14:03:12.630" v="2085" actId="1076"/>
          <ac:spMkLst>
            <pc:docMk/>
            <pc:sldMk cId="4119119728" sldId="297"/>
            <ac:spMk id="33" creationId="{55293D7E-5C86-AE4F-B279-F2AABD8B03D6}"/>
          </ac:spMkLst>
        </pc:spChg>
        <pc:spChg chg="mod">
          <ac:chgData name="Anil, Asha" userId="f57f34dc-0caf-4b84-a983-d8933cf4b205" providerId="ADAL" clId="{151689C7-8881-4A68-8A0A-52F41ECE60A9}" dt="2021-11-08T14:03:12.630" v="2085" actId="1076"/>
          <ac:spMkLst>
            <pc:docMk/>
            <pc:sldMk cId="4119119728" sldId="297"/>
            <ac:spMk id="34" creationId="{DB7F36A5-147C-814C-B1DF-C3AB7A784E27}"/>
          </ac:spMkLst>
        </pc:spChg>
        <pc:spChg chg="add del mod">
          <ac:chgData name="Anil, Asha" userId="f57f34dc-0caf-4b84-a983-d8933cf4b205" providerId="ADAL" clId="{151689C7-8881-4A68-8A0A-52F41ECE60A9}" dt="2021-11-08T14:02:19.650" v="2074"/>
          <ac:spMkLst>
            <pc:docMk/>
            <pc:sldMk cId="4119119728" sldId="297"/>
            <ac:spMk id="50" creationId="{D7CF5B44-B9DB-4F50-89A7-AD8394FE380E}"/>
          </ac:spMkLst>
        </pc:spChg>
        <pc:spChg chg="mod">
          <ac:chgData name="Anil, Asha" userId="f57f34dc-0caf-4b84-a983-d8933cf4b205" providerId="ADAL" clId="{151689C7-8881-4A68-8A0A-52F41ECE60A9}" dt="2021-11-08T14:02:36.102" v="2077" actId="1076"/>
          <ac:spMkLst>
            <pc:docMk/>
            <pc:sldMk cId="4119119728" sldId="297"/>
            <ac:spMk id="52" creationId="{76140BF8-58FA-9F4C-BBCE-7195D28F33C5}"/>
          </ac:spMkLst>
        </pc:spChg>
        <pc:spChg chg="add del mod">
          <ac:chgData name="Anil, Asha" userId="f57f34dc-0caf-4b84-a983-d8933cf4b205" providerId="ADAL" clId="{151689C7-8881-4A68-8A0A-52F41ECE60A9}" dt="2021-11-08T14:02:19.650" v="2074"/>
          <ac:spMkLst>
            <pc:docMk/>
            <pc:sldMk cId="4119119728" sldId="297"/>
            <ac:spMk id="53" creationId="{C261F2E2-2F1F-4285-89C2-C2AE8657240A}"/>
          </ac:spMkLst>
        </pc:spChg>
        <pc:spChg chg="add del mod">
          <ac:chgData name="Anil, Asha" userId="f57f34dc-0caf-4b84-a983-d8933cf4b205" providerId="ADAL" clId="{151689C7-8881-4A68-8A0A-52F41ECE60A9}" dt="2021-11-08T14:02:19.650" v="2074"/>
          <ac:spMkLst>
            <pc:docMk/>
            <pc:sldMk cId="4119119728" sldId="297"/>
            <ac:spMk id="54" creationId="{50C68EB5-87ED-4AC7-B1A2-9DDFA1017C78}"/>
          </ac:spMkLst>
        </pc:spChg>
        <pc:spChg chg="add del mod">
          <ac:chgData name="Anil, Asha" userId="f57f34dc-0caf-4b84-a983-d8933cf4b205" providerId="ADAL" clId="{151689C7-8881-4A68-8A0A-52F41ECE60A9}" dt="2021-11-08T14:02:19.650" v="2074"/>
          <ac:spMkLst>
            <pc:docMk/>
            <pc:sldMk cId="4119119728" sldId="297"/>
            <ac:spMk id="58" creationId="{F0865511-5D4A-4BD0-9A40-AF24E0F95FDB}"/>
          </ac:spMkLst>
        </pc:spChg>
        <pc:spChg chg="add del mod">
          <ac:chgData name="Anil, Asha" userId="f57f34dc-0caf-4b84-a983-d8933cf4b205" providerId="ADAL" clId="{151689C7-8881-4A68-8A0A-52F41ECE60A9}" dt="2021-11-08T14:02:19.650" v="2074"/>
          <ac:spMkLst>
            <pc:docMk/>
            <pc:sldMk cId="4119119728" sldId="297"/>
            <ac:spMk id="60" creationId="{557B5F68-3177-495F-AD0A-06B7201288E6}"/>
          </ac:spMkLst>
        </pc:spChg>
        <pc:spChg chg="add mod">
          <ac:chgData name="Anil, Asha" userId="f57f34dc-0caf-4b84-a983-d8933cf4b205" providerId="ADAL" clId="{151689C7-8881-4A68-8A0A-52F41ECE60A9}" dt="2021-11-08T14:02:50.180" v="2078" actId="1076"/>
          <ac:spMkLst>
            <pc:docMk/>
            <pc:sldMk cId="4119119728" sldId="297"/>
            <ac:spMk id="63" creationId="{BC7F5F5F-33D7-4A93-B1D9-085497AB6A24}"/>
          </ac:spMkLst>
        </pc:spChg>
        <pc:spChg chg="add mod">
          <ac:chgData name="Anil, Asha" userId="f57f34dc-0caf-4b84-a983-d8933cf4b205" providerId="ADAL" clId="{151689C7-8881-4A68-8A0A-52F41ECE60A9}" dt="2021-11-08T14:02:50.180" v="2078" actId="1076"/>
          <ac:spMkLst>
            <pc:docMk/>
            <pc:sldMk cId="4119119728" sldId="297"/>
            <ac:spMk id="64" creationId="{66321F44-25C5-4A53-AFB7-79328CBC94F5}"/>
          </ac:spMkLst>
        </pc:spChg>
        <pc:spChg chg="add mod">
          <ac:chgData name="Anil, Asha" userId="f57f34dc-0caf-4b84-a983-d8933cf4b205" providerId="ADAL" clId="{151689C7-8881-4A68-8A0A-52F41ECE60A9}" dt="2021-11-08T14:02:50.180" v="2078" actId="1076"/>
          <ac:spMkLst>
            <pc:docMk/>
            <pc:sldMk cId="4119119728" sldId="297"/>
            <ac:spMk id="65" creationId="{9D81DFBC-93C4-4D23-80E0-AB2F10B7B4B1}"/>
          </ac:spMkLst>
        </pc:spChg>
        <pc:spChg chg="add mod">
          <ac:chgData name="Anil, Asha" userId="f57f34dc-0caf-4b84-a983-d8933cf4b205" providerId="ADAL" clId="{151689C7-8881-4A68-8A0A-52F41ECE60A9}" dt="2021-11-08T14:02:50.180" v="2078" actId="1076"/>
          <ac:spMkLst>
            <pc:docMk/>
            <pc:sldMk cId="4119119728" sldId="297"/>
            <ac:spMk id="66" creationId="{F493EDED-51DD-4E11-9109-6D354FF9DAF9}"/>
          </ac:spMkLst>
        </pc:spChg>
        <pc:spChg chg="add mod">
          <ac:chgData name="Anil, Asha" userId="f57f34dc-0caf-4b84-a983-d8933cf4b205" providerId="ADAL" clId="{151689C7-8881-4A68-8A0A-52F41ECE60A9}" dt="2021-11-08T14:02:50.180" v="2078" actId="1076"/>
          <ac:spMkLst>
            <pc:docMk/>
            <pc:sldMk cId="4119119728" sldId="297"/>
            <ac:spMk id="67" creationId="{D2629FBF-CAC9-4D02-AA5B-70346B8A9DC5}"/>
          </ac:spMkLst>
        </pc:spChg>
        <pc:spChg chg="mod">
          <ac:chgData name="Anil, Asha" userId="f57f34dc-0caf-4b84-a983-d8933cf4b205" providerId="ADAL" clId="{151689C7-8881-4A68-8A0A-52F41ECE60A9}" dt="2021-11-08T15:34:15.055" v="2316" actId="6559"/>
          <ac:spMkLst>
            <pc:docMk/>
            <pc:sldMk cId="4119119728" sldId="297"/>
            <ac:spMk id="73" creationId="{00000000-0000-0000-0000-000000000000}"/>
          </ac:spMkLst>
        </pc:spChg>
        <pc:spChg chg="del">
          <ac:chgData name="Anil, Asha" userId="f57f34dc-0caf-4b84-a983-d8933cf4b205" providerId="ADAL" clId="{151689C7-8881-4A68-8A0A-52F41ECE60A9}" dt="2021-11-08T14:02:23.678" v="2075" actId="478"/>
          <ac:spMkLst>
            <pc:docMk/>
            <pc:sldMk cId="4119119728" sldId="297"/>
            <ac:spMk id="78" creationId="{00000000-0000-0000-0000-000000000000}"/>
          </ac:spMkLst>
        </pc:spChg>
        <pc:grpChg chg="mod">
          <ac:chgData name="Anil, Asha" userId="f57f34dc-0caf-4b84-a983-d8933cf4b205" providerId="ADAL" clId="{151689C7-8881-4A68-8A0A-52F41ECE60A9}" dt="2021-11-08T14:02:59.661" v="2080" actId="1076"/>
          <ac:grpSpMkLst>
            <pc:docMk/>
            <pc:sldMk cId="4119119728" sldId="297"/>
            <ac:grpSpMk id="40" creationId="{E8DCDA5F-D06F-E04D-ABA7-FB97E7C7D4DB}"/>
          </ac:grpSpMkLst>
        </pc:grpChg>
        <pc:cxnChg chg="mod">
          <ac:chgData name="Anil, Asha" userId="f57f34dc-0caf-4b84-a983-d8933cf4b205" providerId="ADAL" clId="{151689C7-8881-4A68-8A0A-52F41ECE60A9}" dt="2021-11-08T12:48:19.274" v="937" actId="1076"/>
          <ac:cxnSpMkLst>
            <pc:docMk/>
            <pc:sldMk cId="4119119728" sldId="297"/>
            <ac:cxnSpMk id="3" creationId="{12FF3496-8CF9-3F43-8DC0-F1BB4A3C9A9D}"/>
          </ac:cxnSpMkLst>
        </pc:cxnChg>
        <pc:cxnChg chg="mod">
          <ac:chgData name="Anil, Asha" userId="f57f34dc-0caf-4b84-a983-d8933cf4b205" providerId="ADAL" clId="{151689C7-8881-4A68-8A0A-52F41ECE60A9}" dt="2021-11-08T14:03:12.630" v="2085" actId="1076"/>
          <ac:cxnSpMkLst>
            <pc:docMk/>
            <pc:sldMk cId="4119119728" sldId="297"/>
            <ac:cxnSpMk id="28" creationId="{72E3CE20-C7B9-4345-A4C9-602F88006644}"/>
          </ac:cxnSpMkLst>
        </pc:cxnChg>
        <pc:cxnChg chg="mod">
          <ac:chgData name="Anil, Asha" userId="f57f34dc-0caf-4b84-a983-d8933cf4b205" providerId="ADAL" clId="{151689C7-8881-4A68-8A0A-52F41ECE60A9}" dt="2021-11-08T14:03:12.630" v="2085" actId="1076"/>
          <ac:cxnSpMkLst>
            <pc:docMk/>
            <pc:sldMk cId="4119119728" sldId="297"/>
            <ac:cxnSpMk id="30" creationId="{5BC8C3AC-9128-2245-95B9-0A67B4DAAA5F}"/>
          </ac:cxnSpMkLst>
        </pc:cxnChg>
        <pc:cxnChg chg="mod">
          <ac:chgData name="Anil, Asha" userId="f57f34dc-0caf-4b84-a983-d8933cf4b205" providerId="ADAL" clId="{151689C7-8881-4A68-8A0A-52F41ECE60A9}" dt="2021-11-08T14:03:12.630" v="2085" actId="1076"/>
          <ac:cxnSpMkLst>
            <pc:docMk/>
            <pc:sldMk cId="4119119728" sldId="297"/>
            <ac:cxnSpMk id="32" creationId="{B9975CED-E7C1-7F4E-83D7-B4A800D92284}"/>
          </ac:cxnSpMkLst>
        </pc:cxnChg>
        <pc:cxnChg chg="mod">
          <ac:chgData name="Anil, Asha" userId="f57f34dc-0caf-4b84-a983-d8933cf4b205" providerId="ADAL" clId="{151689C7-8881-4A68-8A0A-52F41ECE60A9}" dt="2021-11-08T14:02:36.102" v="2077" actId="1076"/>
          <ac:cxnSpMkLst>
            <pc:docMk/>
            <pc:sldMk cId="4119119728" sldId="297"/>
            <ac:cxnSpMk id="51" creationId="{D079C3C6-08C4-8647-BB30-8660F69E3D2E}"/>
          </ac:cxnSpMkLst>
        </pc:cxnChg>
      </pc:sldChg>
      <pc:sldChg chg="modSp mod">
        <pc:chgData name="Anil, Asha" userId="f57f34dc-0caf-4b84-a983-d8933cf4b205" providerId="ADAL" clId="{151689C7-8881-4A68-8A0A-52F41ECE60A9}" dt="2021-11-08T15:34:21.936" v="2318" actId="6559"/>
        <pc:sldMkLst>
          <pc:docMk/>
          <pc:sldMk cId="2088430047" sldId="298"/>
        </pc:sldMkLst>
        <pc:spChg chg="mod">
          <ac:chgData name="Anil, Asha" userId="f57f34dc-0caf-4b84-a983-d8933cf4b205" providerId="ADAL" clId="{151689C7-8881-4A68-8A0A-52F41ECE60A9}" dt="2021-11-08T05:10:33.111" v="738" actId="1076"/>
          <ac:spMkLst>
            <pc:docMk/>
            <pc:sldMk cId="2088430047" sldId="298"/>
            <ac:spMk id="9" creationId="{C88BBB31-25B3-4501-90CF-2E13D5157614}"/>
          </ac:spMkLst>
        </pc:spChg>
        <pc:spChg chg="mod">
          <ac:chgData name="Anil, Asha" userId="f57f34dc-0caf-4b84-a983-d8933cf4b205" providerId="ADAL" clId="{151689C7-8881-4A68-8A0A-52F41ECE60A9}" dt="2021-11-08T13:30:54.264" v="938" actId="1076"/>
          <ac:spMkLst>
            <pc:docMk/>
            <pc:sldMk cId="2088430047" sldId="298"/>
            <ac:spMk id="10" creationId="{61ADBC2B-2CA9-4698-8066-DC8A7224F765}"/>
          </ac:spMkLst>
        </pc:spChg>
        <pc:spChg chg="mod">
          <ac:chgData name="Anil, Asha" userId="f57f34dc-0caf-4b84-a983-d8933cf4b205" providerId="ADAL" clId="{151689C7-8881-4A68-8A0A-52F41ECE60A9}" dt="2021-11-08T15:34:21.936" v="2318" actId="6559"/>
          <ac:spMkLst>
            <pc:docMk/>
            <pc:sldMk cId="2088430047" sldId="298"/>
            <ac:spMk id="73" creationId="{00000000-0000-0000-0000-000000000000}"/>
          </ac:spMkLst>
        </pc:spChg>
      </pc:sldChg>
      <pc:sldChg chg="addSp delSp modSp mod">
        <pc:chgData name="Anil, Asha" userId="f57f34dc-0caf-4b84-a983-d8933cf4b205" providerId="ADAL" clId="{151689C7-8881-4A68-8A0A-52F41ECE60A9}" dt="2021-11-08T15:34:30.545" v="2319" actId="6559"/>
        <pc:sldMkLst>
          <pc:docMk/>
          <pc:sldMk cId="4094563221" sldId="299"/>
        </pc:sldMkLst>
        <pc:spChg chg="add mod">
          <ac:chgData name="Anil, Asha" userId="f57f34dc-0caf-4b84-a983-d8933cf4b205" providerId="ADAL" clId="{151689C7-8881-4A68-8A0A-52F41ECE60A9}" dt="2021-11-08T14:03:34.238" v="2089" actId="1076"/>
          <ac:spMkLst>
            <pc:docMk/>
            <pc:sldMk cId="4094563221" sldId="299"/>
            <ac:spMk id="5" creationId="{8766172C-298D-4E34-B545-4722A0C71726}"/>
          </ac:spMkLst>
        </pc:spChg>
        <pc:spChg chg="add mod">
          <ac:chgData name="Anil, Asha" userId="f57f34dc-0caf-4b84-a983-d8933cf4b205" providerId="ADAL" clId="{151689C7-8881-4A68-8A0A-52F41ECE60A9}" dt="2021-11-08T14:09:04.733" v="2124" actId="108"/>
          <ac:spMkLst>
            <pc:docMk/>
            <pc:sldMk cId="4094563221" sldId="299"/>
            <ac:spMk id="6" creationId="{C15E906E-D7B9-4EB2-B57C-E58670DB14B6}"/>
          </ac:spMkLst>
        </pc:spChg>
        <pc:spChg chg="add mod">
          <ac:chgData name="Anil, Asha" userId="f57f34dc-0caf-4b84-a983-d8933cf4b205" providerId="ADAL" clId="{151689C7-8881-4A68-8A0A-52F41ECE60A9}" dt="2021-11-08T14:08:58.248" v="2122" actId="108"/>
          <ac:spMkLst>
            <pc:docMk/>
            <pc:sldMk cId="4094563221" sldId="299"/>
            <ac:spMk id="7" creationId="{098A8594-140F-4F90-A5BA-359C9C59AE0F}"/>
          </ac:spMkLst>
        </pc:spChg>
        <pc:spChg chg="add mod">
          <ac:chgData name="Anil, Asha" userId="f57f34dc-0caf-4b84-a983-d8933cf4b205" providerId="ADAL" clId="{151689C7-8881-4A68-8A0A-52F41ECE60A9}" dt="2021-11-08T14:09:00.461" v="2123" actId="1076"/>
          <ac:spMkLst>
            <pc:docMk/>
            <pc:sldMk cId="4094563221" sldId="299"/>
            <ac:spMk id="8" creationId="{58993B8E-E041-4A04-8344-26A8B1D60FF1}"/>
          </ac:spMkLst>
        </pc:spChg>
        <pc:spChg chg="add mod">
          <ac:chgData name="Anil, Asha" userId="f57f34dc-0caf-4b84-a983-d8933cf4b205" providerId="ADAL" clId="{151689C7-8881-4A68-8A0A-52F41ECE60A9}" dt="2021-11-08T14:03:34.238" v="2089" actId="1076"/>
          <ac:spMkLst>
            <pc:docMk/>
            <pc:sldMk cId="4094563221" sldId="299"/>
            <ac:spMk id="10" creationId="{5FCF5EE1-8DA7-4802-B42D-CB32D568CA6E}"/>
          </ac:spMkLst>
        </pc:spChg>
        <pc:spChg chg="mod">
          <ac:chgData name="Anil, Asha" userId="f57f34dc-0caf-4b84-a983-d8933cf4b205" providerId="ADAL" clId="{151689C7-8881-4A68-8A0A-52F41ECE60A9}" dt="2021-11-08T15:34:30.545" v="2319" actId="6559"/>
          <ac:spMkLst>
            <pc:docMk/>
            <pc:sldMk cId="4094563221" sldId="299"/>
            <ac:spMk id="73" creationId="{00000000-0000-0000-0000-000000000000}"/>
          </ac:spMkLst>
        </pc:spChg>
        <pc:spChg chg="del">
          <ac:chgData name="Anil, Asha" userId="f57f34dc-0caf-4b84-a983-d8933cf4b205" providerId="ADAL" clId="{151689C7-8881-4A68-8A0A-52F41ECE60A9}" dt="2021-11-08T14:03:28.141" v="2087" actId="478"/>
          <ac:spMkLst>
            <pc:docMk/>
            <pc:sldMk cId="4094563221" sldId="299"/>
            <ac:spMk id="78" creationId="{00000000-0000-0000-0000-000000000000}"/>
          </ac:spMkLst>
        </pc:spChg>
      </pc:sldChg>
      <pc:sldChg chg="del">
        <pc:chgData name="Anil, Asha" userId="f57f34dc-0caf-4b84-a983-d8933cf4b205" providerId="ADAL" clId="{151689C7-8881-4A68-8A0A-52F41ECE60A9}" dt="2021-11-07T21:03:18.039" v="14" actId="47"/>
        <pc:sldMkLst>
          <pc:docMk/>
          <pc:sldMk cId="3174726815" sldId="300"/>
        </pc:sldMkLst>
      </pc:sldChg>
      <pc:sldChg chg="del">
        <pc:chgData name="Anil, Asha" userId="f57f34dc-0caf-4b84-a983-d8933cf4b205" providerId="ADAL" clId="{151689C7-8881-4A68-8A0A-52F41ECE60A9}" dt="2021-11-07T21:03:15.436" v="13" actId="47"/>
        <pc:sldMkLst>
          <pc:docMk/>
          <pc:sldMk cId="2752877626" sldId="301"/>
        </pc:sldMkLst>
      </pc:sldChg>
      <pc:sldChg chg="del">
        <pc:chgData name="Anil, Asha" userId="f57f34dc-0caf-4b84-a983-d8933cf4b205" providerId="ADAL" clId="{151689C7-8881-4A68-8A0A-52F41ECE60A9}" dt="2021-11-07T21:01:18.932" v="8" actId="47"/>
        <pc:sldMkLst>
          <pc:docMk/>
          <pc:sldMk cId="896740431" sldId="302"/>
        </pc:sldMkLst>
      </pc:sldChg>
      <pc:sldChg chg="addSp delSp modSp mod">
        <pc:chgData name="Anil, Asha" userId="f57f34dc-0caf-4b84-a983-d8933cf4b205" providerId="ADAL" clId="{151689C7-8881-4A68-8A0A-52F41ECE60A9}" dt="2021-11-08T19:19:15.045" v="2380" actId="1036"/>
        <pc:sldMkLst>
          <pc:docMk/>
          <pc:sldMk cId="1799538502" sldId="303"/>
        </pc:sldMkLst>
        <pc:spChg chg="add del mod">
          <ac:chgData name="Anil, Asha" userId="f57f34dc-0caf-4b84-a983-d8933cf4b205" providerId="ADAL" clId="{151689C7-8881-4A68-8A0A-52F41ECE60A9}" dt="2021-11-08T05:15:39.357" v="769"/>
          <ac:spMkLst>
            <pc:docMk/>
            <pc:sldMk cId="1799538502" sldId="303"/>
            <ac:spMk id="6" creationId="{6A7DBE1D-D828-4750-9DF1-A084779A24A1}"/>
          </ac:spMkLst>
        </pc:spChg>
        <pc:spChg chg="mod">
          <ac:chgData name="Anil, Asha" userId="f57f34dc-0caf-4b84-a983-d8933cf4b205" providerId="ADAL" clId="{151689C7-8881-4A68-8A0A-52F41ECE60A9}" dt="2021-11-08T19:19:15.045" v="2380" actId="1036"/>
          <ac:spMkLst>
            <pc:docMk/>
            <pc:sldMk cId="1799538502" sldId="303"/>
            <ac:spMk id="9" creationId="{C88BBB31-25B3-4501-90CF-2E13D5157614}"/>
          </ac:spMkLst>
        </pc:spChg>
        <pc:spChg chg="add del mod">
          <ac:chgData name="Anil, Asha" userId="f57f34dc-0caf-4b84-a983-d8933cf4b205" providerId="ADAL" clId="{151689C7-8881-4A68-8A0A-52F41ECE60A9}" dt="2021-11-08T05:15:39.357" v="769"/>
          <ac:spMkLst>
            <pc:docMk/>
            <pc:sldMk cId="1799538502" sldId="303"/>
            <ac:spMk id="10" creationId="{48899965-6FA2-409E-820E-D6FDA0492074}"/>
          </ac:spMkLst>
        </pc:spChg>
        <pc:spChg chg="add del mod">
          <ac:chgData name="Anil, Asha" userId="f57f34dc-0caf-4b84-a983-d8933cf4b205" providerId="ADAL" clId="{151689C7-8881-4A68-8A0A-52F41ECE60A9}" dt="2021-11-08T05:15:39.357" v="769"/>
          <ac:spMkLst>
            <pc:docMk/>
            <pc:sldMk cId="1799538502" sldId="303"/>
            <ac:spMk id="11" creationId="{11362590-0393-4FB8-B37B-4EEC6318572D}"/>
          </ac:spMkLst>
        </pc:spChg>
        <pc:spChg chg="add del mod">
          <ac:chgData name="Anil, Asha" userId="f57f34dc-0caf-4b84-a983-d8933cf4b205" providerId="ADAL" clId="{151689C7-8881-4A68-8A0A-52F41ECE60A9}" dt="2021-11-08T05:15:39.357" v="769"/>
          <ac:spMkLst>
            <pc:docMk/>
            <pc:sldMk cId="1799538502" sldId="303"/>
            <ac:spMk id="12" creationId="{3C3801F7-7638-45AF-91DF-7F0AFF0A758C}"/>
          </ac:spMkLst>
        </pc:spChg>
        <pc:spChg chg="add del mod">
          <ac:chgData name="Anil, Asha" userId="f57f34dc-0caf-4b84-a983-d8933cf4b205" providerId="ADAL" clId="{151689C7-8881-4A68-8A0A-52F41ECE60A9}" dt="2021-11-08T05:15:39.357" v="769"/>
          <ac:spMkLst>
            <pc:docMk/>
            <pc:sldMk cId="1799538502" sldId="303"/>
            <ac:spMk id="13" creationId="{50B40493-985A-4E48-8FA3-79EBA24FFF8B}"/>
          </ac:spMkLst>
        </pc:spChg>
        <pc:spChg chg="add del mod">
          <ac:chgData name="Anil, Asha" userId="f57f34dc-0caf-4b84-a983-d8933cf4b205" providerId="ADAL" clId="{151689C7-8881-4A68-8A0A-52F41ECE60A9}" dt="2021-11-08T05:15:39.357" v="769"/>
          <ac:spMkLst>
            <pc:docMk/>
            <pc:sldMk cId="1799538502" sldId="303"/>
            <ac:spMk id="14" creationId="{2DC308F7-4A0F-4204-A3C3-3624844FC9BC}"/>
          </ac:spMkLst>
        </pc:spChg>
        <pc:spChg chg="add del mod">
          <ac:chgData name="Anil, Asha" userId="f57f34dc-0caf-4b84-a983-d8933cf4b205" providerId="ADAL" clId="{151689C7-8881-4A68-8A0A-52F41ECE60A9}" dt="2021-11-08T05:15:39.357" v="769"/>
          <ac:spMkLst>
            <pc:docMk/>
            <pc:sldMk cId="1799538502" sldId="303"/>
            <ac:spMk id="15" creationId="{8924BBC2-CEF9-4E88-A774-D111F35C8BAA}"/>
          </ac:spMkLst>
        </pc:spChg>
        <pc:spChg chg="add del mod">
          <ac:chgData name="Anil, Asha" userId="f57f34dc-0caf-4b84-a983-d8933cf4b205" providerId="ADAL" clId="{151689C7-8881-4A68-8A0A-52F41ECE60A9}" dt="2021-11-08T05:15:39.357" v="769"/>
          <ac:spMkLst>
            <pc:docMk/>
            <pc:sldMk cId="1799538502" sldId="303"/>
            <ac:spMk id="16" creationId="{1D7113B8-BB55-441B-B755-2FF389EF639E}"/>
          </ac:spMkLst>
        </pc:spChg>
        <pc:spChg chg="add del mod">
          <ac:chgData name="Anil, Asha" userId="f57f34dc-0caf-4b84-a983-d8933cf4b205" providerId="ADAL" clId="{151689C7-8881-4A68-8A0A-52F41ECE60A9}" dt="2021-11-08T05:15:39.357" v="769"/>
          <ac:spMkLst>
            <pc:docMk/>
            <pc:sldMk cId="1799538502" sldId="303"/>
            <ac:spMk id="17" creationId="{D0883C65-AE32-4A50-BB65-52436EC475A4}"/>
          </ac:spMkLst>
        </pc:spChg>
        <pc:spChg chg="add del mod">
          <ac:chgData name="Anil, Asha" userId="f57f34dc-0caf-4b84-a983-d8933cf4b205" providerId="ADAL" clId="{151689C7-8881-4A68-8A0A-52F41ECE60A9}" dt="2021-11-08T05:15:39.357" v="769"/>
          <ac:spMkLst>
            <pc:docMk/>
            <pc:sldMk cId="1799538502" sldId="303"/>
            <ac:spMk id="20" creationId="{D4B7EAD7-D2B9-488B-BC1F-C8ED15C16A5E}"/>
          </ac:spMkLst>
        </pc:spChg>
        <pc:spChg chg="add del mod">
          <ac:chgData name="Anil, Asha" userId="f57f34dc-0caf-4b84-a983-d8933cf4b205" providerId="ADAL" clId="{151689C7-8881-4A68-8A0A-52F41ECE60A9}" dt="2021-11-08T05:15:39.357" v="769"/>
          <ac:spMkLst>
            <pc:docMk/>
            <pc:sldMk cId="1799538502" sldId="303"/>
            <ac:spMk id="21" creationId="{B539A125-08B1-47AF-8728-970E0D12ED73}"/>
          </ac:spMkLst>
        </pc:spChg>
        <pc:spChg chg="add del mod">
          <ac:chgData name="Anil, Asha" userId="f57f34dc-0caf-4b84-a983-d8933cf4b205" providerId="ADAL" clId="{151689C7-8881-4A68-8A0A-52F41ECE60A9}" dt="2021-11-08T05:15:39.357" v="769"/>
          <ac:spMkLst>
            <pc:docMk/>
            <pc:sldMk cId="1799538502" sldId="303"/>
            <ac:spMk id="22" creationId="{B32E1EDC-1019-408B-98FA-4CEE83DE9E95}"/>
          </ac:spMkLst>
        </pc:spChg>
        <pc:spChg chg="add del mod">
          <ac:chgData name="Anil, Asha" userId="f57f34dc-0caf-4b84-a983-d8933cf4b205" providerId="ADAL" clId="{151689C7-8881-4A68-8A0A-52F41ECE60A9}" dt="2021-11-08T05:15:39.357" v="769"/>
          <ac:spMkLst>
            <pc:docMk/>
            <pc:sldMk cId="1799538502" sldId="303"/>
            <ac:spMk id="23" creationId="{0C8BACD8-2588-4A56-8386-BBC101ACEAA7}"/>
          </ac:spMkLst>
        </pc:spChg>
        <pc:spChg chg="add del mod">
          <ac:chgData name="Anil, Asha" userId="f57f34dc-0caf-4b84-a983-d8933cf4b205" providerId="ADAL" clId="{151689C7-8881-4A68-8A0A-52F41ECE60A9}" dt="2021-11-08T05:15:39.357" v="769"/>
          <ac:spMkLst>
            <pc:docMk/>
            <pc:sldMk cId="1799538502" sldId="303"/>
            <ac:spMk id="24" creationId="{C06838B4-9500-46F4-8DBA-504FDA9EF2DA}"/>
          </ac:spMkLst>
        </pc:spChg>
        <pc:spChg chg="add del mod">
          <ac:chgData name="Anil, Asha" userId="f57f34dc-0caf-4b84-a983-d8933cf4b205" providerId="ADAL" clId="{151689C7-8881-4A68-8A0A-52F41ECE60A9}" dt="2021-11-08T05:15:39.357" v="769"/>
          <ac:spMkLst>
            <pc:docMk/>
            <pc:sldMk cId="1799538502" sldId="303"/>
            <ac:spMk id="25" creationId="{60590BDE-047C-4571-AA56-A2CD03A05747}"/>
          </ac:spMkLst>
        </pc:spChg>
        <pc:spChg chg="add del mod">
          <ac:chgData name="Anil, Asha" userId="f57f34dc-0caf-4b84-a983-d8933cf4b205" providerId="ADAL" clId="{151689C7-8881-4A68-8A0A-52F41ECE60A9}" dt="2021-11-08T05:15:39.357" v="769"/>
          <ac:spMkLst>
            <pc:docMk/>
            <pc:sldMk cId="1799538502" sldId="303"/>
            <ac:spMk id="26" creationId="{11858ADD-78C8-4609-9003-F241ADBF406D}"/>
          </ac:spMkLst>
        </pc:spChg>
        <pc:spChg chg="add del mod">
          <ac:chgData name="Anil, Asha" userId="f57f34dc-0caf-4b84-a983-d8933cf4b205" providerId="ADAL" clId="{151689C7-8881-4A68-8A0A-52F41ECE60A9}" dt="2021-11-08T05:15:39.357" v="769"/>
          <ac:spMkLst>
            <pc:docMk/>
            <pc:sldMk cId="1799538502" sldId="303"/>
            <ac:spMk id="27" creationId="{96EA21E8-33CB-439D-A8C9-B2C08D012563}"/>
          </ac:spMkLst>
        </pc:spChg>
        <pc:spChg chg="add del mod">
          <ac:chgData name="Anil, Asha" userId="f57f34dc-0caf-4b84-a983-d8933cf4b205" providerId="ADAL" clId="{151689C7-8881-4A68-8A0A-52F41ECE60A9}" dt="2021-11-08T05:15:39.357" v="769"/>
          <ac:spMkLst>
            <pc:docMk/>
            <pc:sldMk cId="1799538502" sldId="303"/>
            <ac:spMk id="28" creationId="{1B337CFF-0D31-475A-9792-E851D48706DC}"/>
          </ac:spMkLst>
        </pc:spChg>
        <pc:spChg chg="add del mod">
          <ac:chgData name="Anil, Asha" userId="f57f34dc-0caf-4b84-a983-d8933cf4b205" providerId="ADAL" clId="{151689C7-8881-4A68-8A0A-52F41ECE60A9}" dt="2021-11-08T05:16:02.556" v="774"/>
          <ac:spMkLst>
            <pc:docMk/>
            <pc:sldMk cId="1799538502" sldId="303"/>
            <ac:spMk id="30" creationId="{D39706F7-FE2E-45C9-879F-DCC9B9C1C572}"/>
          </ac:spMkLst>
        </pc:spChg>
        <pc:spChg chg="add del mod">
          <ac:chgData name="Anil, Asha" userId="f57f34dc-0caf-4b84-a983-d8933cf4b205" providerId="ADAL" clId="{151689C7-8881-4A68-8A0A-52F41ECE60A9}" dt="2021-11-08T05:16:02.556" v="774"/>
          <ac:spMkLst>
            <pc:docMk/>
            <pc:sldMk cId="1799538502" sldId="303"/>
            <ac:spMk id="33" creationId="{DF2FA037-7339-4E72-9537-90C0C8447866}"/>
          </ac:spMkLst>
        </pc:spChg>
        <pc:spChg chg="add del mod">
          <ac:chgData name="Anil, Asha" userId="f57f34dc-0caf-4b84-a983-d8933cf4b205" providerId="ADAL" clId="{151689C7-8881-4A68-8A0A-52F41ECE60A9}" dt="2021-11-08T05:16:02.556" v="774"/>
          <ac:spMkLst>
            <pc:docMk/>
            <pc:sldMk cId="1799538502" sldId="303"/>
            <ac:spMk id="34" creationId="{010F5871-ABA7-4C74-B0A8-3CDF8AE0CC8F}"/>
          </ac:spMkLst>
        </pc:spChg>
        <pc:spChg chg="add del mod">
          <ac:chgData name="Anil, Asha" userId="f57f34dc-0caf-4b84-a983-d8933cf4b205" providerId="ADAL" clId="{151689C7-8881-4A68-8A0A-52F41ECE60A9}" dt="2021-11-08T05:16:02.556" v="774"/>
          <ac:spMkLst>
            <pc:docMk/>
            <pc:sldMk cId="1799538502" sldId="303"/>
            <ac:spMk id="35" creationId="{7D74ABAB-E58E-4A45-A8AA-98748FEDED2E}"/>
          </ac:spMkLst>
        </pc:spChg>
        <pc:spChg chg="add del mod">
          <ac:chgData name="Anil, Asha" userId="f57f34dc-0caf-4b84-a983-d8933cf4b205" providerId="ADAL" clId="{151689C7-8881-4A68-8A0A-52F41ECE60A9}" dt="2021-11-08T05:16:02.556" v="774"/>
          <ac:spMkLst>
            <pc:docMk/>
            <pc:sldMk cId="1799538502" sldId="303"/>
            <ac:spMk id="36" creationId="{12F0A3AC-35BB-43D5-9C1C-32A819B80CDF}"/>
          </ac:spMkLst>
        </pc:spChg>
        <pc:spChg chg="add del mod">
          <ac:chgData name="Anil, Asha" userId="f57f34dc-0caf-4b84-a983-d8933cf4b205" providerId="ADAL" clId="{151689C7-8881-4A68-8A0A-52F41ECE60A9}" dt="2021-11-08T05:16:02.556" v="774"/>
          <ac:spMkLst>
            <pc:docMk/>
            <pc:sldMk cId="1799538502" sldId="303"/>
            <ac:spMk id="37" creationId="{2F8D8B12-ECBB-4CB0-B2D0-A1D1AB24FD52}"/>
          </ac:spMkLst>
        </pc:spChg>
        <pc:spChg chg="add del mod">
          <ac:chgData name="Anil, Asha" userId="f57f34dc-0caf-4b84-a983-d8933cf4b205" providerId="ADAL" clId="{151689C7-8881-4A68-8A0A-52F41ECE60A9}" dt="2021-11-08T05:16:02.556" v="774"/>
          <ac:spMkLst>
            <pc:docMk/>
            <pc:sldMk cId="1799538502" sldId="303"/>
            <ac:spMk id="38" creationId="{CDCDA047-678D-4CC4-A698-9DD191A7823A}"/>
          </ac:spMkLst>
        </pc:spChg>
        <pc:spChg chg="add del mod">
          <ac:chgData name="Anil, Asha" userId="f57f34dc-0caf-4b84-a983-d8933cf4b205" providerId="ADAL" clId="{151689C7-8881-4A68-8A0A-52F41ECE60A9}" dt="2021-11-08T05:16:02.556" v="774"/>
          <ac:spMkLst>
            <pc:docMk/>
            <pc:sldMk cId="1799538502" sldId="303"/>
            <ac:spMk id="39" creationId="{28B77A2E-9EEA-48DA-9BB5-B9ED493462C5}"/>
          </ac:spMkLst>
        </pc:spChg>
        <pc:spChg chg="add del mod">
          <ac:chgData name="Anil, Asha" userId="f57f34dc-0caf-4b84-a983-d8933cf4b205" providerId="ADAL" clId="{151689C7-8881-4A68-8A0A-52F41ECE60A9}" dt="2021-11-08T05:16:02.556" v="774"/>
          <ac:spMkLst>
            <pc:docMk/>
            <pc:sldMk cId="1799538502" sldId="303"/>
            <ac:spMk id="40" creationId="{ACEEEBC8-43B8-4390-B1D3-C052E56FA665}"/>
          </ac:spMkLst>
        </pc:spChg>
        <pc:spChg chg="add del mod">
          <ac:chgData name="Anil, Asha" userId="f57f34dc-0caf-4b84-a983-d8933cf4b205" providerId="ADAL" clId="{151689C7-8881-4A68-8A0A-52F41ECE60A9}" dt="2021-11-08T05:16:02.556" v="774"/>
          <ac:spMkLst>
            <pc:docMk/>
            <pc:sldMk cId="1799538502" sldId="303"/>
            <ac:spMk id="41" creationId="{D9B0BD7E-ABDA-4E3E-AC55-D80E3AA4FD5E}"/>
          </ac:spMkLst>
        </pc:spChg>
        <pc:spChg chg="add del mod">
          <ac:chgData name="Anil, Asha" userId="f57f34dc-0caf-4b84-a983-d8933cf4b205" providerId="ADAL" clId="{151689C7-8881-4A68-8A0A-52F41ECE60A9}" dt="2021-11-08T05:16:02.556" v="774"/>
          <ac:spMkLst>
            <pc:docMk/>
            <pc:sldMk cId="1799538502" sldId="303"/>
            <ac:spMk id="42" creationId="{211343EA-A0C9-4AD4-B2D7-385675CCB966}"/>
          </ac:spMkLst>
        </pc:spChg>
        <pc:spChg chg="add del mod">
          <ac:chgData name="Anil, Asha" userId="f57f34dc-0caf-4b84-a983-d8933cf4b205" providerId="ADAL" clId="{151689C7-8881-4A68-8A0A-52F41ECE60A9}" dt="2021-11-08T05:16:02.556" v="774"/>
          <ac:spMkLst>
            <pc:docMk/>
            <pc:sldMk cId="1799538502" sldId="303"/>
            <ac:spMk id="43" creationId="{4DE06C7C-B3BB-447C-B0A1-F4837BA7CD66}"/>
          </ac:spMkLst>
        </pc:spChg>
        <pc:spChg chg="add del mod">
          <ac:chgData name="Anil, Asha" userId="f57f34dc-0caf-4b84-a983-d8933cf4b205" providerId="ADAL" clId="{151689C7-8881-4A68-8A0A-52F41ECE60A9}" dt="2021-11-08T05:16:02.556" v="774"/>
          <ac:spMkLst>
            <pc:docMk/>
            <pc:sldMk cId="1799538502" sldId="303"/>
            <ac:spMk id="44" creationId="{68A6AA3E-B52D-4D6A-A9DC-A8017B261B20}"/>
          </ac:spMkLst>
        </pc:spChg>
        <pc:spChg chg="add del mod">
          <ac:chgData name="Anil, Asha" userId="f57f34dc-0caf-4b84-a983-d8933cf4b205" providerId="ADAL" clId="{151689C7-8881-4A68-8A0A-52F41ECE60A9}" dt="2021-11-08T05:16:19.519" v="781"/>
          <ac:spMkLst>
            <pc:docMk/>
            <pc:sldMk cId="1799538502" sldId="303"/>
            <ac:spMk id="46" creationId="{13CB6C1A-09C8-4639-87FE-3CBCFF5FFB0A}"/>
          </ac:spMkLst>
        </pc:spChg>
        <pc:spChg chg="add del mod">
          <ac:chgData name="Anil, Asha" userId="f57f34dc-0caf-4b84-a983-d8933cf4b205" providerId="ADAL" clId="{151689C7-8881-4A68-8A0A-52F41ECE60A9}" dt="2021-11-08T05:16:19.519" v="781"/>
          <ac:spMkLst>
            <pc:docMk/>
            <pc:sldMk cId="1799538502" sldId="303"/>
            <ac:spMk id="49" creationId="{A4B84BE4-B2CD-4195-9656-6A5594D1477A}"/>
          </ac:spMkLst>
        </pc:spChg>
        <pc:spChg chg="add del mod">
          <ac:chgData name="Anil, Asha" userId="f57f34dc-0caf-4b84-a983-d8933cf4b205" providerId="ADAL" clId="{151689C7-8881-4A68-8A0A-52F41ECE60A9}" dt="2021-11-08T05:16:19.519" v="781"/>
          <ac:spMkLst>
            <pc:docMk/>
            <pc:sldMk cId="1799538502" sldId="303"/>
            <ac:spMk id="50" creationId="{5E483E4A-95F8-454D-B72A-9EE6FF53EA19}"/>
          </ac:spMkLst>
        </pc:spChg>
        <pc:spChg chg="add del mod">
          <ac:chgData name="Anil, Asha" userId="f57f34dc-0caf-4b84-a983-d8933cf4b205" providerId="ADAL" clId="{151689C7-8881-4A68-8A0A-52F41ECE60A9}" dt="2021-11-08T05:16:19.519" v="781"/>
          <ac:spMkLst>
            <pc:docMk/>
            <pc:sldMk cId="1799538502" sldId="303"/>
            <ac:spMk id="51" creationId="{3395D545-A510-4417-B9A1-2D98CAF7973A}"/>
          </ac:spMkLst>
        </pc:spChg>
        <pc:spChg chg="add del mod">
          <ac:chgData name="Anil, Asha" userId="f57f34dc-0caf-4b84-a983-d8933cf4b205" providerId="ADAL" clId="{151689C7-8881-4A68-8A0A-52F41ECE60A9}" dt="2021-11-08T05:16:19.519" v="781"/>
          <ac:spMkLst>
            <pc:docMk/>
            <pc:sldMk cId="1799538502" sldId="303"/>
            <ac:spMk id="52" creationId="{71E6F7E7-735C-4672-950A-2024B43E1F0F}"/>
          </ac:spMkLst>
        </pc:spChg>
        <pc:spChg chg="add del mod">
          <ac:chgData name="Anil, Asha" userId="f57f34dc-0caf-4b84-a983-d8933cf4b205" providerId="ADAL" clId="{151689C7-8881-4A68-8A0A-52F41ECE60A9}" dt="2021-11-08T05:16:19.519" v="781"/>
          <ac:spMkLst>
            <pc:docMk/>
            <pc:sldMk cId="1799538502" sldId="303"/>
            <ac:spMk id="53" creationId="{1F263179-1C8F-43FE-A271-D4886F83D22F}"/>
          </ac:spMkLst>
        </pc:spChg>
        <pc:spChg chg="add del mod">
          <ac:chgData name="Anil, Asha" userId="f57f34dc-0caf-4b84-a983-d8933cf4b205" providerId="ADAL" clId="{151689C7-8881-4A68-8A0A-52F41ECE60A9}" dt="2021-11-08T05:16:19.519" v="781"/>
          <ac:spMkLst>
            <pc:docMk/>
            <pc:sldMk cId="1799538502" sldId="303"/>
            <ac:spMk id="54" creationId="{8159B890-441C-4583-B845-87F3FDFE6029}"/>
          </ac:spMkLst>
        </pc:spChg>
        <pc:spChg chg="add del mod">
          <ac:chgData name="Anil, Asha" userId="f57f34dc-0caf-4b84-a983-d8933cf4b205" providerId="ADAL" clId="{151689C7-8881-4A68-8A0A-52F41ECE60A9}" dt="2021-11-08T05:16:19.519" v="781"/>
          <ac:spMkLst>
            <pc:docMk/>
            <pc:sldMk cId="1799538502" sldId="303"/>
            <ac:spMk id="55" creationId="{E45BE1E6-9235-4917-B8D4-B8EE5D8C4F13}"/>
          </ac:spMkLst>
        </pc:spChg>
        <pc:spChg chg="add del mod">
          <ac:chgData name="Anil, Asha" userId="f57f34dc-0caf-4b84-a983-d8933cf4b205" providerId="ADAL" clId="{151689C7-8881-4A68-8A0A-52F41ECE60A9}" dt="2021-11-08T05:16:19.519" v="781"/>
          <ac:spMkLst>
            <pc:docMk/>
            <pc:sldMk cId="1799538502" sldId="303"/>
            <ac:spMk id="58" creationId="{3F377093-D9D9-424F-B73A-D9B8E2FC50B0}"/>
          </ac:spMkLst>
        </pc:spChg>
        <pc:spChg chg="add del mod">
          <ac:chgData name="Anil, Asha" userId="f57f34dc-0caf-4b84-a983-d8933cf4b205" providerId="ADAL" clId="{151689C7-8881-4A68-8A0A-52F41ECE60A9}" dt="2021-11-08T05:16:19.519" v="781"/>
          <ac:spMkLst>
            <pc:docMk/>
            <pc:sldMk cId="1799538502" sldId="303"/>
            <ac:spMk id="59" creationId="{BDDC809C-A3C5-4C94-8443-979D1F4F54BC}"/>
          </ac:spMkLst>
        </pc:spChg>
        <pc:spChg chg="add del mod">
          <ac:chgData name="Anil, Asha" userId="f57f34dc-0caf-4b84-a983-d8933cf4b205" providerId="ADAL" clId="{151689C7-8881-4A68-8A0A-52F41ECE60A9}" dt="2021-11-08T05:16:19.519" v="781"/>
          <ac:spMkLst>
            <pc:docMk/>
            <pc:sldMk cId="1799538502" sldId="303"/>
            <ac:spMk id="61" creationId="{7F547960-61E2-4E9A-860D-D4EA657D9DCC}"/>
          </ac:spMkLst>
        </pc:spChg>
        <pc:spChg chg="add del mod">
          <ac:chgData name="Anil, Asha" userId="f57f34dc-0caf-4b84-a983-d8933cf4b205" providerId="ADAL" clId="{151689C7-8881-4A68-8A0A-52F41ECE60A9}" dt="2021-11-08T05:16:19.519" v="781"/>
          <ac:spMkLst>
            <pc:docMk/>
            <pc:sldMk cId="1799538502" sldId="303"/>
            <ac:spMk id="62" creationId="{1E7BD81A-5DB6-42F8-BB8E-691497A72E94}"/>
          </ac:spMkLst>
        </pc:spChg>
        <pc:spChg chg="add del mod">
          <ac:chgData name="Anil, Asha" userId="f57f34dc-0caf-4b84-a983-d8933cf4b205" providerId="ADAL" clId="{151689C7-8881-4A68-8A0A-52F41ECE60A9}" dt="2021-11-08T05:16:19.519" v="781"/>
          <ac:spMkLst>
            <pc:docMk/>
            <pc:sldMk cId="1799538502" sldId="303"/>
            <ac:spMk id="64" creationId="{2B49BE85-533E-431C-950B-077BCEE45B5D}"/>
          </ac:spMkLst>
        </pc:spChg>
        <pc:spChg chg="add del mod">
          <ac:chgData name="Anil, Asha" userId="f57f34dc-0caf-4b84-a983-d8933cf4b205" providerId="ADAL" clId="{151689C7-8881-4A68-8A0A-52F41ECE60A9}" dt="2021-11-08T05:16:19.519" v="781"/>
          <ac:spMkLst>
            <pc:docMk/>
            <pc:sldMk cId="1799538502" sldId="303"/>
            <ac:spMk id="65" creationId="{55846DE3-A51E-403C-A575-5BF7958CC401}"/>
          </ac:spMkLst>
        </pc:spChg>
        <pc:spChg chg="add del mod">
          <ac:chgData name="Anil, Asha" userId="f57f34dc-0caf-4b84-a983-d8933cf4b205" providerId="ADAL" clId="{151689C7-8881-4A68-8A0A-52F41ECE60A9}" dt="2021-11-08T05:16:19.519" v="781"/>
          <ac:spMkLst>
            <pc:docMk/>
            <pc:sldMk cId="1799538502" sldId="303"/>
            <ac:spMk id="67" creationId="{6BA53CF3-7FCA-4DA2-8378-9FF4FF0FDCC5}"/>
          </ac:spMkLst>
        </pc:spChg>
        <pc:spChg chg="add del mod">
          <ac:chgData name="Anil, Asha" userId="f57f34dc-0caf-4b84-a983-d8933cf4b205" providerId="ADAL" clId="{151689C7-8881-4A68-8A0A-52F41ECE60A9}" dt="2021-11-08T05:16:42.848" v="789"/>
          <ac:spMkLst>
            <pc:docMk/>
            <pc:sldMk cId="1799538502" sldId="303"/>
            <ac:spMk id="69" creationId="{E8FB7665-113E-4E89-9AB8-05C448255527}"/>
          </ac:spMkLst>
        </pc:spChg>
        <pc:spChg chg="add del mod">
          <ac:chgData name="Anil, Asha" userId="f57f34dc-0caf-4b84-a983-d8933cf4b205" providerId="ADAL" clId="{151689C7-8881-4A68-8A0A-52F41ECE60A9}" dt="2021-11-08T05:16:42.848" v="789"/>
          <ac:spMkLst>
            <pc:docMk/>
            <pc:sldMk cId="1799538502" sldId="303"/>
            <ac:spMk id="72" creationId="{2F8EC0E5-8C07-4517-8218-DCAD3A709A39}"/>
          </ac:spMkLst>
        </pc:spChg>
        <pc:spChg chg="mod">
          <ac:chgData name="Anil, Asha" userId="f57f34dc-0caf-4b84-a983-d8933cf4b205" providerId="ADAL" clId="{151689C7-8881-4A68-8A0A-52F41ECE60A9}" dt="2021-11-08T19:19:13.826" v="2379" actId="6559"/>
          <ac:spMkLst>
            <pc:docMk/>
            <pc:sldMk cId="1799538502" sldId="303"/>
            <ac:spMk id="73" creationId="{00000000-0000-0000-0000-000000000000}"/>
          </ac:spMkLst>
        </pc:spChg>
        <pc:spChg chg="add del mod">
          <ac:chgData name="Anil, Asha" userId="f57f34dc-0caf-4b84-a983-d8933cf4b205" providerId="ADAL" clId="{151689C7-8881-4A68-8A0A-52F41ECE60A9}" dt="2021-11-08T05:16:42.848" v="789"/>
          <ac:spMkLst>
            <pc:docMk/>
            <pc:sldMk cId="1799538502" sldId="303"/>
            <ac:spMk id="75" creationId="{125658FD-4946-453B-AD7F-2F4BCF8ADE5C}"/>
          </ac:spMkLst>
        </pc:spChg>
        <pc:spChg chg="add del mod">
          <ac:chgData name="Anil, Asha" userId="f57f34dc-0caf-4b84-a983-d8933cf4b205" providerId="ADAL" clId="{151689C7-8881-4A68-8A0A-52F41ECE60A9}" dt="2021-11-08T05:16:42.848" v="789"/>
          <ac:spMkLst>
            <pc:docMk/>
            <pc:sldMk cId="1799538502" sldId="303"/>
            <ac:spMk id="76" creationId="{2C7275EC-D506-40F1-98CD-F7386D111E2C}"/>
          </ac:spMkLst>
        </pc:spChg>
        <pc:spChg chg="add del mod">
          <ac:chgData name="Anil, Asha" userId="f57f34dc-0caf-4b84-a983-d8933cf4b205" providerId="ADAL" clId="{151689C7-8881-4A68-8A0A-52F41ECE60A9}" dt="2021-11-08T05:16:42.848" v="789"/>
          <ac:spMkLst>
            <pc:docMk/>
            <pc:sldMk cId="1799538502" sldId="303"/>
            <ac:spMk id="77" creationId="{B31F0F06-51CE-4A74-82B9-234A91F0E737}"/>
          </ac:spMkLst>
        </pc:spChg>
        <pc:spChg chg="del">
          <ac:chgData name="Anil, Asha" userId="f57f34dc-0caf-4b84-a983-d8933cf4b205" providerId="ADAL" clId="{151689C7-8881-4A68-8A0A-52F41ECE60A9}" dt="2021-11-08T14:04:22.334" v="2098" actId="478"/>
          <ac:spMkLst>
            <pc:docMk/>
            <pc:sldMk cId="1799538502" sldId="303"/>
            <ac:spMk id="78" creationId="{00000000-0000-0000-0000-000000000000}"/>
          </ac:spMkLst>
        </pc:spChg>
        <pc:spChg chg="add del mod">
          <ac:chgData name="Anil, Asha" userId="f57f34dc-0caf-4b84-a983-d8933cf4b205" providerId="ADAL" clId="{151689C7-8881-4A68-8A0A-52F41ECE60A9}" dt="2021-11-08T05:16:42.848" v="789"/>
          <ac:spMkLst>
            <pc:docMk/>
            <pc:sldMk cId="1799538502" sldId="303"/>
            <ac:spMk id="79" creationId="{AD9E1227-1BED-47D1-9BD9-B7BCCB09EC9B}"/>
          </ac:spMkLst>
        </pc:spChg>
        <pc:spChg chg="add del mod">
          <ac:chgData name="Anil, Asha" userId="f57f34dc-0caf-4b84-a983-d8933cf4b205" providerId="ADAL" clId="{151689C7-8881-4A68-8A0A-52F41ECE60A9}" dt="2021-11-08T05:16:42.848" v="789"/>
          <ac:spMkLst>
            <pc:docMk/>
            <pc:sldMk cId="1799538502" sldId="303"/>
            <ac:spMk id="80" creationId="{5C483FDF-216D-4A9F-92D1-C5A67C9BFEF9}"/>
          </ac:spMkLst>
        </pc:spChg>
        <pc:spChg chg="add del mod">
          <ac:chgData name="Anil, Asha" userId="f57f34dc-0caf-4b84-a983-d8933cf4b205" providerId="ADAL" clId="{151689C7-8881-4A68-8A0A-52F41ECE60A9}" dt="2021-11-08T05:16:42.848" v="789"/>
          <ac:spMkLst>
            <pc:docMk/>
            <pc:sldMk cId="1799538502" sldId="303"/>
            <ac:spMk id="81" creationId="{97BC6FEC-F5FD-482A-B9DF-9EA236827944}"/>
          </ac:spMkLst>
        </pc:spChg>
        <pc:spChg chg="add del mod">
          <ac:chgData name="Anil, Asha" userId="f57f34dc-0caf-4b84-a983-d8933cf4b205" providerId="ADAL" clId="{151689C7-8881-4A68-8A0A-52F41ECE60A9}" dt="2021-11-08T05:16:42.848" v="789"/>
          <ac:spMkLst>
            <pc:docMk/>
            <pc:sldMk cId="1799538502" sldId="303"/>
            <ac:spMk id="82" creationId="{9D7FBCD8-2E4B-45DA-BE4F-5597E6406D0B}"/>
          </ac:spMkLst>
        </pc:spChg>
        <pc:spChg chg="add del mod">
          <ac:chgData name="Anil, Asha" userId="f57f34dc-0caf-4b84-a983-d8933cf4b205" providerId="ADAL" clId="{151689C7-8881-4A68-8A0A-52F41ECE60A9}" dt="2021-11-08T05:16:42.848" v="789"/>
          <ac:spMkLst>
            <pc:docMk/>
            <pc:sldMk cId="1799538502" sldId="303"/>
            <ac:spMk id="89" creationId="{E8D23DE4-DC03-49B3-950D-1E95B8BA55F9}"/>
          </ac:spMkLst>
        </pc:spChg>
        <pc:spChg chg="add del mod">
          <ac:chgData name="Anil, Asha" userId="f57f34dc-0caf-4b84-a983-d8933cf4b205" providerId="ADAL" clId="{151689C7-8881-4A68-8A0A-52F41ECE60A9}" dt="2021-11-08T05:16:42.848" v="789"/>
          <ac:spMkLst>
            <pc:docMk/>
            <pc:sldMk cId="1799538502" sldId="303"/>
            <ac:spMk id="90" creationId="{FE0C6B13-D073-425D-87DA-49101B0CD6E4}"/>
          </ac:spMkLst>
        </pc:spChg>
        <pc:spChg chg="add del mod">
          <ac:chgData name="Anil, Asha" userId="f57f34dc-0caf-4b84-a983-d8933cf4b205" providerId="ADAL" clId="{151689C7-8881-4A68-8A0A-52F41ECE60A9}" dt="2021-11-08T05:16:42.848" v="789"/>
          <ac:spMkLst>
            <pc:docMk/>
            <pc:sldMk cId="1799538502" sldId="303"/>
            <ac:spMk id="91" creationId="{DBF2B8FE-997B-49CE-B7AE-02E626E43E82}"/>
          </ac:spMkLst>
        </pc:spChg>
        <pc:spChg chg="add del mod">
          <ac:chgData name="Anil, Asha" userId="f57f34dc-0caf-4b84-a983-d8933cf4b205" providerId="ADAL" clId="{151689C7-8881-4A68-8A0A-52F41ECE60A9}" dt="2021-11-08T05:17:04.308" v="796"/>
          <ac:spMkLst>
            <pc:docMk/>
            <pc:sldMk cId="1799538502" sldId="303"/>
            <ac:spMk id="92" creationId="{F0226856-EC8B-4810-B9C2-EF0710DD7349}"/>
          </ac:spMkLst>
        </pc:spChg>
        <pc:spChg chg="add del mod">
          <ac:chgData name="Anil, Asha" userId="f57f34dc-0caf-4b84-a983-d8933cf4b205" providerId="ADAL" clId="{151689C7-8881-4A68-8A0A-52F41ECE60A9}" dt="2021-11-08T05:17:04.308" v="796"/>
          <ac:spMkLst>
            <pc:docMk/>
            <pc:sldMk cId="1799538502" sldId="303"/>
            <ac:spMk id="95" creationId="{1519845B-B298-4DA7-9B22-828AE2B23392}"/>
          </ac:spMkLst>
        </pc:spChg>
        <pc:spChg chg="add del mod">
          <ac:chgData name="Anil, Asha" userId="f57f34dc-0caf-4b84-a983-d8933cf4b205" providerId="ADAL" clId="{151689C7-8881-4A68-8A0A-52F41ECE60A9}" dt="2021-11-08T05:17:04.308" v="796"/>
          <ac:spMkLst>
            <pc:docMk/>
            <pc:sldMk cId="1799538502" sldId="303"/>
            <ac:spMk id="96" creationId="{D7A0E7FE-A45E-4B71-9123-136BE3048CF0}"/>
          </ac:spMkLst>
        </pc:spChg>
        <pc:spChg chg="add del mod">
          <ac:chgData name="Anil, Asha" userId="f57f34dc-0caf-4b84-a983-d8933cf4b205" providerId="ADAL" clId="{151689C7-8881-4A68-8A0A-52F41ECE60A9}" dt="2021-11-08T05:17:04.308" v="796"/>
          <ac:spMkLst>
            <pc:docMk/>
            <pc:sldMk cId="1799538502" sldId="303"/>
            <ac:spMk id="97" creationId="{B04A2CF2-6F83-42AE-BD1E-B922324971EF}"/>
          </ac:spMkLst>
        </pc:spChg>
        <pc:spChg chg="add del mod">
          <ac:chgData name="Anil, Asha" userId="f57f34dc-0caf-4b84-a983-d8933cf4b205" providerId="ADAL" clId="{151689C7-8881-4A68-8A0A-52F41ECE60A9}" dt="2021-11-08T05:17:04.308" v="796"/>
          <ac:spMkLst>
            <pc:docMk/>
            <pc:sldMk cId="1799538502" sldId="303"/>
            <ac:spMk id="98" creationId="{722D3D6F-FC75-42C9-B8E9-9AEE3292E286}"/>
          </ac:spMkLst>
        </pc:spChg>
        <pc:spChg chg="add del mod">
          <ac:chgData name="Anil, Asha" userId="f57f34dc-0caf-4b84-a983-d8933cf4b205" providerId="ADAL" clId="{151689C7-8881-4A68-8A0A-52F41ECE60A9}" dt="2021-11-08T05:17:04.308" v="796"/>
          <ac:spMkLst>
            <pc:docMk/>
            <pc:sldMk cId="1799538502" sldId="303"/>
            <ac:spMk id="99" creationId="{5D8BA557-5221-4219-B5E3-D0F8B95100CF}"/>
          </ac:spMkLst>
        </pc:spChg>
        <pc:spChg chg="add del mod">
          <ac:chgData name="Anil, Asha" userId="f57f34dc-0caf-4b84-a983-d8933cf4b205" providerId="ADAL" clId="{151689C7-8881-4A68-8A0A-52F41ECE60A9}" dt="2021-11-08T05:17:04.308" v="796"/>
          <ac:spMkLst>
            <pc:docMk/>
            <pc:sldMk cId="1799538502" sldId="303"/>
            <ac:spMk id="100" creationId="{233DD662-5D95-4EA3-AF22-8A67F6FF468B}"/>
          </ac:spMkLst>
        </pc:spChg>
        <pc:spChg chg="add del mod">
          <ac:chgData name="Anil, Asha" userId="f57f34dc-0caf-4b84-a983-d8933cf4b205" providerId="ADAL" clId="{151689C7-8881-4A68-8A0A-52F41ECE60A9}" dt="2021-11-08T05:17:04.308" v="796"/>
          <ac:spMkLst>
            <pc:docMk/>
            <pc:sldMk cId="1799538502" sldId="303"/>
            <ac:spMk id="101" creationId="{31C274C2-3850-4289-B1D1-D77E0409FAFE}"/>
          </ac:spMkLst>
        </pc:spChg>
        <pc:spChg chg="add del mod">
          <ac:chgData name="Anil, Asha" userId="f57f34dc-0caf-4b84-a983-d8933cf4b205" providerId="ADAL" clId="{151689C7-8881-4A68-8A0A-52F41ECE60A9}" dt="2021-11-08T05:17:04.308" v="796"/>
          <ac:spMkLst>
            <pc:docMk/>
            <pc:sldMk cId="1799538502" sldId="303"/>
            <ac:spMk id="102" creationId="{A0C5E211-FA03-4AE3-B4F7-EF0CC57BE99C}"/>
          </ac:spMkLst>
        </pc:spChg>
        <pc:spChg chg="add del mod">
          <ac:chgData name="Anil, Asha" userId="f57f34dc-0caf-4b84-a983-d8933cf4b205" providerId="ADAL" clId="{151689C7-8881-4A68-8A0A-52F41ECE60A9}" dt="2021-11-08T05:17:04.308" v="796"/>
          <ac:spMkLst>
            <pc:docMk/>
            <pc:sldMk cId="1799538502" sldId="303"/>
            <ac:spMk id="104" creationId="{B043E076-26EF-42B3-8F9A-9891837E8844}"/>
          </ac:spMkLst>
        </pc:spChg>
        <pc:spChg chg="add del mod">
          <ac:chgData name="Anil, Asha" userId="f57f34dc-0caf-4b84-a983-d8933cf4b205" providerId="ADAL" clId="{151689C7-8881-4A68-8A0A-52F41ECE60A9}" dt="2021-11-08T05:17:04.308" v="796"/>
          <ac:spMkLst>
            <pc:docMk/>
            <pc:sldMk cId="1799538502" sldId="303"/>
            <ac:spMk id="105" creationId="{5BB55938-BA45-40E7-82AA-8E22D1C1CD82}"/>
          </ac:spMkLst>
        </pc:spChg>
        <pc:spChg chg="add del mod">
          <ac:chgData name="Anil, Asha" userId="f57f34dc-0caf-4b84-a983-d8933cf4b205" providerId="ADAL" clId="{151689C7-8881-4A68-8A0A-52F41ECE60A9}" dt="2021-11-08T05:17:04.308" v="796"/>
          <ac:spMkLst>
            <pc:docMk/>
            <pc:sldMk cId="1799538502" sldId="303"/>
            <ac:spMk id="108" creationId="{5203B725-FA71-4BFD-9BE8-112F61DC2CB5}"/>
          </ac:spMkLst>
        </pc:spChg>
        <pc:spChg chg="add del mod">
          <ac:chgData name="Anil, Asha" userId="f57f34dc-0caf-4b84-a983-d8933cf4b205" providerId="ADAL" clId="{151689C7-8881-4A68-8A0A-52F41ECE60A9}" dt="2021-11-08T05:17:04.308" v="796"/>
          <ac:spMkLst>
            <pc:docMk/>
            <pc:sldMk cId="1799538502" sldId="303"/>
            <ac:spMk id="109" creationId="{3E997371-AA5F-4F20-A707-59016D43888A}"/>
          </ac:spMkLst>
        </pc:spChg>
        <pc:spChg chg="add mod">
          <ac:chgData name="Anil, Asha" userId="f57f34dc-0caf-4b84-a983-d8933cf4b205" providerId="ADAL" clId="{151689C7-8881-4A68-8A0A-52F41ECE60A9}" dt="2021-11-08T14:04:22.943" v="2099"/>
          <ac:spMkLst>
            <pc:docMk/>
            <pc:sldMk cId="1799538502" sldId="303"/>
            <ac:spMk id="110" creationId="{90681025-0FA1-4A0B-8BB0-79BC70742043}"/>
          </ac:spMkLst>
        </pc:spChg>
        <pc:spChg chg="add mod">
          <ac:chgData name="Anil, Asha" userId="f57f34dc-0caf-4b84-a983-d8933cf4b205" providerId="ADAL" clId="{151689C7-8881-4A68-8A0A-52F41ECE60A9}" dt="2021-11-08T14:05:37.899" v="2113" actId="108"/>
          <ac:spMkLst>
            <pc:docMk/>
            <pc:sldMk cId="1799538502" sldId="303"/>
            <ac:spMk id="111" creationId="{B18FCA62-4A70-4DA0-A1AF-021EE1C6BB72}"/>
          </ac:spMkLst>
        </pc:spChg>
        <pc:spChg chg="add mod">
          <ac:chgData name="Anil, Asha" userId="f57f34dc-0caf-4b84-a983-d8933cf4b205" providerId="ADAL" clId="{151689C7-8881-4A68-8A0A-52F41ECE60A9}" dt="2021-11-08T14:04:22.943" v="2099"/>
          <ac:spMkLst>
            <pc:docMk/>
            <pc:sldMk cId="1799538502" sldId="303"/>
            <ac:spMk id="112" creationId="{2D80B45F-92BC-48B7-8F5C-2A34BBD30E70}"/>
          </ac:spMkLst>
        </pc:spChg>
        <pc:spChg chg="add mod">
          <ac:chgData name="Anil, Asha" userId="f57f34dc-0caf-4b84-a983-d8933cf4b205" providerId="ADAL" clId="{151689C7-8881-4A68-8A0A-52F41ECE60A9}" dt="2021-11-08T14:04:22.943" v="2099"/>
          <ac:spMkLst>
            <pc:docMk/>
            <pc:sldMk cId="1799538502" sldId="303"/>
            <ac:spMk id="113" creationId="{3C39C659-203D-4387-84C2-94189EDDAA25}"/>
          </ac:spMkLst>
        </pc:spChg>
        <pc:spChg chg="add mod">
          <ac:chgData name="Anil, Asha" userId="f57f34dc-0caf-4b84-a983-d8933cf4b205" providerId="ADAL" clId="{151689C7-8881-4A68-8A0A-52F41ECE60A9}" dt="2021-11-08T14:05:33.517" v="2112" actId="108"/>
          <ac:spMkLst>
            <pc:docMk/>
            <pc:sldMk cId="1799538502" sldId="303"/>
            <ac:spMk id="114" creationId="{FBD5EE99-EB1E-4875-92F3-AA7B2AF3DBB7}"/>
          </ac:spMkLst>
        </pc:spChg>
        <pc:graphicFrameChg chg="add del mod">
          <ac:chgData name="Anil, Asha" userId="f57f34dc-0caf-4b84-a983-d8933cf4b205" providerId="ADAL" clId="{151689C7-8881-4A68-8A0A-52F41ECE60A9}" dt="2021-11-08T05:16:19.519" v="781"/>
          <ac:graphicFrameMkLst>
            <pc:docMk/>
            <pc:sldMk cId="1799538502" sldId="303"/>
            <ac:graphicFrameMk id="56" creationId="{3700749D-20FF-423A-BEF1-E2F1DC2370C7}"/>
          </ac:graphicFrameMkLst>
        </pc:graphicFrameChg>
        <pc:graphicFrameChg chg="add del mod">
          <ac:chgData name="Anil, Asha" userId="f57f34dc-0caf-4b84-a983-d8933cf4b205" providerId="ADAL" clId="{151689C7-8881-4A68-8A0A-52F41ECE60A9}" dt="2021-11-08T05:17:04.308" v="796"/>
          <ac:graphicFrameMkLst>
            <pc:docMk/>
            <pc:sldMk cId="1799538502" sldId="303"/>
            <ac:graphicFrameMk id="103" creationId="{3467CF09-5228-47AE-B481-E138575E8199}"/>
          </ac:graphicFrameMkLst>
        </pc:graphicFrameChg>
        <pc:picChg chg="add del">
          <ac:chgData name="Anil, Asha" userId="f57f34dc-0caf-4b84-a983-d8933cf4b205" providerId="ADAL" clId="{151689C7-8881-4A68-8A0A-52F41ECE60A9}" dt="2021-11-08T05:15:38.884" v="768"/>
          <ac:picMkLst>
            <pc:docMk/>
            <pc:sldMk cId="1799538502" sldId="303"/>
            <ac:picMk id="2" creationId="{B4AD5F53-070B-49AF-BD89-575ED67532B7}"/>
          </ac:picMkLst>
        </pc:picChg>
        <pc:picChg chg="add mod">
          <ac:chgData name="Anil, Asha" userId="f57f34dc-0caf-4b84-a983-d8933cf4b205" providerId="ADAL" clId="{151689C7-8881-4A68-8A0A-52F41ECE60A9}" dt="2021-11-08T05:16:08.667" v="778" actId="1076"/>
          <ac:picMkLst>
            <pc:docMk/>
            <pc:sldMk cId="1799538502" sldId="303"/>
            <ac:picMk id="3" creationId="{DF46EFB2-534F-4237-8DFB-83B47B491356}"/>
          </ac:picMkLst>
        </pc:picChg>
        <pc:picChg chg="del">
          <ac:chgData name="Anil, Asha" userId="f57f34dc-0caf-4b84-a983-d8933cf4b205" providerId="ADAL" clId="{151689C7-8881-4A68-8A0A-52F41ECE60A9}" dt="2021-11-08T05:13:01.736" v="739" actId="21"/>
          <ac:picMkLst>
            <pc:docMk/>
            <pc:sldMk cId="1799538502" sldId="303"/>
            <ac:picMk id="4" creationId="{F049730B-AA23-4102-A215-53B58C02BE15}"/>
          </ac:picMkLst>
        </pc:picChg>
        <pc:picChg chg="add mod">
          <ac:chgData name="Anil, Asha" userId="f57f34dc-0caf-4b84-a983-d8933cf4b205" providerId="ADAL" clId="{151689C7-8881-4A68-8A0A-52F41ECE60A9}" dt="2021-11-08T05:17:34.667" v="805" actId="1076"/>
          <ac:picMkLst>
            <pc:docMk/>
            <pc:sldMk cId="1799538502" sldId="303"/>
            <ac:picMk id="5" creationId="{4CE30C0C-BC94-4FDA-9852-A49687945222}"/>
          </ac:picMkLst>
        </pc:picChg>
        <pc:picChg chg="add del mod">
          <ac:chgData name="Anil, Asha" userId="f57f34dc-0caf-4b84-a983-d8933cf4b205" providerId="ADAL" clId="{151689C7-8881-4A68-8A0A-52F41ECE60A9}" dt="2021-11-08T05:15:39.357" v="769"/>
          <ac:picMkLst>
            <pc:docMk/>
            <pc:sldMk cId="1799538502" sldId="303"/>
            <ac:picMk id="7" creationId="{CC0C1213-4FD9-49C0-924D-899D1DEBCF3F}"/>
          </ac:picMkLst>
        </pc:picChg>
        <pc:picChg chg="add del mod">
          <ac:chgData name="Anil, Asha" userId="f57f34dc-0caf-4b84-a983-d8933cf4b205" providerId="ADAL" clId="{151689C7-8881-4A68-8A0A-52F41ECE60A9}" dt="2021-11-08T05:15:39.357" v="769"/>
          <ac:picMkLst>
            <pc:docMk/>
            <pc:sldMk cId="1799538502" sldId="303"/>
            <ac:picMk id="8" creationId="{63A86D14-DD88-4DBD-929A-EBB6EE7C60F5}"/>
          </ac:picMkLst>
        </pc:picChg>
        <pc:picChg chg="add del mod">
          <ac:chgData name="Anil, Asha" userId="f57f34dc-0caf-4b84-a983-d8933cf4b205" providerId="ADAL" clId="{151689C7-8881-4A68-8A0A-52F41ECE60A9}" dt="2021-11-08T05:15:39.357" v="769"/>
          <ac:picMkLst>
            <pc:docMk/>
            <pc:sldMk cId="1799538502" sldId="303"/>
            <ac:picMk id="18" creationId="{4BF05683-17BE-4E24-B4B5-DD40D97D7C22}"/>
          </ac:picMkLst>
        </pc:picChg>
        <pc:picChg chg="add del mod">
          <ac:chgData name="Anil, Asha" userId="f57f34dc-0caf-4b84-a983-d8933cf4b205" providerId="ADAL" clId="{151689C7-8881-4A68-8A0A-52F41ECE60A9}" dt="2021-11-08T05:15:39.357" v="769"/>
          <ac:picMkLst>
            <pc:docMk/>
            <pc:sldMk cId="1799538502" sldId="303"/>
            <ac:picMk id="19" creationId="{CE591BA7-B9FA-4055-B806-B1917DF1B8F2}"/>
          </ac:picMkLst>
        </pc:picChg>
        <pc:picChg chg="add mod">
          <ac:chgData name="Anil, Asha" userId="f57f34dc-0caf-4b84-a983-d8933cf4b205" providerId="ADAL" clId="{151689C7-8881-4A68-8A0A-52F41ECE60A9}" dt="2021-11-08T05:17:32.443" v="804" actId="1076"/>
          <ac:picMkLst>
            <pc:docMk/>
            <pc:sldMk cId="1799538502" sldId="303"/>
            <ac:picMk id="29" creationId="{E8328AA3-8FC8-4E21-8C84-724A5FD24FB4}"/>
          </ac:picMkLst>
        </pc:picChg>
        <pc:picChg chg="add del mod">
          <ac:chgData name="Anil, Asha" userId="f57f34dc-0caf-4b84-a983-d8933cf4b205" providerId="ADAL" clId="{151689C7-8881-4A68-8A0A-52F41ECE60A9}" dt="2021-11-08T05:16:02.556" v="774"/>
          <ac:picMkLst>
            <pc:docMk/>
            <pc:sldMk cId="1799538502" sldId="303"/>
            <ac:picMk id="31" creationId="{D336F40E-78E1-4700-90B3-9EB29E2C1AD5}"/>
          </ac:picMkLst>
        </pc:picChg>
        <pc:picChg chg="add del mod">
          <ac:chgData name="Anil, Asha" userId="f57f34dc-0caf-4b84-a983-d8933cf4b205" providerId="ADAL" clId="{151689C7-8881-4A68-8A0A-52F41ECE60A9}" dt="2021-11-08T05:16:02.556" v="774"/>
          <ac:picMkLst>
            <pc:docMk/>
            <pc:sldMk cId="1799538502" sldId="303"/>
            <ac:picMk id="32" creationId="{138BEDFE-C95B-41A9-9C7F-87C9FEE7D8A9}"/>
          </ac:picMkLst>
        </pc:picChg>
        <pc:picChg chg="add mod">
          <ac:chgData name="Anil, Asha" userId="f57f34dc-0caf-4b84-a983-d8933cf4b205" providerId="ADAL" clId="{151689C7-8881-4A68-8A0A-52F41ECE60A9}" dt="2021-11-08T05:17:30.126" v="803" actId="1076"/>
          <ac:picMkLst>
            <pc:docMk/>
            <pc:sldMk cId="1799538502" sldId="303"/>
            <ac:picMk id="45" creationId="{0AAF2AE0-EA73-4E99-A6A5-347916DFA23E}"/>
          </ac:picMkLst>
        </pc:picChg>
        <pc:picChg chg="add del mod">
          <ac:chgData name="Anil, Asha" userId="f57f34dc-0caf-4b84-a983-d8933cf4b205" providerId="ADAL" clId="{151689C7-8881-4A68-8A0A-52F41ECE60A9}" dt="2021-11-08T05:16:19.519" v="781"/>
          <ac:picMkLst>
            <pc:docMk/>
            <pc:sldMk cId="1799538502" sldId="303"/>
            <ac:picMk id="47" creationId="{70AA00EC-3211-42E6-A407-DFA581207F7A}"/>
          </ac:picMkLst>
        </pc:picChg>
        <pc:picChg chg="add del mod">
          <ac:chgData name="Anil, Asha" userId="f57f34dc-0caf-4b84-a983-d8933cf4b205" providerId="ADAL" clId="{151689C7-8881-4A68-8A0A-52F41ECE60A9}" dt="2021-11-08T05:16:19.519" v="781"/>
          <ac:picMkLst>
            <pc:docMk/>
            <pc:sldMk cId="1799538502" sldId="303"/>
            <ac:picMk id="48" creationId="{A48A5E06-7ED1-4AB9-95B1-9041C6ECA6C2}"/>
          </ac:picMkLst>
        </pc:picChg>
        <pc:picChg chg="add del mod">
          <ac:chgData name="Anil, Asha" userId="f57f34dc-0caf-4b84-a983-d8933cf4b205" providerId="ADAL" clId="{151689C7-8881-4A68-8A0A-52F41ECE60A9}" dt="2021-11-08T05:16:19.519" v="781"/>
          <ac:picMkLst>
            <pc:docMk/>
            <pc:sldMk cId="1799538502" sldId="303"/>
            <ac:picMk id="57" creationId="{CF6D06E9-A890-4F49-8745-D7A420435093}"/>
          </ac:picMkLst>
        </pc:picChg>
        <pc:picChg chg="add del mod">
          <ac:chgData name="Anil, Asha" userId="f57f34dc-0caf-4b84-a983-d8933cf4b205" providerId="ADAL" clId="{151689C7-8881-4A68-8A0A-52F41ECE60A9}" dt="2021-11-08T05:16:19.519" v="781"/>
          <ac:picMkLst>
            <pc:docMk/>
            <pc:sldMk cId="1799538502" sldId="303"/>
            <ac:picMk id="60" creationId="{5E6A5C08-3C98-47A9-9A5E-83B80131955F}"/>
          </ac:picMkLst>
        </pc:picChg>
        <pc:picChg chg="add del mod">
          <ac:chgData name="Anil, Asha" userId="f57f34dc-0caf-4b84-a983-d8933cf4b205" providerId="ADAL" clId="{151689C7-8881-4A68-8A0A-52F41ECE60A9}" dt="2021-11-08T05:16:19.519" v="781"/>
          <ac:picMkLst>
            <pc:docMk/>
            <pc:sldMk cId="1799538502" sldId="303"/>
            <ac:picMk id="63" creationId="{D777B6A9-383D-422A-AB51-7FA03BBBA657}"/>
          </ac:picMkLst>
        </pc:picChg>
        <pc:picChg chg="add del mod">
          <ac:chgData name="Anil, Asha" userId="f57f34dc-0caf-4b84-a983-d8933cf4b205" providerId="ADAL" clId="{151689C7-8881-4A68-8A0A-52F41ECE60A9}" dt="2021-11-08T05:16:19.519" v="781"/>
          <ac:picMkLst>
            <pc:docMk/>
            <pc:sldMk cId="1799538502" sldId="303"/>
            <ac:picMk id="66" creationId="{ED937556-3FB2-4B32-9061-F697D581CE5C}"/>
          </ac:picMkLst>
        </pc:picChg>
        <pc:picChg chg="add mod">
          <ac:chgData name="Anil, Asha" userId="f57f34dc-0caf-4b84-a983-d8933cf4b205" providerId="ADAL" clId="{151689C7-8881-4A68-8A0A-52F41ECE60A9}" dt="2021-11-08T05:17:27.676" v="802" actId="14100"/>
          <ac:picMkLst>
            <pc:docMk/>
            <pc:sldMk cId="1799538502" sldId="303"/>
            <ac:picMk id="68" creationId="{4230EB76-8952-4D42-B91B-099A1724F480}"/>
          </ac:picMkLst>
        </pc:picChg>
        <pc:picChg chg="add del mod">
          <ac:chgData name="Anil, Asha" userId="f57f34dc-0caf-4b84-a983-d8933cf4b205" providerId="ADAL" clId="{151689C7-8881-4A68-8A0A-52F41ECE60A9}" dt="2021-11-08T05:16:42.848" v="789"/>
          <ac:picMkLst>
            <pc:docMk/>
            <pc:sldMk cId="1799538502" sldId="303"/>
            <ac:picMk id="70" creationId="{5A57434D-2702-457D-A853-499B47B67550}"/>
          </ac:picMkLst>
        </pc:picChg>
        <pc:picChg chg="add del mod">
          <ac:chgData name="Anil, Asha" userId="f57f34dc-0caf-4b84-a983-d8933cf4b205" providerId="ADAL" clId="{151689C7-8881-4A68-8A0A-52F41ECE60A9}" dt="2021-11-08T05:16:42.848" v="789"/>
          <ac:picMkLst>
            <pc:docMk/>
            <pc:sldMk cId="1799538502" sldId="303"/>
            <ac:picMk id="71" creationId="{152EB82C-AF01-40B7-BB1B-82E358DFF722}"/>
          </ac:picMkLst>
        </pc:picChg>
        <pc:picChg chg="add del mod">
          <ac:chgData name="Anil, Asha" userId="f57f34dc-0caf-4b84-a983-d8933cf4b205" providerId="ADAL" clId="{151689C7-8881-4A68-8A0A-52F41ECE60A9}" dt="2021-11-08T05:16:42.848" v="789"/>
          <ac:picMkLst>
            <pc:docMk/>
            <pc:sldMk cId="1799538502" sldId="303"/>
            <ac:picMk id="74" creationId="{9C8042AA-E003-4266-A1F9-89510D60921A}"/>
          </ac:picMkLst>
        </pc:picChg>
        <pc:picChg chg="add del mod">
          <ac:chgData name="Anil, Asha" userId="f57f34dc-0caf-4b84-a983-d8933cf4b205" providerId="ADAL" clId="{151689C7-8881-4A68-8A0A-52F41ECE60A9}" dt="2021-11-08T05:17:04.308" v="796"/>
          <ac:picMkLst>
            <pc:docMk/>
            <pc:sldMk cId="1799538502" sldId="303"/>
            <ac:picMk id="93" creationId="{96ACDDB4-986B-44E7-BE48-B3A10ED8D506}"/>
          </ac:picMkLst>
        </pc:picChg>
        <pc:picChg chg="add del mod">
          <ac:chgData name="Anil, Asha" userId="f57f34dc-0caf-4b84-a983-d8933cf4b205" providerId="ADAL" clId="{151689C7-8881-4A68-8A0A-52F41ECE60A9}" dt="2021-11-08T05:17:04.308" v="796"/>
          <ac:picMkLst>
            <pc:docMk/>
            <pc:sldMk cId="1799538502" sldId="303"/>
            <ac:picMk id="94" creationId="{DD161F3B-C8F5-48F4-B8D9-13928764B47D}"/>
          </ac:picMkLst>
        </pc:picChg>
        <pc:picChg chg="add del mod">
          <ac:chgData name="Anil, Asha" userId="f57f34dc-0caf-4b84-a983-d8933cf4b205" providerId="ADAL" clId="{151689C7-8881-4A68-8A0A-52F41ECE60A9}" dt="2021-11-08T05:17:04.308" v="796"/>
          <ac:picMkLst>
            <pc:docMk/>
            <pc:sldMk cId="1799538502" sldId="303"/>
            <ac:picMk id="106" creationId="{7B73F07B-D9A1-4514-A286-24A87A5C8DFC}"/>
          </ac:picMkLst>
        </pc:picChg>
        <pc:picChg chg="add del mod">
          <ac:chgData name="Anil, Asha" userId="f57f34dc-0caf-4b84-a983-d8933cf4b205" providerId="ADAL" clId="{151689C7-8881-4A68-8A0A-52F41ECE60A9}" dt="2021-11-08T05:17:04.308" v="796"/>
          <ac:picMkLst>
            <pc:docMk/>
            <pc:sldMk cId="1799538502" sldId="303"/>
            <ac:picMk id="107" creationId="{CCD15AD7-A5F3-459D-A2F0-867CB4EA2E04}"/>
          </ac:picMkLst>
        </pc:picChg>
        <pc:cxnChg chg="add del mod">
          <ac:chgData name="Anil, Asha" userId="f57f34dc-0caf-4b84-a983-d8933cf4b205" providerId="ADAL" clId="{151689C7-8881-4A68-8A0A-52F41ECE60A9}" dt="2021-11-08T05:16:42.848" v="789"/>
          <ac:cxnSpMkLst>
            <pc:docMk/>
            <pc:sldMk cId="1799538502" sldId="303"/>
            <ac:cxnSpMk id="83" creationId="{FE0AD5B9-D9A3-480D-BDDE-A5510A35CF7B}"/>
          </ac:cxnSpMkLst>
        </pc:cxnChg>
        <pc:cxnChg chg="add del mod">
          <ac:chgData name="Anil, Asha" userId="f57f34dc-0caf-4b84-a983-d8933cf4b205" providerId="ADAL" clId="{151689C7-8881-4A68-8A0A-52F41ECE60A9}" dt="2021-11-08T05:16:42.848" v="789"/>
          <ac:cxnSpMkLst>
            <pc:docMk/>
            <pc:sldMk cId="1799538502" sldId="303"/>
            <ac:cxnSpMk id="84" creationId="{88663C9B-64B6-4663-90D7-1F73FD1DDEA9}"/>
          </ac:cxnSpMkLst>
        </pc:cxnChg>
        <pc:cxnChg chg="add del mod">
          <ac:chgData name="Anil, Asha" userId="f57f34dc-0caf-4b84-a983-d8933cf4b205" providerId="ADAL" clId="{151689C7-8881-4A68-8A0A-52F41ECE60A9}" dt="2021-11-08T05:16:42.848" v="789"/>
          <ac:cxnSpMkLst>
            <pc:docMk/>
            <pc:sldMk cId="1799538502" sldId="303"/>
            <ac:cxnSpMk id="85" creationId="{599CB05E-9D8C-48C3-8C4E-E64CAF45DC27}"/>
          </ac:cxnSpMkLst>
        </pc:cxnChg>
        <pc:cxnChg chg="add del mod">
          <ac:chgData name="Anil, Asha" userId="f57f34dc-0caf-4b84-a983-d8933cf4b205" providerId="ADAL" clId="{151689C7-8881-4A68-8A0A-52F41ECE60A9}" dt="2021-11-08T05:16:42.848" v="789"/>
          <ac:cxnSpMkLst>
            <pc:docMk/>
            <pc:sldMk cId="1799538502" sldId="303"/>
            <ac:cxnSpMk id="86" creationId="{F44743CC-4F72-4634-81B1-1A9FC48A036D}"/>
          </ac:cxnSpMkLst>
        </pc:cxnChg>
        <pc:cxnChg chg="add del mod">
          <ac:chgData name="Anil, Asha" userId="f57f34dc-0caf-4b84-a983-d8933cf4b205" providerId="ADAL" clId="{151689C7-8881-4A68-8A0A-52F41ECE60A9}" dt="2021-11-08T05:16:42.848" v="789"/>
          <ac:cxnSpMkLst>
            <pc:docMk/>
            <pc:sldMk cId="1799538502" sldId="303"/>
            <ac:cxnSpMk id="87" creationId="{41F9341B-B0F3-45DF-938B-88503B5F5242}"/>
          </ac:cxnSpMkLst>
        </pc:cxnChg>
        <pc:cxnChg chg="add del mod">
          <ac:chgData name="Anil, Asha" userId="f57f34dc-0caf-4b84-a983-d8933cf4b205" providerId="ADAL" clId="{151689C7-8881-4A68-8A0A-52F41ECE60A9}" dt="2021-11-08T05:16:42.848" v="789"/>
          <ac:cxnSpMkLst>
            <pc:docMk/>
            <pc:sldMk cId="1799538502" sldId="303"/>
            <ac:cxnSpMk id="88" creationId="{BDF30372-8540-477F-8A0B-899214D8327A}"/>
          </ac:cxnSpMkLst>
        </pc:cxnChg>
      </pc:sldChg>
      <pc:sldChg chg="addSp delSp modSp add del mod ord">
        <pc:chgData name="Anil, Asha" userId="f57f34dc-0caf-4b84-a983-d8933cf4b205" providerId="ADAL" clId="{151689C7-8881-4A68-8A0A-52F41ECE60A9}" dt="2021-11-08T19:19:26.328" v="2381" actId="6559"/>
        <pc:sldMkLst>
          <pc:docMk/>
          <pc:sldMk cId="3491503711" sldId="304"/>
        </pc:sldMkLst>
        <pc:spChg chg="add mod">
          <ac:chgData name="Anil, Asha" userId="f57f34dc-0caf-4b84-a983-d8933cf4b205" providerId="ADAL" clId="{151689C7-8881-4A68-8A0A-52F41ECE60A9}" dt="2021-11-08T14:04:34.929" v="2103"/>
          <ac:spMkLst>
            <pc:docMk/>
            <pc:sldMk cId="3491503711" sldId="304"/>
            <ac:spMk id="6" creationId="{800E210A-BCAE-4821-B24E-E7EAD626A4A6}"/>
          </ac:spMkLst>
        </pc:spChg>
        <pc:spChg chg="add mod">
          <ac:chgData name="Anil, Asha" userId="f57f34dc-0caf-4b84-a983-d8933cf4b205" providerId="ADAL" clId="{151689C7-8881-4A68-8A0A-52F41ECE60A9}" dt="2021-11-08T14:05:25.881" v="2111" actId="108"/>
          <ac:spMkLst>
            <pc:docMk/>
            <pc:sldMk cId="3491503711" sldId="304"/>
            <ac:spMk id="7" creationId="{01F01EB8-734E-4A4B-AB8A-B67AE283B506}"/>
          </ac:spMkLst>
        </pc:spChg>
        <pc:spChg chg="add mod">
          <ac:chgData name="Anil, Asha" userId="f57f34dc-0caf-4b84-a983-d8933cf4b205" providerId="ADAL" clId="{151689C7-8881-4A68-8A0A-52F41ECE60A9}" dt="2021-11-08T14:04:34.929" v="2103"/>
          <ac:spMkLst>
            <pc:docMk/>
            <pc:sldMk cId="3491503711" sldId="304"/>
            <ac:spMk id="8" creationId="{3AC29B34-4A7C-4F26-AA32-80D207FD57A9}"/>
          </ac:spMkLst>
        </pc:spChg>
        <pc:spChg chg="del mod">
          <ac:chgData name="Anil, Asha" userId="f57f34dc-0caf-4b84-a983-d8933cf4b205" providerId="ADAL" clId="{151689C7-8881-4A68-8A0A-52F41ECE60A9}" dt="2021-11-08T05:20:22.876" v="873" actId="478"/>
          <ac:spMkLst>
            <pc:docMk/>
            <pc:sldMk cId="3491503711" sldId="304"/>
            <ac:spMk id="9" creationId="{C88BBB31-25B3-4501-90CF-2E13D5157614}"/>
          </ac:spMkLst>
        </pc:spChg>
        <pc:spChg chg="add mod">
          <ac:chgData name="Anil, Asha" userId="f57f34dc-0caf-4b84-a983-d8933cf4b205" providerId="ADAL" clId="{151689C7-8881-4A68-8A0A-52F41ECE60A9}" dt="2021-11-08T14:04:34.929" v="2103"/>
          <ac:spMkLst>
            <pc:docMk/>
            <pc:sldMk cId="3491503711" sldId="304"/>
            <ac:spMk id="10" creationId="{43C1E38B-7620-4215-938D-EFB61A90D18E}"/>
          </ac:spMkLst>
        </pc:spChg>
        <pc:spChg chg="add mod">
          <ac:chgData name="Anil, Asha" userId="f57f34dc-0caf-4b84-a983-d8933cf4b205" providerId="ADAL" clId="{151689C7-8881-4A68-8A0A-52F41ECE60A9}" dt="2021-11-08T14:05:20.579" v="2110" actId="108"/>
          <ac:spMkLst>
            <pc:docMk/>
            <pc:sldMk cId="3491503711" sldId="304"/>
            <ac:spMk id="11" creationId="{0675C699-9352-4EEB-A825-2C69FDE78114}"/>
          </ac:spMkLst>
        </pc:spChg>
        <pc:spChg chg="mod">
          <ac:chgData name="Anil, Asha" userId="f57f34dc-0caf-4b84-a983-d8933cf4b205" providerId="ADAL" clId="{151689C7-8881-4A68-8A0A-52F41ECE60A9}" dt="2021-11-08T19:19:26.328" v="2381" actId="6559"/>
          <ac:spMkLst>
            <pc:docMk/>
            <pc:sldMk cId="3491503711" sldId="304"/>
            <ac:spMk id="73" creationId="{00000000-0000-0000-0000-000000000000}"/>
          </ac:spMkLst>
        </pc:spChg>
        <pc:spChg chg="del">
          <ac:chgData name="Anil, Asha" userId="f57f34dc-0caf-4b84-a983-d8933cf4b205" providerId="ADAL" clId="{151689C7-8881-4A68-8A0A-52F41ECE60A9}" dt="2021-11-08T14:04:34.195" v="2102" actId="478"/>
          <ac:spMkLst>
            <pc:docMk/>
            <pc:sldMk cId="3491503711" sldId="304"/>
            <ac:spMk id="78" creationId="{00000000-0000-0000-0000-000000000000}"/>
          </ac:spMkLst>
        </pc:spChg>
        <pc:graphicFrameChg chg="add mod modGraphic">
          <ac:chgData name="Anil, Asha" userId="f57f34dc-0caf-4b84-a983-d8933cf4b205" providerId="ADAL" clId="{151689C7-8881-4A68-8A0A-52F41ECE60A9}" dt="2021-11-08T14:04:40.705" v="2104" actId="1076"/>
          <ac:graphicFrameMkLst>
            <pc:docMk/>
            <pc:sldMk cId="3491503711" sldId="304"/>
            <ac:graphicFrameMk id="2" creationId="{1FA24F37-F99F-4797-AAA5-5E104557191F}"/>
          </ac:graphicFrameMkLst>
        </pc:graphicFrameChg>
      </pc:sldChg>
      <pc:sldChg chg="modSp mod">
        <pc:chgData name="Anil, Asha" userId="f57f34dc-0caf-4b84-a983-d8933cf4b205" providerId="ADAL" clId="{151689C7-8881-4A68-8A0A-52F41ECE60A9}" dt="2021-11-08T19:19:33.428" v="2382" actId="6559"/>
        <pc:sldMkLst>
          <pc:docMk/>
          <pc:sldMk cId="2422429363" sldId="305"/>
        </pc:sldMkLst>
        <pc:spChg chg="mod">
          <ac:chgData name="Anil, Asha" userId="f57f34dc-0caf-4b84-a983-d8933cf4b205" providerId="ADAL" clId="{151689C7-8881-4A68-8A0A-52F41ECE60A9}" dt="2021-11-08T19:19:33.428" v="2382" actId="6559"/>
          <ac:spMkLst>
            <pc:docMk/>
            <pc:sldMk cId="2422429363" sldId="305"/>
            <ac:spMk id="73" creationId="{00000000-0000-0000-0000-000000000000}"/>
          </ac:spMkLst>
        </pc:spChg>
      </pc:sldChg>
      <pc:sldChg chg="addSp delSp modSp mod">
        <pc:chgData name="Anil, Asha" userId="f57f34dc-0caf-4b84-a983-d8933cf4b205" providerId="ADAL" clId="{151689C7-8881-4A68-8A0A-52F41ECE60A9}" dt="2021-11-08T19:19:40.438" v="2385" actId="1036"/>
        <pc:sldMkLst>
          <pc:docMk/>
          <pc:sldMk cId="660742219" sldId="306"/>
        </pc:sldMkLst>
        <pc:spChg chg="add mod">
          <ac:chgData name="Anil, Asha" userId="f57f34dc-0caf-4b84-a983-d8933cf4b205" providerId="ADAL" clId="{151689C7-8881-4A68-8A0A-52F41ECE60A9}" dt="2021-11-08T14:04:57.910" v="2107"/>
          <ac:spMkLst>
            <pc:docMk/>
            <pc:sldMk cId="660742219" sldId="306"/>
            <ac:spMk id="6" creationId="{8B62E2AF-8748-47B6-801C-F7C6E641EF25}"/>
          </ac:spMkLst>
        </pc:spChg>
        <pc:spChg chg="add mod">
          <ac:chgData name="Anil, Asha" userId="f57f34dc-0caf-4b84-a983-d8933cf4b205" providerId="ADAL" clId="{151689C7-8881-4A68-8A0A-52F41ECE60A9}" dt="2021-11-08T14:05:12.568" v="2109" actId="108"/>
          <ac:spMkLst>
            <pc:docMk/>
            <pc:sldMk cId="660742219" sldId="306"/>
            <ac:spMk id="7" creationId="{2E85598D-82E2-4C9C-BA85-6A08A5C527E3}"/>
          </ac:spMkLst>
        </pc:spChg>
        <pc:spChg chg="add mod">
          <ac:chgData name="Anil, Asha" userId="f57f34dc-0caf-4b84-a983-d8933cf4b205" providerId="ADAL" clId="{151689C7-8881-4A68-8A0A-52F41ECE60A9}" dt="2021-11-08T14:04:57.910" v="2107"/>
          <ac:spMkLst>
            <pc:docMk/>
            <pc:sldMk cId="660742219" sldId="306"/>
            <ac:spMk id="8" creationId="{081193BC-B015-4734-940E-19C11DD89799}"/>
          </ac:spMkLst>
        </pc:spChg>
        <pc:spChg chg="mod">
          <ac:chgData name="Anil, Asha" userId="f57f34dc-0caf-4b84-a983-d8933cf4b205" providerId="ADAL" clId="{151689C7-8881-4A68-8A0A-52F41ECE60A9}" dt="2021-11-08T19:19:40.438" v="2385" actId="1036"/>
          <ac:spMkLst>
            <pc:docMk/>
            <pc:sldMk cId="660742219" sldId="306"/>
            <ac:spMk id="9" creationId="{C88BBB31-25B3-4501-90CF-2E13D5157614}"/>
          </ac:spMkLst>
        </pc:spChg>
        <pc:spChg chg="add mod">
          <ac:chgData name="Anil, Asha" userId="f57f34dc-0caf-4b84-a983-d8933cf4b205" providerId="ADAL" clId="{151689C7-8881-4A68-8A0A-52F41ECE60A9}" dt="2021-11-08T14:04:57.910" v="2107"/>
          <ac:spMkLst>
            <pc:docMk/>
            <pc:sldMk cId="660742219" sldId="306"/>
            <ac:spMk id="10" creationId="{20A2AE23-C76B-4FE9-B499-2A89D851733E}"/>
          </ac:spMkLst>
        </pc:spChg>
        <pc:spChg chg="add mod">
          <ac:chgData name="Anil, Asha" userId="f57f34dc-0caf-4b84-a983-d8933cf4b205" providerId="ADAL" clId="{151689C7-8881-4A68-8A0A-52F41ECE60A9}" dt="2021-11-08T14:05:07.690" v="2108" actId="108"/>
          <ac:spMkLst>
            <pc:docMk/>
            <pc:sldMk cId="660742219" sldId="306"/>
            <ac:spMk id="11" creationId="{0124046D-92E9-4356-A85E-68016975C94B}"/>
          </ac:spMkLst>
        </pc:spChg>
        <pc:spChg chg="mod">
          <ac:chgData name="Anil, Asha" userId="f57f34dc-0caf-4b84-a983-d8933cf4b205" providerId="ADAL" clId="{151689C7-8881-4A68-8A0A-52F41ECE60A9}" dt="2021-11-08T19:19:39.295" v="2384" actId="6559"/>
          <ac:spMkLst>
            <pc:docMk/>
            <pc:sldMk cId="660742219" sldId="306"/>
            <ac:spMk id="73" creationId="{00000000-0000-0000-0000-000000000000}"/>
          </ac:spMkLst>
        </pc:spChg>
        <pc:spChg chg="del">
          <ac:chgData name="Anil, Asha" userId="f57f34dc-0caf-4b84-a983-d8933cf4b205" providerId="ADAL" clId="{151689C7-8881-4A68-8A0A-52F41ECE60A9}" dt="2021-11-08T14:04:52.054" v="2105" actId="478"/>
          <ac:spMkLst>
            <pc:docMk/>
            <pc:sldMk cId="660742219" sldId="306"/>
            <ac:spMk id="78" creationId="{00000000-0000-0000-0000-000000000000}"/>
          </ac:spMkLst>
        </pc:spChg>
        <pc:picChg chg="add mod">
          <ac:chgData name="Anil, Asha" userId="f57f34dc-0caf-4b84-a983-d8933cf4b205" providerId="ADAL" clId="{151689C7-8881-4A68-8A0A-52F41ECE60A9}" dt="2021-11-08T14:04:54.784" v="2106" actId="14100"/>
          <ac:picMkLst>
            <pc:docMk/>
            <pc:sldMk cId="660742219" sldId="306"/>
            <ac:picMk id="5" creationId="{C82DC554-F248-41E1-80E7-22B4977692EE}"/>
          </ac:picMkLst>
        </pc:picChg>
      </pc:sldChg>
      <pc:sldChg chg="modSp add mod">
        <pc:chgData name="Anil, Asha" userId="f57f34dc-0caf-4b84-a983-d8933cf4b205" providerId="ADAL" clId="{151689C7-8881-4A68-8A0A-52F41ECE60A9}" dt="2021-11-08T19:16:18.393" v="2359" actId="207"/>
        <pc:sldMkLst>
          <pc:docMk/>
          <pc:sldMk cId="0" sldId="307"/>
        </pc:sldMkLst>
        <pc:spChg chg="mod">
          <ac:chgData name="Anil, Asha" userId="f57f34dc-0caf-4b84-a983-d8933cf4b205" providerId="ADAL" clId="{151689C7-8881-4A68-8A0A-52F41ECE60A9}" dt="2021-11-08T19:16:18.393" v="2359" actId="207"/>
          <ac:spMkLst>
            <pc:docMk/>
            <pc:sldMk cId="0" sldId="307"/>
            <ac:spMk id="3" creationId="{7B531348-E0D8-450C-8076-9A6875BA8527}"/>
          </ac:spMkLst>
        </pc:spChg>
        <pc:spChg chg="mod">
          <ac:chgData name="Anil, Asha" userId="f57f34dc-0caf-4b84-a983-d8933cf4b205" providerId="ADAL" clId="{151689C7-8881-4A68-8A0A-52F41ECE60A9}" dt="2021-11-07T21:12:02.492" v="18" actId="1035"/>
          <ac:spMkLst>
            <pc:docMk/>
            <pc:sldMk cId="0" sldId="307"/>
            <ac:spMk id="68" creationId="{00000000-0000-0000-0000-000000000000}"/>
          </ac:spMkLst>
        </pc:spChg>
      </pc:sldChg>
      <pc:sldChg chg="modSp add mod">
        <pc:chgData name="Anil, Asha" userId="f57f34dc-0caf-4b84-a983-d8933cf4b205" providerId="ADAL" clId="{151689C7-8881-4A68-8A0A-52F41ECE60A9}" dt="2021-11-08T19:21:16.252" v="2396" actId="20577"/>
        <pc:sldMkLst>
          <pc:docMk/>
          <pc:sldMk cId="3160263473" sldId="308"/>
        </pc:sldMkLst>
        <pc:spChg chg="mod">
          <ac:chgData name="Anil, Asha" userId="f57f34dc-0caf-4b84-a983-d8933cf4b205" providerId="ADAL" clId="{151689C7-8881-4A68-8A0A-52F41ECE60A9}" dt="2021-11-08T19:20:49.322" v="2390" actId="20577"/>
          <ac:spMkLst>
            <pc:docMk/>
            <pc:sldMk cId="3160263473" sldId="308"/>
            <ac:spMk id="20" creationId="{94794749-384B-48B8-9059-285E018920DC}"/>
          </ac:spMkLst>
        </pc:spChg>
        <pc:spChg chg="mod">
          <ac:chgData name="Anil, Asha" userId="f57f34dc-0caf-4b84-a983-d8933cf4b205" providerId="ADAL" clId="{151689C7-8881-4A68-8A0A-52F41ECE60A9}" dt="2021-11-08T19:20:44.896" v="2388" actId="20577"/>
          <ac:spMkLst>
            <pc:docMk/>
            <pc:sldMk cId="3160263473" sldId="308"/>
            <ac:spMk id="22" creationId="{13CEE980-75AA-4D86-BF8C-AEFEF3E9DFBD}"/>
          </ac:spMkLst>
        </pc:spChg>
        <pc:spChg chg="mod">
          <ac:chgData name="Anil, Asha" userId="f57f34dc-0caf-4b84-a983-d8933cf4b205" providerId="ADAL" clId="{151689C7-8881-4A68-8A0A-52F41ECE60A9}" dt="2021-11-08T19:20:59.978" v="2394" actId="20577"/>
          <ac:spMkLst>
            <pc:docMk/>
            <pc:sldMk cId="3160263473" sldId="308"/>
            <ac:spMk id="25" creationId="{BFFC7D7A-302A-47E7-9CE1-8AE075209E1E}"/>
          </ac:spMkLst>
        </pc:spChg>
        <pc:spChg chg="mod">
          <ac:chgData name="Anil, Asha" userId="f57f34dc-0caf-4b84-a983-d8933cf4b205" providerId="ADAL" clId="{151689C7-8881-4A68-8A0A-52F41ECE60A9}" dt="2021-11-08T19:21:16.252" v="2396" actId="20577"/>
          <ac:spMkLst>
            <pc:docMk/>
            <pc:sldMk cId="3160263473" sldId="308"/>
            <ac:spMk id="28" creationId="{6118B02E-CB31-47B4-886F-A81C74AA7DA1}"/>
          </ac:spMkLst>
        </pc:spChg>
        <pc:spChg chg="mod">
          <ac:chgData name="Anil, Asha" userId="f57f34dc-0caf-4b84-a983-d8933cf4b205" providerId="ADAL" clId="{151689C7-8881-4A68-8A0A-52F41ECE60A9}" dt="2021-11-08T14:10:05.580" v="2139" actId="113"/>
          <ac:spMkLst>
            <pc:docMk/>
            <pc:sldMk cId="3160263473" sldId="308"/>
            <ac:spMk id="74" creationId="{00000000-0000-0000-0000-000000000000}"/>
          </ac:spMkLst>
        </pc:spChg>
      </pc:sldChg>
      <pc:sldChg chg="addSp delSp modSp add mod">
        <pc:chgData name="Anil, Asha" userId="f57f34dc-0caf-4b84-a983-d8933cf4b205" providerId="ADAL" clId="{151689C7-8881-4A68-8A0A-52F41ECE60A9}" dt="2021-11-08T15:34:07.871" v="2315" actId="6559"/>
        <pc:sldMkLst>
          <pc:docMk/>
          <pc:sldMk cId="2616573491" sldId="309"/>
        </pc:sldMkLst>
        <pc:spChg chg="mod">
          <ac:chgData name="Anil, Asha" userId="f57f34dc-0caf-4b84-a983-d8933cf4b205" providerId="ADAL" clId="{151689C7-8881-4A68-8A0A-52F41ECE60A9}" dt="2021-11-08T06:02:04.614" v="923" actId="122"/>
          <ac:spMkLst>
            <pc:docMk/>
            <pc:sldMk cId="2616573491" sldId="309"/>
            <ac:spMk id="2" creationId="{E1ACCFF9-097B-4F93-B925-9727E1F8F365}"/>
          </ac:spMkLst>
        </pc:spChg>
        <pc:spChg chg="mod">
          <ac:chgData name="Anil, Asha" userId="f57f34dc-0caf-4b84-a983-d8933cf4b205" providerId="ADAL" clId="{151689C7-8881-4A68-8A0A-52F41ECE60A9}" dt="2021-11-08T06:02:04.614" v="923" actId="122"/>
          <ac:spMkLst>
            <pc:docMk/>
            <pc:sldMk cId="2616573491" sldId="309"/>
            <ac:spMk id="3" creationId="{0695858C-7C16-5A4B-894B-010F4349DEDD}"/>
          </ac:spMkLst>
        </pc:spChg>
        <pc:spChg chg="mod">
          <ac:chgData name="Anil, Asha" userId="f57f34dc-0caf-4b84-a983-d8933cf4b205" providerId="ADAL" clId="{151689C7-8881-4A68-8A0A-52F41ECE60A9}" dt="2021-11-08T06:02:04.614" v="923" actId="122"/>
          <ac:spMkLst>
            <pc:docMk/>
            <pc:sldMk cId="2616573491" sldId="309"/>
            <ac:spMk id="9" creationId="{C88BBB31-25B3-4501-90CF-2E13D5157614}"/>
          </ac:spMkLst>
        </pc:spChg>
        <pc:spChg chg="mod">
          <ac:chgData name="Anil, Asha" userId="f57f34dc-0caf-4b84-a983-d8933cf4b205" providerId="ADAL" clId="{151689C7-8881-4A68-8A0A-52F41ECE60A9}" dt="2021-11-08T06:02:04.614" v="923" actId="122"/>
          <ac:spMkLst>
            <pc:docMk/>
            <pc:sldMk cId="2616573491" sldId="309"/>
            <ac:spMk id="33" creationId="{09A9B241-4E77-224A-A154-0B0F150E52FD}"/>
          </ac:spMkLst>
        </pc:spChg>
        <pc:spChg chg="mod">
          <ac:chgData name="Anil, Asha" userId="f57f34dc-0caf-4b84-a983-d8933cf4b205" providerId="ADAL" clId="{151689C7-8881-4A68-8A0A-52F41ECE60A9}" dt="2021-11-08T06:02:04.614" v="923" actId="122"/>
          <ac:spMkLst>
            <pc:docMk/>
            <pc:sldMk cId="2616573491" sldId="309"/>
            <ac:spMk id="34" creationId="{21D5E809-C43E-9842-BDFD-74B445A04392}"/>
          </ac:spMkLst>
        </pc:spChg>
        <pc:spChg chg="mod">
          <ac:chgData name="Anil, Asha" userId="f57f34dc-0caf-4b84-a983-d8933cf4b205" providerId="ADAL" clId="{151689C7-8881-4A68-8A0A-52F41ECE60A9}" dt="2021-11-08T06:02:04.614" v="923" actId="122"/>
          <ac:spMkLst>
            <pc:docMk/>
            <pc:sldMk cId="2616573491" sldId="309"/>
            <ac:spMk id="35" creationId="{C7D364A8-1B4E-C240-83C3-18A647FA2C2E}"/>
          </ac:spMkLst>
        </pc:spChg>
        <pc:spChg chg="mod">
          <ac:chgData name="Anil, Asha" userId="f57f34dc-0caf-4b84-a983-d8933cf4b205" providerId="ADAL" clId="{151689C7-8881-4A68-8A0A-52F41ECE60A9}" dt="2021-11-08T06:02:04.614" v="923" actId="122"/>
          <ac:spMkLst>
            <pc:docMk/>
            <pc:sldMk cId="2616573491" sldId="309"/>
            <ac:spMk id="36" creationId="{94E9DD54-C456-864E-8EF1-DA3F8D2096B5}"/>
          </ac:spMkLst>
        </pc:spChg>
        <pc:spChg chg="mod">
          <ac:chgData name="Anil, Asha" userId="f57f34dc-0caf-4b84-a983-d8933cf4b205" providerId="ADAL" clId="{151689C7-8881-4A68-8A0A-52F41ECE60A9}" dt="2021-11-08T06:02:04.614" v="923" actId="122"/>
          <ac:spMkLst>
            <pc:docMk/>
            <pc:sldMk cId="2616573491" sldId="309"/>
            <ac:spMk id="37" creationId="{4B853505-8D2B-B24C-81B7-B2C32E91FB49}"/>
          </ac:spMkLst>
        </pc:spChg>
        <pc:spChg chg="mod">
          <ac:chgData name="Anil, Asha" userId="f57f34dc-0caf-4b84-a983-d8933cf4b205" providerId="ADAL" clId="{151689C7-8881-4A68-8A0A-52F41ECE60A9}" dt="2021-11-08T06:02:04.614" v="923" actId="122"/>
          <ac:spMkLst>
            <pc:docMk/>
            <pc:sldMk cId="2616573491" sldId="309"/>
            <ac:spMk id="38" creationId="{98F53DB9-DF8E-AF4B-874A-6270A2059BA0}"/>
          </ac:spMkLst>
        </pc:spChg>
        <pc:spChg chg="del mod">
          <ac:chgData name="Anil, Asha" userId="f57f34dc-0caf-4b84-a983-d8933cf4b205" providerId="ADAL" clId="{151689C7-8881-4A68-8A0A-52F41ECE60A9}" dt="2021-11-08T14:02:06.977" v="2070" actId="478"/>
          <ac:spMkLst>
            <pc:docMk/>
            <pc:sldMk cId="2616573491" sldId="309"/>
            <ac:spMk id="39" creationId="{EAE1210D-EB27-4AFC-AC5F-A85821D32F70}"/>
          </ac:spMkLst>
        </pc:spChg>
        <pc:spChg chg="del mod">
          <ac:chgData name="Anil, Asha" userId="f57f34dc-0caf-4b84-a983-d8933cf4b205" providerId="ADAL" clId="{151689C7-8881-4A68-8A0A-52F41ECE60A9}" dt="2021-11-08T14:02:06.977" v="2070" actId="478"/>
          <ac:spMkLst>
            <pc:docMk/>
            <pc:sldMk cId="2616573491" sldId="309"/>
            <ac:spMk id="40" creationId="{9AB809DE-36EA-4EC3-8C36-3042A5DEE780}"/>
          </ac:spMkLst>
        </pc:spChg>
        <pc:spChg chg="del mod">
          <ac:chgData name="Anil, Asha" userId="f57f34dc-0caf-4b84-a983-d8933cf4b205" providerId="ADAL" clId="{151689C7-8881-4A68-8A0A-52F41ECE60A9}" dt="2021-11-08T14:02:06.977" v="2070" actId="478"/>
          <ac:spMkLst>
            <pc:docMk/>
            <pc:sldMk cId="2616573491" sldId="309"/>
            <ac:spMk id="41" creationId="{8CA1DD51-3204-4253-BCF8-659F113D6DDC}"/>
          </ac:spMkLst>
        </pc:spChg>
        <pc:spChg chg="del mod">
          <ac:chgData name="Anil, Asha" userId="f57f34dc-0caf-4b84-a983-d8933cf4b205" providerId="ADAL" clId="{151689C7-8881-4A68-8A0A-52F41ECE60A9}" dt="2021-11-08T14:02:06.977" v="2070" actId="478"/>
          <ac:spMkLst>
            <pc:docMk/>
            <pc:sldMk cId="2616573491" sldId="309"/>
            <ac:spMk id="42" creationId="{015C8582-8A5C-406F-8C2C-9D91573D0951}"/>
          </ac:spMkLst>
        </pc:spChg>
        <pc:spChg chg="del mod">
          <ac:chgData name="Anil, Asha" userId="f57f34dc-0caf-4b84-a983-d8933cf4b205" providerId="ADAL" clId="{151689C7-8881-4A68-8A0A-52F41ECE60A9}" dt="2021-11-08T14:02:06.977" v="2070" actId="478"/>
          <ac:spMkLst>
            <pc:docMk/>
            <pc:sldMk cId="2616573491" sldId="309"/>
            <ac:spMk id="43" creationId="{405321E9-5DDE-432A-B775-EBB00AF20FF8}"/>
          </ac:spMkLst>
        </pc:spChg>
        <pc:spChg chg="add del mod">
          <ac:chgData name="Anil, Asha" userId="f57f34dc-0caf-4b84-a983-d8933cf4b205" providerId="ADAL" clId="{151689C7-8881-4A68-8A0A-52F41ECE60A9}" dt="2021-11-08T14:02:06.977" v="2070" actId="478"/>
          <ac:spMkLst>
            <pc:docMk/>
            <pc:sldMk cId="2616573491" sldId="309"/>
            <ac:spMk id="44" creationId="{C09788A5-2145-4C3D-A827-D81DC3F45FD8}"/>
          </ac:spMkLst>
        </pc:spChg>
        <pc:spChg chg="add del mod">
          <ac:chgData name="Anil, Asha" userId="f57f34dc-0caf-4b84-a983-d8933cf4b205" providerId="ADAL" clId="{151689C7-8881-4A68-8A0A-52F41ECE60A9}" dt="2021-11-08T14:02:06.977" v="2070" actId="478"/>
          <ac:spMkLst>
            <pc:docMk/>
            <pc:sldMk cId="2616573491" sldId="309"/>
            <ac:spMk id="45" creationId="{98D7A530-5700-47C2-B4CF-DDB48A328F93}"/>
          </ac:spMkLst>
        </pc:spChg>
        <pc:spChg chg="add del mod">
          <ac:chgData name="Anil, Asha" userId="f57f34dc-0caf-4b84-a983-d8933cf4b205" providerId="ADAL" clId="{151689C7-8881-4A68-8A0A-52F41ECE60A9}" dt="2021-11-08T14:02:06.977" v="2070" actId="478"/>
          <ac:spMkLst>
            <pc:docMk/>
            <pc:sldMk cId="2616573491" sldId="309"/>
            <ac:spMk id="46" creationId="{AE77D33D-B5BB-4309-93E4-4542E85E5231}"/>
          </ac:spMkLst>
        </pc:spChg>
        <pc:spChg chg="add del mod">
          <ac:chgData name="Anil, Asha" userId="f57f34dc-0caf-4b84-a983-d8933cf4b205" providerId="ADAL" clId="{151689C7-8881-4A68-8A0A-52F41ECE60A9}" dt="2021-11-08T14:02:06.977" v="2070" actId="478"/>
          <ac:spMkLst>
            <pc:docMk/>
            <pc:sldMk cId="2616573491" sldId="309"/>
            <ac:spMk id="47" creationId="{E40F55D6-875A-451B-857C-194BD193A2DB}"/>
          </ac:spMkLst>
        </pc:spChg>
        <pc:spChg chg="add del mod">
          <ac:chgData name="Anil, Asha" userId="f57f34dc-0caf-4b84-a983-d8933cf4b205" providerId="ADAL" clId="{151689C7-8881-4A68-8A0A-52F41ECE60A9}" dt="2021-11-08T14:02:06.977" v="2070" actId="478"/>
          <ac:spMkLst>
            <pc:docMk/>
            <pc:sldMk cId="2616573491" sldId="309"/>
            <ac:spMk id="48" creationId="{FDEF65C8-58DF-4D1B-9759-B7CBA5BE7933}"/>
          </ac:spMkLst>
        </pc:spChg>
        <pc:spChg chg="add mod">
          <ac:chgData name="Anil, Asha" userId="f57f34dc-0caf-4b84-a983-d8933cf4b205" providerId="ADAL" clId="{151689C7-8881-4A68-8A0A-52F41ECE60A9}" dt="2021-11-08T14:02:12.396" v="2072" actId="1076"/>
          <ac:spMkLst>
            <pc:docMk/>
            <pc:sldMk cId="2616573491" sldId="309"/>
            <ac:spMk id="49" creationId="{0FF1D896-D36B-41E9-BBB8-0D0A1BB9EAE1}"/>
          </ac:spMkLst>
        </pc:spChg>
        <pc:spChg chg="add mod">
          <ac:chgData name="Anil, Asha" userId="f57f34dc-0caf-4b84-a983-d8933cf4b205" providerId="ADAL" clId="{151689C7-8881-4A68-8A0A-52F41ECE60A9}" dt="2021-11-08T14:02:12.396" v="2072" actId="1076"/>
          <ac:spMkLst>
            <pc:docMk/>
            <pc:sldMk cId="2616573491" sldId="309"/>
            <ac:spMk id="50" creationId="{39692AB2-3E25-410A-A533-7D72C735BC86}"/>
          </ac:spMkLst>
        </pc:spChg>
        <pc:spChg chg="add mod">
          <ac:chgData name="Anil, Asha" userId="f57f34dc-0caf-4b84-a983-d8933cf4b205" providerId="ADAL" clId="{151689C7-8881-4A68-8A0A-52F41ECE60A9}" dt="2021-11-08T14:02:12.396" v="2072" actId="1076"/>
          <ac:spMkLst>
            <pc:docMk/>
            <pc:sldMk cId="2616573491" sldId="309"/>
            <ac:spMk id="51" creationId="{98E82F4B-29CC-41EF-B1DD-6B543884EEEC}"/>
          </ac:spMkLst>
        </pc:spChg>
        <pc:spChg chg="add mod">
          <ac:chgData name="Anil, Asha" userId="f57f34dc-0caf-4b84-a983-d8933cf4b205" providerId="ADAL" clId="{151689C7-8881-4A68-8A0A-52F41ECE60A9}" dt="2021-11-08T14:02:12.396" v="2072" actId="1076"/>
          <ac:spMkLst>
            <pc:docMk/>
            <pc:sldMk cId="2616573491" sldId="309"/>
            <ac:spMk id="52" creationId="{88B9A44B-CCD0-489B-A469-9CDB7080A5B3}"/>
          </ac:spMkLst>
        </pc:spChg>
        <pc:spChg chg="add mod">
          <ac:chgData name="Anil, Asha" userId="f57f34dc-0caf-4b84-a983-d8933cf4b205" providerId="ADAL" clId="{151689C7-8881-4A68-8A0A-52F41ECE60A9}" dt="2021-11-08T14:02:12.396" v="2072" actId="1076"/>
          <ac:spMkLst>
            <pc:docMk/>
            <pc:sldMk cId="2616573491" sldId="309"/>
            <ac:spMk id="53" creationId="{55F127A2-FF77-4C6E-833C-5C1D29D9DDAB}"/>
          </ac:spMkLst>
        </pc:spChg>
        <pc:spChg chg="mod">
          <ac:chgData name="Anil, Asha" userId="f57f34dc-0caf-4b84-a983-d8933cf4b205" providerId="ADAL" clId="{151689C7-8881-4A68-8A0A-52F41ECE60A9}" dt="2021-11-08T15:34:07.871" v="2315" actId="6559"/>
          <ac:spMkLst>
            <pc:docMk/>
            <pc:sldMk cId="2616573491" sldId="309"/>
            <ac:spMk id="74" creationId="{00000000-0000-0000-0000-000000000000}"/>
          </ac:spMkLst>
        </pc:spChg>
      </pc:sldChg>
      <pc:sldChg chg="addSp delSp modSp add mod">
        <pc:chgData name="Anil, Asha" userId="f57f34dc-0caf-4b84-a983-d8933cf4b205" providerId="ADAL" clId="{151689C7-8881-4A68-8A0A-52F41ECE60A9}" dt="2021-11-08T19:18:31.026" v="2378" actId="14100"/>
        <pc:sldMkLst>
          <pc:docMk/>
          <pc:sldMk cId="591527213" sldId="310"/>
        </pc:sldMkLst>
        <pc:spChg chg="add mod">
          <ac:chgData name="Anil, Asha" userId="f57f34dc-0caf-4b84-a983-d8933cf4b205" providerId="ADAL" clId="{151689C7-8881-4A68-8A0A-52F41ECE60A9}" dt="2021-11-08T19:18:31.026" v="2378" actId="14100"/>
          <ac:spMkLst>
            <pc:docMk/>
            <pc:sldMk cId="591527213" sldId="310"/>
            <ac:spMk id="2" creationId="{F0D231E7-19EB-4820-B262-35E1D97234DB}"/>
          </ac:spMkLst>
        </pc:spChg>
        <pc:spChg chg="mod">
          <ac:chgData name="Anil, Asha" userId="f57f34dc-0caf-4b84-a983-d8933cf4b205" providerId="ADAL" clId="{151689C7-8881-4A68-8A0A-52F41ECE60A9}" dt="2021-11-08T06:01:15.179" v="921" actId="207"/>
          <ac:spMkLst>
            <pc:docMk/>
            <pc:sldMk cId="591527213" sldId="310"/>
            <ac:spMk id="4" creationId="{0F15F465-363C-4588-85A2-BC2A8BC0A1A4}"/>
          </ac:spMkLst>
        </pc:spChg>
        <pc:spChg chg="add mod">
          <ac:chgData name="Anil, Asha" userId="f57f34dc-0caf-4b84-a983-d8933cf4b205" providerId="ADAL" clId="{151689C7-8881-4A68-8A0A-52F41ECE60A9}" dt="2021-11-08T14:03:43.406" v="2091"/>
          <ac:spMkLst>
            <pc:docMk/>
            <pc:sldMk cId="591527213" sldId="310"/>
            <ac:spMk id="39" creationId="{61D86550-820B-49E9-ACF3-79FA3CE8D46A}"/>
          </ac:spMkLst>
        </pc:spChg>
        <pc:spChg chg="add mod">
          <ac:chgData name="Anil, Asha" userId="f57f34dc-0caf-4b84-a983-d8933cf4b205" providerId="ADAL" clId="{151689C7-8881-4A68-8A0A-52F41ECE60A9}" dt="2021-11-08T14:08:46.612" v="2121" actId="108"/>
          <ac:spMkLst>
            <pc:docMk/>
            <pc:sldMk cId="591527213" sldId="310"/>
            <ac:spMk id="40" creationId="{D2A9B2F3-35C5-4072-8832-6EBA592954CB}"/>
          </ac:spMkLst>
        </pc:spChg>
        <pc:spChg chg="add mod">
          <ac:chgData name="Anil, Asha" userId="f57f34dc-0caf-4b84-a983-d8933cf4b205" providerId="ADAL" clId="{151689C7-8881-4A68-8A0A-52F41ECE60A9}" dt="2021-11-08T14:03:43.406" v="2091"/>
          <ac:spMkLst>
            <pc:docMk/>
            <pc:sldMk cId="591527213" sldId="310"/>
            <ac:spMk id="41" creationId="{0E76C2D0-EF71-4685-A31A-2A148E2FEF9C}"/>
          </ac:spMkLst>
        </pc:spChg>
        <pc:spChg chg="add mod">
          <ac:chgData name="Anil, Asha" userId="f57f34dc-0caf-4b84-a983-d8933cf4b205" providerId="ADAL" clId="{151689C7-8881-4A68-8A0A-52F41ECE60A9}" dt="2021-11-08T14:08:42.584" v="2120" actId="108"/>
          <ac:spMkLst>
            <pc:docMk/>
            <pc:sldMk cId="591527213" sldId="310"/>
            <ac:spMk id="42" creationId="{CD09119D-F682-46AE-B8AE-45B8F7CD55BC}"/>
          </ac:spMkLst>
        </pc:spChg>
        <pc:spChg chg="add mod">
          <ac:chgData name="Anil, Asha" userId="f57f34dc-0caf-4b84-a983-d8933cf4b205" providerId="ADAL" clId="{151689C7-8881-4A68-8A0A-52F41ECE60A9}" dt="2021-11-08T14:03:43.406" v="2091"/>
          <ac:spMkLst>
            <pc:docMk/>
            <pc:sldMk cId="591527213" sldId="310"/>
            <ac:spMk id="43" creationId="{5820987E-A2CD-494E-856C-11CED32EE9E4}"/>
          </ac:spMkLst>
        </pc:spChg>
        <pc:spChg chg="mod">
          <ac:chgData name="Anil, Asha" userId="f57f34dc-0caf-4b84-a983-d8933cf4b205" providerId="ADAL" clId="{151689C7-8881-4A68-8A0A-52F41ECE60A9}" dt="2021-11-08T19:18:21.937" v="2376" actId="14100"/>
          <ac:spMkLst>
            <pc:docMk/>
            <pc:sldMk cId="591527213" sldId="310"/>
            <ac:spMk id="73" creationId="{00000000-0000-0000-0000-000000000000}"/>
          </ac:spMkLst>
        </pc:spChg>
        <pc:spChg chg="del">
          <ac:chgData name="Anil, Asha" userId="f57f34dc-0caf-4b84-a983-d8933cf4b205" providerId="ADAL" clId="{151689C7-8881-4A68-8A0A-52F41ECE60A9}" dt="2021-11-08T14:03:42.622" v="2090" actId="478"/>
          <ac:spMkLst>
            <pc:docMk/>
            <pc:sldMk cId="591527213" sldId="310"/>
            <ac:spMk id="78" creationId="{00000000-0000-0000-0000-000000000000}"/>
          </ac:spMkLst>
        </pc:spChg>
      </pc:sldChg>
      <pc:sldChg chg="addSp delSp modSp add mod">
        <pc:chgData name="Anil, Asha" userId="f57f34dc-0caf-4b84-a983-d8933cf4b205" providerId="ADAL" clId="{151689C7-8881-4A68-8A0A-52F41ECE60A9}" dt="2021-11-08T19:20:11.223" v="2386" actId="6559"/>
        <pc:sldMkLst>
          <pc:docMk/>
          <pc:sldMk cId="1324338487" sldId="311"/>
        </pc:sldMkLst>
        <pc:spChg chg="add mod">
          <ac:chgData name="Anil, Asha" userId="f57f34dc-0caf-4b84-a983-d8933cf4b205" providerId="ADAL" clId="{151689C7-8881-4A68-8A0A-52F41ECE60A9}" dt="2021-11-08T19:17:41.596" v="2367" actId="207"/>
          <ac:spMkLst>
            <pc:docMk/>
            <pc:sldMk cId="1324338487" sldId="311"/>
            <ac:spMk id="2" creationId="{F23F8FBB-067C-41B5-A4C0-6AFE6F6FC692}"/>
          </ac:spMkLst>
        </pc:spChg>
        <pc:spChg chg="add mod">
          <ac:chgData name="Anil, Asha" userId="f57f34dc-0caf-4b84-a983-d8933cf4b205" providerId="ADAL" clId="{151689C7-8881-4A68-8A0A-52F41ECE60A9}" dt="2021-11-08T14:03:59.217" v="2093"/>
          <ac:spMkLst>
            <pc:docMk/>
            <pc:sldMk cId="1324338487" sldId="311"/>
            <ac:spMk id="28" creationId="{CDE7A826-8179-499E-9ECB-BD466DB1120F}"/>
          </ac:spMkLst>
        </pc:spChg>
        <pc:spChg chg="add mod">
          <ac:chgData name="Anil, Asha" userId="f57f34dc-0caf-4b84-a983-d8933cf4b205" providerId="ADAL" clId="{151689C7-8881-4A68-8A0A-52F41ECE60A9}" dt="2021-11-08T14:08:30.594" v="2119" actId="108"/>
          <ac:spMkLst>
            <pc:docMk/>
            <pc:sldMk cId="1324338487" sldId="311"/>
            <ac:spMk id="29" creationId="{27A42E88-7B2E-4007-9E16-1A11ED9AB4D1}"/>
          </ac:spMkLst>
        </pc:spChg>
        <pc:spChg chg="add mod">
          <ac:chgData name="Anil, Asha" userId="f57f34dc-0caf-4b84-a983-d8933cf4b205" providerId="ADAL" clId="{151689C7-8881-4A68-8A0A-52F41ECE60A9}" dt="2021-11-08T14:03:59.217" v="2093"/>
          <ac:spMkLst>
            <pc:docMk/>
            <pc:sldMk cId="1324338487" sldId="311"/>
            <ac:spMk id="30" creationId="{50537910-3B5D-4486-9549-36C93825EB4D}"/>
          </ac:spMkLst>
        </pc:spChg>
        <pc:spChg chg="add mod">
          <ac:chgData name="Anil, Asha" userId="f57f34dc-0caf-4b84-a983-d8933cf4b205" providerId="ADAL" clId="{151689C7-8881-4A68-8A0A-52F41ECE60A9}" dt="2021-11-08T14:08:26.827" v="2118" actId="108"/>
          <ac:spMkLst>
            <pc:docMk/>
            <pc:sldMk cId="1324338487" sldId="311"/>
            <ac:spMk id="31" creationId="{2F2F5708-2F39-4B67-9409-F30E2B3CD329}"/>
          </ac:spMkLst>
        </pc:spChg>
        <pc:spChg chg="add mod">
          <ac:chgData name="Anil, Asha" userId="f57f34dc-0caf-4b84-a983-d8933cf4b205" providerId="ADAL" clId="{151689C7-8881-4A68-8A0A-52F41ECE60A9}" dt="2021-11-08T14:03:59.217" v="2093"/>
          <ac:spMkLst>
            <pc:docMk/>
            <pc:sldMk cId="1324338487" sldId="311"/>
            <ac:spMk id="32" creationId="{C4F3C56B-23C7-4AAB-82C8-FE2DD42625D3}"/>
          </ac:spMkLst>
        </pc:spChg>
        <pc:spChg chg="mod">
          <ac:chgData name="Anil, Asha" userId="f57f34dc-0caf-4b84-a983-d8933cf4b205" providerId="ADAL" clId="{151689C7-8881-4A68-8A0A-52F41ECE60A9}" dt="2021-11-08T19:20:11.223" v="2386" actId="6559"/>
          <ac:spMkLst>
            <pc:docMk/>
            <pc:sldMk cId="1324338487" sldId="311"/>
            <ac:spMk id="73" creationId="{00000000-0000-0000-0000-000000000000}"/>
          </ac:spMkLst>
        </pc:spChg>
        <pc:spChg chg="del">
          <ac:chgData name="Anil, Asha" userId="f57f34dc-0caf-4b84-a983-d8933cf4b205" providerId="ADAL" clId="{151689C7-8881-4A68-8A0A-52F41ECE60A9}" dt="2021-11-08T14:03:58.212" v="2092" actId="478"/>
          <ac:spMkLst>
            <pc:docMk/>
            <pc:sldMk cId="1324338487" sldId="311"/>
            <ac:spMk id="78" creationId="{00000000-0000-0000-0000-000000000000}"/>
          </ac:spMkLst>
        </pc:spChg>
      </pc:sldChg>
      <pc:sldChg chg="addSp delSp modSp add mod">
        <pc:chgData name="Anil, Asha" userId="f57f34dc-0caf-4b84-a983-d8933cf4b205" providerId="ADAL" clId="{151689C7-8881-4A68-8A0A-52F41ECE60A9}" dt="2021-11-08T14:08:16.787" v="2116" actId="1076"/>
        <pc:sldMkLst>
          <pc:docMk/>
          <pc:sldMk cId="3111953103" sldId="312"/>
        </pc:sldMkLst>
        <pc:spChg chg="add mod">
          <ac:chgData name="Anil, Asha" userId="f57f34dc-0caf-4b84-a983-d8933cf4b205" providerId="ADAL" clId="{151689C7-8881-4A68-8A0A-52F41ECE60A9}" dt="2021-11-08T14:04:12.993" v="2097"/>
          <ac:spMkLst>
            <pc:docMk/>
            <pc:sldMk cId="3111953103" sldId="312"/>
            <ac:spMk id="6" creationId="{A456618B-38A9-437F-8B21-045CCD10BCA4}"/>
          </ac:spMkLst>
        </pc:spChg>
        <pc:spChg chg="add mod">
          <ac:chgData name="Anil, Asha" userId="f57f34dc-0caf-4b84-a983-d8933cf4b205" providerId="ADAL" clId="{151689C7-8881-4A68-8A0A-52F41ECE60A9}" dt="2021-11-08T14:05:49.943" v="2115" actId="108"/>
          <ac:spMkLst>
            <pc:docMk/>
            <pc:sldMk cId="3111953103" sldId="312"/>
            <ac:spMk id="7" creationId="{41ABEBEA-8D25-4D2E-8F42-73C2B214E039}"/>
          </ac:spMkLst>
        </pc:spChg>
        <pc:spChg chg="add mod">
          <ac:chgData name="Anil, Asha" userId="f57f34dc-0caf-4b84-a983-d8933cf4b205" providerId="ADAL" clId="{151689C7-8881-4A68-8A0A-52F41ECE60A9}" dt="2021-11-08T14:04:12.993" v="2097"/>
          <ac:spMkLst>
            <pc:docMk/>
            <pc:sldMk cId="3111953103" sldId="312"/>
            <ac:spMk id="8" creationId="{10CB4925-4347-47AB-BDB0-21076DB453FE}"/>
          </ac:spMkLst>
        </pc:spChg>
        <pc:spChg chg="del">
          <ac:chgData name="Anil, Asha" userId="f57f34dc-0caf-4b84-a983-d8933cf4b205" providerId="ADAL" clId="{151689C7-8881-4A68-8A0A-52F41ECE60A9}" dt="2021-11-08T05:03:39.556" v="375" actId="478"/>
          <ac:spMkLst>
            <pc:docMk/>
            <pc:sldMk cId="3111953103" sldId="312"/>
            <ac:spMk id="9" creationId="{C88BBB31-25B3-4501-90CF-2E13D5157614}"/>
          </ac:spMkLst>
        </pc:spChg>
        <pc:spChg chg="add mod">
          <ac:chgData name="Anil, Asha" userId="f57f34dc-0caf-4b84-a983-d8933cf4b205" providerId="ADAL" clId="{151689C7-8881-4A68-8A0A-52F41ECE60A9}" dt="2021-11-08T14:05:44.962" v="2114" actId="108"/>
          <ac:spMkLst>
            <pc:docMk/>
            <pc:sldMk cId="3111953103" sldId="312"/>
            <ac:spMk id="10" creationId="{C939D964-2C03-4F38-BCF6-F60CAB437752}"/>
          </ac:spMkLst>
        </pc:spChg>
        <pc:spChg chg="add mod">
          <ac:chgData name="Anil, Asha" userId="f57f34dc-0caf-4b84-a983-d8933cf4b205" providerId="ADAL" clId="{151689C7-8881-4A68-8A0A-52F41ECE60A9}" dt="2021-11-08T14:04:12.993" v="2097"/>
          <ac:spMkLst>
            <pc:docMk/>
            <pc:sldMk cId="3111953103" sldId="312"/>
            <ac:spMk id="11" creationId="{90949966-87FD-4FA3-9484-E9AD77A8B5C5}"/>
          </ac:spMkLst>
        </pc:spChg>
        <pc:spChg chg="del">
          <ac:chgData name="Anil, Asha" userId="f57f34dc-0caf-4b84-a983-d8933cf4b205" providerId="ADAL" clId="{151689C7-8881-4A68-8A0A-52F41ECE60A9}" dt="2021-11-08T14:04:04.642" v="2094" actId="478"/>
          <ac:spMkLst>
            <pc:docMk/>
            <pc:sldMk cId="3111953103" sldId="312"/>
            <ac:spMk id="78" creationId="{00000000-0000-0000-0000-000000000000}"/>
          </ac:spMkLst>
        </pc:spChg>
        <pc:graphicFrameChg chg="mod modGraphic">
          <ac:chgData name="Anil, Asha" userId="f57f34dc-0caf-4b84-a983-d8933cf4b205" providerId="ADAL" clId="{151689C7-8881-4A68-8A0A-52F41ECE60A9}" dt="2021-11-08T14:08:16.787" v="2116" actId="1076"/>
          <ac:graphicFrameMkLst>
            <pc:docMk/>
            <pc:sldMk cId="3111953103" sldId="312"/>
            <ac:graphicFrameMk id="2" creationId="{BEAEEEBD-FFA1-4B86-BD67-65210612484C}"/>
          </ac:graphicFrameMkLst>
        </pc:graphicFrameChg>
      </pc:sldChg>
      <pc:sldChg chg="new">
        <pc:chgData name="Anil, Asha" userId="f57f34dc-0caf-4b84-a983-d8933cf4b205" providerId="ADAL" clId="{151689C7-8881-4A68-8A0A-52F41ECE60A9}" dt="2021-11-08T14:12:42.032" v="2140" actId="680"/>
        <pc:sldMkLst>
          <pc:docMk/>
          <pc:sldMk cId="588745524" sldId="313"/>
        </pc:sldMkLst>
      </pc:sldChg>
      <pc:sldChg chg="addSp delSp modSp add mod">
        <pc:chgData name="Anil, Asha" userId="f57f34dc-0caf-4b84-a983-d8933cf4b205" providerId="ADAL" clId="{151689C7-8881-4A68-8A0A-52F41ECE60A9}" dt="2021-11-08T14:29:02.857" v="2314" actId="1076"/>
        <pc:sldMkLst>
          <pc:docMk/>
          <pc:sldMk cId="1993000333" sldId="314"/>
        </pc:sldMkLst>
        <pc:spChg chg="add mod">
          <ac:chgData name="Anil, Asha" userId="f57f34dc-0caf-4b84-a983-d8933cf4b205" providerId="ADAL" clId="{151689C7-8881-4A68-8A0A-52F41ECE60A9}" dt="2021-11-08T14:29:02.857" v="2314" actId="1076"/>
          <ac:spMkLst>
            <pc:docMk/>
            <pc:sldMk cId="1993000333" sldId="314"/>
            <ac:spMk id="2" creationId="{20E3BD66-E349-462A-B2EF-959C4884FD2D}"/>
          </ac:spMkLst>
        </pc:spChg>
        <pc:spChg chg="add mod">
          <ac:chgData name="Anil, Asha" userId="f57f34dc-0caf-4b84-a983-d8933cf4b205" providerId="ADAL" clId="{151689C7-8881-4A68-8A0A-52F41ECE60A9}" dt="2021-11-08T14:28:22.334" v="2304" actId="14100"/>
          <ac:spMkLst>
            <pc:docMk/>
            <pc:sldMk cId="1993000333" sldId="314"/>
            <ac:spMk id="3" creationId="{768D8CFB-114C-4314-93E1-8F3AD0B6E1B0}"/>
          </ac:spMkLst>
        </pc:spChg>
        <pc:spChg chg="del">
          <ac:chgData name="Anil, Asha" userId="f57f34dc-0caf-4b84-a983-d8933cf4b205" providerId="ADAL" clId="{151689C7-8881-4A68-8A0A-52F41ECE60A9}" dt="2021-11-08T14:19:05.546" v="2142" actId="478"/>
          <ac:spMkLst>
            <pc:docMk/>
            <pc:sldMk cId="1993000333" sldId="314"/>
            <ac:spMk id="23" creationId="{D0566015-2DB6-464A-825C-B77024DA3F8E}"/>
          </ac:spMkLst>
        </pc:spChg>
        <pc:spChg chg="add mod">
          <ac:chgData name="Anil, Asha" userId="f57f34dc-0caf-4b84-a983-d8933cf4b205" providerId="ADAL" clId="{151689C7-8881-4A68-8A0A-52F41ECE60A9}" dt="2021-11-08T14:29:02.857" v="2314" actId="1076"/>
          <ac:spMkLst>
            <pc:docMk/>
            <pc:sldMk cId="1993000333" sldId="314"/>
            <ac:spMk id="34" creationId="{D1B1397E-2826-4AD6-8BF6-5861C75A1159}"/>
          </ac:spMkLst>
        </pc:spChg>
        <pc:spChg chg="add mod">
          <ac:chgData name="Anil, Asha" userId="f57f34dc-0caf-4b84-a983-d8933cf4b205" providerId="ADAL" clId="{151689C7-8881-4A68-8A0A-52F41ECE60A9}" dt="2021-11-08T14:24:53.713" v="2227"/>
          <ac:spMkLst>
            <pc:docMk/>
            <pc:sldMk cId="1993000333" sldId="314"/>
            <ac:spMk id="35" creationId="{4FFAC49A-1960-43D8-9B2E-7AB4B05D0999}"/>
          </ac:spMkLst>
        </pc:spChg>
        <pc:spChg chg="add mod">
          <ac:chgData name="Anil, Asha" userId="f57f34dc-0caf-4b84-a983-d8933cf4b205" providerId="ADAL" clId="{151689C7-8881-4A68-8A0A-52F41ECE60A9}" dt="2021-11-08T14:29:02.857" v="2314" actId="1076"/>
          <ac:spMkLst>
            <pc:docMk/>
            <pc:sldMk cId="1993000333" sldId="314"/>
            <ac:spMk id="36" creationId="{60A056D2-408D-499C-B8B1-ED970168C1D2}"/>
          </ac:spMkLst>
        </pc:spChg>
        <pc:spChg chg="add mod">
          <ac:chgData name="Anil, Asha" userId="f57f34dc-0caf-4b84-a983-d8933cf4b205" providerId="ADAL" clId="{151689C7-8881-4A68-8A0A-52F41ECE60A9}" dt="2021-11-08T14:27:06.002" v="2265" actId="242"/>
          <ac:spMkLst>
            <pc:docMk/>
            <pc:sldMk cId="1993000333" sldId="314"/>
            <ac:spMk id="37" creationId="{5DFF0301-8333-41D3-A1F2-3C08D4B25E4A}"/>
          </ac:spMkLst>
        </pc:spChg>
        <pc:spChg chg="add mod">
          <ac:chgData name="Anil, Asha" userId="f57f34dc-0caf-4b84-a983-d8933cf4b205" providerId="ADAL" clId="{151689C7-8881-4A68-8A0A-52F41ECE60A9}" dt="2021-11-08T14:29:02.857" v="2314" actId="1076"/>
          <ac:spMkLst>
            <pc:docMk/>
            <pc:sldMk cId="1993000333" sldId="314"/>
            <ac:spMk id="38" creationId="{C0D352B2-F184-4FEB-A4F9-CBB02C056964}"/>
          </ac:spMkLst>
        </pc:spChg>
        <pc:spChg chg="add mod">
          <ac:chgData name="Anil, Asha" userId="f57f34dc-0caf-4b84-a983-d8933cf4b205" providerId="ADAL" clId="{151689C7-8881-4A68-8A0A-52F41ECE60A9}" dt="2021-11-08T14:27:00.752" v="2264" actId="242"/>
          <ac:spMkLst>
            <pc:docMk/>
            <pc:sldMk cId="1993000333" sldId="314"/>
            <ac:spMk id="39" creationId="{5A101F4A-14B5-4A15-8799-81282E83A461}"/>
          </ac:spMkLst>
        </pc:spChg>
        <pc:spChg chg="add mod">
          <ac:chgData name="Anil, Asha" userId="f57f34dc-0caf-4b84-a983-d8933cf4b205" providerId="ADAL" clId="{151689C7-8881-4A68-8A0A-52F41ECE60A9}" dt="2021-11-08T14:29:02.857" v="2314" actId="1076"/>
          <ac:spMkLst>
            <pc:docMk/>
            <pc:sldMk cId="1993000333" sldId="314"/>
            <ac:spMk id="40" creationId="{2D5345D0-0AD1-48B0-A70D-CC7D9C6C802E}"/>
          </ac:spMkLst>
        </pc:spChg>
        <pc:spChg chg="add mod">
          <ac:chgData name="Anil, Asha" userId="f57f34dc-0caf-4b84-a983-d8933cf4b205" providerId="ADAL" clId="{151689C7-8881-4A68-8A0A-52F41ECE60A9}" dt="2021-11-08T14:28:28.994" v="2306" actId="14100"/>
          <ac:spMkLst>
            <pc:docMk/>
            <pc:sldMk cId="1993000333" sldId="314"/>
            <ac:spMk id="41" creationId="{EF928823-B4D4-4C21-8063-9F4FA0A03FB6}"/>
          </ac:spMkLst>
        </pc:spChg>
        <pc:spChg chg="del">
          <ac:chgData name="Anil, Asha" userId="f57f34dc-0caf-4b84-a983-d8933cf4b205" providerId="ADAL" clId="{151689C7-8881-4A68-8A0A-52F41ECE60A9}" dt="2021-11-08T14:19:05.546" v="2142" actId="478"/>
          <ac:spMkLst>
            <pc:docMk/>
            <pc:sldMk cId="1993000333" sldId="314"/>
            <ac:spMk id="62" creationId="{29ED73EA-34EC-4CF3-BE33-F28782E07105}"/>
          </ac:spMkLst>
        </pc:spChg>
        <pc:spChg chg="del">
          <ac:chgData name="Anil, Asha" userId="f57f34dc-0caf-4b84-a983-d8933cf4b205" providerId="ADAL" clId="{151689C7-8881-4A68-8A0A-52F41ECE60A9}" dt="2021-11-08T14:19:05.546" v="2142" actId="478"/>
          <ac:spMkLst>
            <pc:docMk/>
            <pc:sldMk cId="1993000333" sldId="314"/>
            <ac:spMk id="63" creationId="{B3284E57-EE21-4427-A472-E4D9BB84DCAA}"/>
          </ac:spMkLst>
        </pc:spChg>
        <pc:spChg chg="del">
          <ac:chgData name="Anil, Asha" userId="f57f34dc-0caf-4b84-a983-d8933cf4b205" providerId="ADAL" clId="{151689C7-8881-4A68-8A0A-52F41ECE60A9}" dt="2021-11-08T14:19:05.546" v="2142" actId="478"/>
          <ac:spMkLst>
            <pc:docMk/>
            <pc:sldMk cId="1993000333" sldId="314"/>
            <ac:spMk id="64" creationId="{758A3581-C85F-4E2E-BF3E-161715D2A9F1}"/>
          </ac:spMkLst>
        </pc:spChg>
        <pc:spChg chg="del">
          <ac:chgData name="Anil, Asha" userId="f57f34dc-0caf-4b84-a983-d8933cf4b205" providerId="ADAL" clId="{151689C7-8881-4A68-8A0A-52F41ECE60A9}" dt="2021-11-08T14:19:05.546" v="2142" actId="478"/>
          <ac:spMkLst>
            <pc:docMk/>
            <pc:sldMk cId="1993000333" sldId="314"/>
            <ac:spMk id="65" creationId="{83F5B28B-AD47-4EB0-991D-E809E05D9E6B}"/>
          </ac:spMkLst>
        </pc:spChg>
        <pc:spChg chg="del">
          <ac:chgData name="Anil, Asha" userId="f57f34dc-0caf-4b84-a983-d8933cf4b205" providerId="ADAL" clId="{151689C7-8881-4A68-8A0A-52F41ECE60A9}" dt="2021-11-08T14:19:05.546" v="2142" actId="478"/>
          <ac:spMkLst>
            <pc:docMk/>
            <pc:sldMk cId="1993000333" sldId="314"/>
            <ac:spMk id="66" creationId="{B65163D7-FA7F-45A9-ADFA-7803045A0C0A}"/>
          </ac:spMkLst>
        </pc:spChg>
        <pc:spChg chg="del">
          <ac:chgData name="Anil, Asha" userId="f57f34dc-0caf-4b84-a983-d8933cf4b205" providerId="ADAL" clId="{151689C7-8881-4A68-8A0A-52F41ECE60A9}" dt="2021-11-08T14:19:05.546" v="2142" actId="478"/>
          <ac:spMkLst>
            <pc:docMk/>
            <pc:sldMk cId="1993000333" sldId="314"/>
            <ac:spMk id="67" creationId="{286714CA-D621-4796-ABF6-FFE6B410D6B4}"/>
          </ac:spMkLst>
        </pc:spChg>
        <pc:spChg chg="del">
          <ac:chgData name="Anil, Asha" userId="f57f34dc-0caf-4b84-a983-d8933cf4b205" providerId="ADAL" clId="{151689C7-8881-4A68-8A0A-52F41ECE60A9}" dt="2021-11-08T14:19:05.546" v="2142" actId="478"/>
          <ac:spMkLst>
            <pc:docMk/>
            <pc:sldMk cId="1993000333" sldId="314"/>
            <ac:spMk id="68" creationId="{191F4ED1-BCDE-40FF-8554-2BDA67E2622D}"/>
          </ac:spMkLst>
        </pc:spChg>
        <pc:spChg chg="mod">
          <ac:chgData name="Anil, Asha" userId="f57f34dc-0caf-4b84-a983-d8933cf4b205" providerId="ADAL" clId="{151689C7-8881-4A68-8A0A-52F41ECE60A9}" dt="2021-11-08T14:19:09.602" v="2152" actId="20577"/>
          <ac:spMkLst>
            <pc:docMk/>
            <pc:sldMk cId="1993000333" sldId="314"/>
            <ac:spMk id="73" creationId="{00000000-0000-0000-0000-000000000000}"/>
          </ac:spMkLst>
        </pc:spChg>
        <pc:grpChg chg="del">
          <ac:chgData name="Anil, Asha" userId="f57f34dc-0caf-4b84-a983-d8933cf4b205" providerId="ADAL" clId="{151689C7-8881-4A68-8A0A-52F41ECE60A9}" dt="2021-11-08T14:19:05.546" v="2142" actId="478"/>
          <ac:grpSpMkLst>
            <pc:docMk/>
            <pc:sldMk cId="1993000333" sldId="314"/>
            <ac:grpSpMk id="45" creationId="{473B8A9A-F0DB-451B-9BE5-D54B811FF3F2}"/>
          </ac:grpSpMkLst>
        </pc:grpChg>
      </pc:sldChg>
      <pc:sldMasterChg chg="delSldLayout">
        <pc:chgData name="Anil, Asha" userId="f57f34dc-0caf-4b84-a983-d8933cf4b205" providerId="ADAL" clId="{151689C7-8881-4A68-8A0A-52F41ECE60A9}" dt="2021-11-08T16:05:08.315" v="2357" actId="47"/>
        <pc:sldMasterMkLst>
          <pc:docMk/>
          <pc:sldMasterMk cId="0" sldId="2147483658"/>
        </pc:sldMasterMkLst>
        <pc:sldLayoutChg chg="del">
          <pc:chgData name="Anil, Asha" userId="f57f34dc-0caf-4b84-a983-d8933cf4b205" providerId="ADAL" clId="{151689C7-8881-4A68-8A0A-52F41ECE60A9}" dt="2021-11-08T16:05:08.315" v="2357" actId="47"/>
          <pc:sldLayoutMkLst>
            <pc:docMk/>
            <pc:sldMasterMk cId="0" sldId="2147483658"/>
            <pc:sldLayoutMk cId="0" sldId="2147483649"/>
          </pc:sldLayoutMkLst>
        </pc:sldLayoutChg>
        <pc:sldLayoutChg chg="del">
          <pc:chgData name="Anil, Asha" userId="f57f34dc-0caf-4b84-a983-d8933cf4b205" providerId="ADAL" clId="{151689C7-8881-4A68-8A0A-52F41ECE60A9}" dt="2021-11-08T16:05:07.310" v="2356" actId="47"/>
          <pc:sldLayoutMkLst>
            <pc:docMk/>
            <pc:sldMasterMk cId="0" sldId="2147483658"/>
            <pc:sldLayoutMk cId="0" sldId="2147483650"/>
          </pc:sldLayoutMkLst>
        </pc:sldLayoutChg>
        <pc:sldLayoutChg chg="del">
          <pc:chgData name="Anil, Asha" userId="f57f34dc-0caf-4b84-a983-d8933cf4b205" providerId="ADAL" clId="{151689C7-8881-4A68-8A0A-52F41ECE60A9}" dt="2021-11-08T16:05:06.551" v="2355" actId="47"/>
          <pc:sldLayoutMkLst>
            <pc:docMk/>
            <pc:sldMasterMk cId="0" sldId="2147483658"/>
            <pc:sldLayoutMk cId="0" sldId="2147483651"/>
          </pc:sldLayoutMkLst>
        </pc:sldLayoutChg>
        <pc:sldLayoutChg chg="del">
          <pc:chgData name="Anil, Asha" userId="f57f34dc-0caf-4b84-a983-d8933cf4b205" providerId="ADAL" clId="{151689C7-8881-4A68-8A0A-52F41ECE60A9}" dt="2021-11-08T16:05:04.897" v="2352" actId="47"/>
          <pc:sldLayoutMkLst>
            <pc:docMk/>
            <pc:sldMasterMk cId="0" sldId="2147483658"/>
            <pc:sldLayoutMk cId="0" sldId="2147483653"/>
          </pc:sldLayoutMkLst>
        </pc:sldLayoutChg>
        <pc:sldLayoutChg chg="del">
          <pc:chgData name="Anil, Asha" userId="f57f34dc-0caf-4b84-a983-d8933cf4b205" providerId="ADAL" clId="{151689C7-8881-4A68-8A0A-52F41ECE60A9}" dt="2021-11-08T16:05:02.704" v="2349" actId="47"/>
          <pc:sldLayoutMkLst>
            <pc:docMk/>
            <pc:sldMasterMk cId="0" sldId="2147483658"/>
            <pc:sldLayoutMk cId="0" sldId="2147483654"/>
          </pc:sldLayoutMkLst>
        </pc:sldLayoutChg>
        <pc:sldLayoutChg chg="del">
          <pc:chgData name="Anil, Asha" userId="f57f34dc-0caf-4b84-a983-d8933cf4b205" providerId="ADAL" clId="{151689C7-8881-4A68-8A0A-52F41ECE60A9}" dt="2021-11-08T16:04:57.371" v="2342" actId="47"/>
          <pc:sldLayoutMkLst>
            <pc:docMk/>
            <pc:sldMasterMk cId="0" sldId="2147483658"/>
            <pc:sldLayoutMk cId="0" sldId="2147483655"/>
          </pc:sldLayoutMkLst>
        </pc:sldLayoutChg>
        <pc:sldLayoutChg chg="del">
          <pc:chgData name="Anil, Asha" userId="f57f34dc-0caf-4b84-a983-d8933cf4b205" providerId="ADAL" clId="{151689C7-8881-4A68-8A0A-52F41ECE60A9}" dt="2021-11-08T16:05:06.180" v="2354" actId="47"/>
          <pc:sldLayoutMkLst>
            <pc:docMk/>
            <pc:sldMasterMk cId="0" sldId="2147483658"/>
            <pc:sldLayoutMk cId="0" sldId="2147483656"/>
          </pc:sldLayoutMkLst>
        </pc:sldLayoutChg>
        <pc:sldLayoutChg chg="del">
          <pc:chgData name="Anil, Asha" userId="f57f34dc-0caf-4b84-a983-d8933cf4b205" providerId="ADAL" clId="{151689C7-8881-4A68-8A0A-52F41ECE60A9}" dt="2021-11-08T16:05:03.454" v="2350" actId="47"/>
          <pc:sldLayoutMkLst>
            <pc:docMk/>
            <pc:sldMasterMk cId="0" sldId="2147483658"/>
            <pc:sldLayoutMk cId="0" sldId="2147483657"/>
          </pc:sldLayoutMkLst>
        </pc:sldLayoutChg>
      </pc:sldMasterChg>
    </pc:docChg>
  </pc:docChgLst>
  <pc:docChgLst>
    <pc:chgData name="Marinov, Vladislav" userId="2605cd6c-aec5-4922-a51e-1e914a56388a" providerId="ADAL" clId="{98B40BB6-C35C-42AC-BA93-BC7D171CB4CB}"/>
    <pc:docChg chg="undo custSel modSld">
      <pc:chgData name="Marinov, Vladislav" userId="2605cd6c-aec5-4922-a51e-1e914a56388a" providerId="ADAL" clId="{98B40BB6-C35C-42AC-BA93-BC7D171CB4CB}" dt="2021-11-08T16:12:12.902" v="1691" actId="20577"/>
      <pc:docMkLst>
        <pc:docMk/>
      </pc:docMkLst>
      <pc:sldChg chg="modSp mod">
        <pc:chgData name="Marinov, Vladislav" userId="2605cd6c-aec5-4922-a51e-1e914a56388a" providerId="ADAL" clId="{98B40BB6-C35C-42AC-BA93-BC7D171CB4CB}" dt="2021-11-08T14:51:04.608" v="1637" actId="20577"/>
        <pc:sldMkLst>
          <pc:docMk/>
          <pc:sldMk cId="4119119728" sldId="297"/>
        </pc:sldMkLst>
        <pc:spChg chg="mod">
          <ac:chgData name="Marinov, Vladislav" userId="2605cd6c-aec5-4922-a51e-1e914a56388a" providerId="ADAL" clId="{98B40BB6-C35C-42AC-BA93-BC7D171CB4CB}" dt="2021-11-08T14:51:04.608" v="1637" actId="20577"/>
          <ac:spMkLst>
            <pc:docMk/>
            <pc:sldMk cId="4119119728" sldId="297"/>
            <ac:spMk id="29" creationId="{A7A45B9B-9239-8346-8B78-B046BFE58E2C}"/>
          </ac:spMkLst>
        </pc:spChg>
      </pc:sldChg>
      <pc:sldChg chg="modSp mod">
        <pc:chgData name="Marinov, Vladislav" userId="2605cd6c-aec5-4922-a51e-1e914a56388a" providerId="ADAL" clId="{98B40BB6-C35C-42AC-BA93-BC7D171CB4CB}" dt="2021-11-08T16:07:39.968" v="1639" actId="20577"/>
        <pc:sldMkLst>
          <pc:docMk/>
          <pc:sldMk cId="4094563221" sldId="299"/>
        </pc:sldMkLst>
        <pc:spChg chg="mod">
          <ac:chgData name="Marinov, Vladislav" userId="2605cd6c-aec5-4922-a51e-1e914a56388a" providerId="ADAL" clId="{98B40BB6-C35C-42AC-BA93-BC7D171CB4CB}" dt="2021-11-08T16:07:39.968" v="1639" actId="20577"/>
          <ac:spMkLst>
            <pc:docMk/>
            <pc:sldMk cId="4094563221" sldId="299"/>
            <ac:spMk id="56" creationId="{98495813-1CCE-544A-846D-74F51949639A}"/>
          </ac:spMkLst>
        </pc:spChg>
      </pc:sldChg>
      <pc:sldChg chg="addSp delSp modSp mod">
        <pc:chgData name="Marinov, Vladislav" userId="2605cd6c-aec5-4922-a51e-1e914a56388a" providerId="ADAL" clId="{98B40BB6-C35C-42AC-BA93-BC7D171CB4CB}" dt="2021-11-07T23:10:24.384" v="56" actId="1076"/>
        <pc:sldMkLst>
          <pc:docMk/>
          <pc:sldMk cId="1799538502" sldId="303"/>
        </pc:sldMkLst>
        <pc:spChg chg="add del mod">
          <ac:chgData name="Marinov, Vladislav" userId="2605cd6c-aec5-4922-a51e-1e914a56388a" providerId="ADAL" clId="{98B40BB6-C35C-42AC-BA93-BC7D171CB4CB}" dt="2021-11-07T23:08:52.468" v="3" actId="478"/>
          <ac:spMkLst>
            <pc:docMk/>
            <pc:sldMk cId="1799538502" sldId="303"/>
            <ac:spMk id="2" creationId="{53088D5A-75A7-4562-9262-FAEEACCFA289}"/>
          </ac:spMkLst>
        </pc:spChg>
        <pc:spChg chg="add del mod">
          <ac:chgData name="Marinov, Vladislav" userId="2605cd6c-aec5-4922-a51e-1e914a56388a" providerId="ADAL" clId="{98B40BB6-C35C-42AC-BA93-BC7D171CB4CB}" dt="2021-11-07T23:08:59.170" v="6" actId="478"/>
          <ac:spMkLst>
            <pc:docMk/>
            <pc:sldMk cId="1799538502" sldId="303"/>
            <ac:spMk id="3" creationId="{4A79101B-E4E2-486E-ABCC-19E4A68988D7}"/>
          </ac:spMkLst>
        </pc:spChg>
        <pc:spChg chg="mod">
          <ac:chgData name="Marinov, Vladislav" userId="2605cd6c-aec5-4922-a51e-1e914a56388a" providerId="ADAL" clId="{98B40BB6-C35C-42AC-BA93-BC7D171CB4CB}" dt="2021-11-07T23:10:24.384" v="56" actId="1076"/>
          <ac:spMkLst>
            <pc:docMk/>
            <pc:sldMk cId="1799538502" sldId="303"/>
            <ac:spMk id="9" creationId="{C88BBB31-25B3-4501-90CF-2E13D5157614}"/>
          </ac:spMkLst>
        </pc:spChg>
        <pc:picChg chg="add mod">
          <ac:chgData name="Marinov, Vladislav" userId="2605cd6c-aec5-4922-a51e-1e914a56388a" providerId="ADAL" clId="{98B40BB6-C35C-42AC-BA93-BC7D171CB4CB}" dt="2021-11-07T23:10:07.646" v="50" actId="1076"/>
          <ac:picMkLst>
            <pc:docMk/>
            <pc:sldMk cId="1799538502" sldId="303"/>
            <ac:picMk id="4" creationId="{F049730B-AA23-4102-A215-53B58C02BE15}"/>
          </ac:picMkLst>
        </pc:picChg>
        <pc:picChg chg="add del mod">
          <ac:chgData name="Marinov, Vladislav" userId="2605cd6c-aec5-4922-a51e-1e914a56388a" providerId="ADAL" clId="{98B40BB6-C35C-42AC-BA93-BC7D171CB4CB}" dt="2021-11-07T23:08:52.468" v="3" actId="478"/>
          <ac:picMkLst>
            <pc:docMk/>
            <pc:sldMk cId="1799538502" sldId="303"/>
            <ac:picMk id="1026" creationId="{BCB8702E-94DA-4818-B208-10C7B002882E}"/>
          </ac:picMkLst>
        </pc:picChg>
        <pc:picChg chg="add del mod">
          <ac:chgData name="Marinov, Vladislav" userId="2605cd6c-aec5-4922-a51e-1e914a56388a" providerId="ADAL" clId="{98B40BB6-C35C-42AC-BA93-BC7D171CB4CB}" dt="2021-11-07T23:08:59.170" v="6" actId="478"/>
          <ac:picMkLst>
            <pc:docMk/>
            <pc:sldMk cId="1799538502" sldId="303"/>
            <ac:picMk id="1028" creationId="{1CC2345E-E7AF-4206-962E-4386BD97C48A}"/>
          </ac:picMkLst>
        </pc:picChg>
      </pc:sldChg>
      <pc:sldChg chg="modSp mod">
        <pc:chgData name="Marinov, Vladislav" userId="2605cd6c-aec5-4922-a51e-1e914a56388a" providerId="ADAL" clId="{98B40BB6-C35C-42AC-BA93-BC7D171CB4CB}" dt="2021-11-08T16:12:12.902" v="1691" actId="20577"/>
        <pc:sldMkLst>
          <pc:docMk/>
          <pc:sldMk cId="3491503711" sldId="304"/>
        </pc:sldMkLst>
        <pc:graphicFrameChg chg="modGraphic">
          <ac:chgData name="Marinov, Vladislav" userId="2605cd6c-aec5-4922-a51e-1e914a56388a" providerId="ADAL" clId="{98B40BB6-C35C-42AC-BA93-BC7D171CB4CB}" dt="2021-11-08T16:12:12.902" v="1691" actId="20577"/>
          <ac:graphicFrameMkLst>
            <pc:docMk/>
            <pc:sldMk cId="3491503711" sldId="304"/>
            <ac:graphicFrameMk id="2" creationId="{1FA24F37-F99F-4797-AAA5-5E104557191F}"/>
          </ac:graphicFrameMkLst>
        </pc:graphicFrameChg>
      </pc:sldChg>
      <pc:sldChg chg="addSp delSp modSp mod">
        <pc:chgData name="Marinov, Vladislav" userId="2605cd6c-aec5-4922-a51e-1e914a56388a" providerId="ADAL" clId="{98B40BB6-C35C-42AC-BA93-BC7D171CB4CB}" dt="2021-11-08T14:08:31.947" v="1605" actId="478"/>
        <pc:sldMkLst>
          <pc:docMk/>
          <pc:sldMk cId="2422429363" sldId="305"/>
        </pc:sldMkLst>
        <pc:spChg chg="add del mod">
          <ac:chgData name="Marinov, Vladislav" userId="2605cd6c-aec5-4922-a51e-1e914a56388a" providerId="ADAL" clId="{98B40BB6-C35C-42AC-BA93-BC7D171CB4CB}" dt="2021-11-08T13:58:24.032" v="1153" actId="478"/>
          <ac:spMkLst>
            <pc:docMk/>
            <pc:sldMk cId="2422429363" sldId="305"/>
            <ac:spMk id="7" creationId="{161E3FEF-26BA-4B04-BB17-0555CFB10E0A}"/>
          </ac:spMkLst>
        </pc:spChg>
        <pc:spChg chg="add mod">
          <ac:chgData name="Marinov, Vladislav" userId="2605cd6c-aec5-4922-a51e-1e914a56388a" providerId="ADAL" clId="{98B40BB6-C35C-42AC-BA93-BC7D171CB4CB}" dt="2021-11-08T14:02:24.763" v="1247" actId="255"/>
          <ac:spMkLst>
            <pc:docMk/>
            <pc:sldMk cId="2422429363" sldId="305"/>
            <ac:spMk id="8" creationId="{47F4221A-E8AB-4260-9A15-D2B878DD2DAB}"/>
          </ac:spMkLst>
        </pc:spChg>
        <pc:spChg chg="del mod">
          <ac:chgData name="Marinov, Vladislav" userId="2605cd6c-aec5-4922-a51e-1e914a56388a" providerId="ADAL" clId="{98B40BB6-C35C-42AC-BA93-BC7D171CB4CB}" dt="2021-11-08T14:08:31.947" v="1605" actId="478"/>
          <ac:spMkLst>
            <pc:docMk/>
            <pc:sldMk cId="2422429363" sldId="305"/>
            <ac:spMk id="9" creationId="{C88BBB31-25B3-4501-90CF-2E13D5157614}"/>
          </ac:spMkLst>
        </pc:spChg>
        <pc:spChg chg="add mod">
          <ac:chgData name="Marinov, Vladislav" userId="2605cd6c-aec5-4922-a51e-1e914a56388a" providerId="ADAL" clId="{98B40BB6-C35C-42AC-BA93-BC7D171CB4CB}" dt="2021-11-08T14:02:19.875" v="1246" actId="255"/>
          <ac:spMkLst>
            <pc:docMk/>
            <pc:sldMk cId="2422429363" sldId="305"/>
            <ac:spMk id="10" creationId="{C5114FB0-D574-4186-8920-C303CA210639}"/>
          </ac:spMkLst>
        </pc:spChg>
        <pc:graphicFrameChg chg="add mod modGraphic">
          <ac:chgData name="Marinov, Vladislav" userId="2605cd6c-aec5-4922-a51e-1e914a56388a" providerId="ADAL" clId="{98B40BB6-C35C-42AC-BA93-BC7D171CB4CB}" dt="2021-11-08T14:05:39.821" v="1594" actId="20577"/>
          <ac:graphicFrameMkLst>
            <pc:docMk/>
            <pc:sldMk cId="2422429363" sldId="305"/>
            <ac:graphicFrameMk id="5" creationId="{878D0EC0-1E8D-4D2B-AB45-E79E130B414F}"/>
          </ac:graphicFrameMkLst>
        </pc:graphicFrameChg>
        <pc:graphicFrameChg chg="add mod modGraphic">
          <ac:chgData name="Marinov, Vladislav" userId="2605cd6c-aec5-4922-a51e-1e914a56388a" providerId="ADAL" clId="{98B40BB6-C35C-42AC-BA93-BC7D171CB4CB}" dt="2021-11-08T14:01:04.605" v="1226" actId="1076"/>
          <ac:graphicFrameMkLst>
            <pc:docMk/>
            <pc:sldMk cId="2422429363" sldId="305"/>
            <ac:graphicFrameMk id="6" creationId="{F71069B7-1C25-45F8-AD7F-5B069706756B}"/>
          </ac:graphicFrameMkLst>
        </pc:graphicFrameChg>
        <pc:graphicFrameChg chg="add mod">
          <ac:chgData name="Marinov, Vladislav" userId="2605cd6c-aec5-4922-a51e-1e914a56388a" providerId="ADAL" clId="{98B40BB6-C35C-42AC-BA93-BC7D171CB4CB}" dt="2021-11-08T14:01:48.321" v="1243" actId="1076"/>
          <ac:graphicFrameMkLst>
            <pc:docMk/>
            <pc:sldMk cId="2422429363" sldId="305"/>
            <ac:graphicFrameMk id="11" creationId="{0A101EC0-5C18-4FB8-A1DE-D2E85B5940DD}"/>
          </ac:graphicFrameMkLst>
        </pc:graphicFrameChg>
        <pc:graphicFrameChg chg="add mod">
          <ac:chgData name="Marinov, Vladislav" userId="2605cd6c-aec5-4922-a51e-1e914a56388a" providerId="ADAL" clId="{98B40BB6-C35C-42AC-BA93-BC7D171CB4CB}" dt="2021-11-08T14:01:55.238" v="1245" actId="1076"/>
          <ac:graphicFrameMkLst>
            <pc:docMk/>
            <pc:sldMk cId="2422429363" sldId="305"/>
            <ac:graphicFrameMk id="12" creationId="{C12101AF-D771-4734-91FE-BD926C5A4069}"/>
          </ac:graphicFrameMkLst>
        </pc:graphicFrameChg>
        <pc:picChg chg="add mod">
          <ac:chgData name="Marinov, Vladislav" userId="2605cd6c-aec5-4922-a51e-1e914a56388a" providerId="ADAL" clId="{98B40BB6-C35C-42AC-BA93-BC7D171CB4CB}" dt="2021-11-08T14:07:16.694" v="1599" actId="1076"/>
          <ac:picMkLst>
            <pc:docMk/>
            <pc:sldMk cId="2422429363" sldId="305"/>
            <ac:picMk id="3" creationId="{9F2E9E20-48DF-4E97-94F3-D5E303851747}"/>
          </ac:picMkLst>
        </pc:picChg>
        <pc:picChg chg="add mod">
          <ac:chgData name="Marinov, Vladislav" userId="2605cd6c-aec5-4922-a51e-1e914a56388a" providerId="ADAL" clId="{98B40BB6-C35C-42AC-BA93-BC7D171CB4CB}" dt="2021-11-08T14:07:36.446" v="1602" actId="1076"/>
          <ac:picMkLst>
            <pc:docMk/>
            <pc:sldMk cId="2422429363" sldId="305"/>
            <ac:picMk id="14" creationId="{E8AA1645-F15C-44E5-B68C-2E913F87A05A}"/>
          </ac:picMkLst>
        </pc:picChg>
        <pc:picChg chg="add mod">
          <ac:chgData name="Marinov, Vladislav" userId="2605cd6c-aec5-4922-a51e-1e914a56388a" providerId="ADAL" clId="{98B40BB6-C35C-42AC-BA93-BC7D171CB4CB}" dt="2021-11-08T14:08:01.615" v="1604" actId="1076"/>
          <ac:picMkLst>
            <pc:docMk/>
            <pc:sldMk cId="2422429363" sldId="305"/>
            <ac:picMk id="15" creationId="{9424D9DC-C164-46E5-868C-FBE9EFDB51A2}"/>
          </ac:picMkLst>
        </pc:picChg>
      </pc:sldChg>
      <pc:sldChg chg="modSp mod">
        <pc:chgData name="Marinov, Vladislav" userId="2605cd6c-aec5-4922-a51e-1e914a56388a" providerId="ADAL" clId="{98B40BB6-C35C-42AC-BA93-BC7D171CB4CB}" dt="2021-11-08T14:50:22.762" v="1636" actId="20577"/>
        <pc:sldMkLst>
          <pc:docMk/>
          <pc:sldMk cId="2616573491" sldId="309"/>
        </pc:sldMkLst>
        <pc:spChg chg="mod">
          <ac:chgData name="Marinov, Vladislav" userId="2605cd6c-aec5-4922-a51e-1e914a56388a" providerId="ADAL" clId="{98B40BB6-C35C-42AC-BA93-BC7D171CB4CB}" dt="2021-11-08T14:50:06.580" v="1634" actId="20577"/>
          <ac:spMkLst>
            <pc:docMk/>
            <pc:sldMk cId="2616573491" sldId="309"/>
            <ac:spMk id="29" creationId="{C620EEB8-4F78-4922-8CB1-6053EA300C8A}"/>
          </ac:spMkLst>
        </pc:spChg>
        <pc:spChg chg="mod">
          <ac:chgData name="Marinov, Vladislav" userId="2605cd6c-aec5-4922-a51e-1e914a56388a" providerId="ADAL" clId="{98B40BB6-C35C-42AC-BA93-BC7D171CB4CB}" dt="2021-11-08T14:50:22.762" v="1636" actId="20577"/>
          <ac:spMkLst>
            <pc:docMk/>
            <pc:sldMk cId="2616573491" sldId="309"/>
            <ac:spMk id="30" creationId="{3FD8B083-A43F-4A12-BA45-6541F385EFCC}"/>
          </ac:spMkLst>
        </pc:spChg>
        <pc:spChg chg="mod">
          <ac:chgData name="Marinov, Vladislav" userId="2605cd6c-aec5-4922-a51e-1e914a56388a" providerId="ADAL" clId="{98B40BB6-C35C-42AC-BA93-BC7D171CB4CB}" dt="2021-11-08T14:49:39.481" v="1623" actId="20577"/>
          <ac:spMkLst>
            <pc:docMk/>
            <pc:sldMk cId="2616573491" sldId="309"/>
            <ac:spMk id="36" creationId="{94E9DD54-C456-864E-8EF1-DA3F8D2096B5}"/>
          </ac:spMkLst>
        </pc:spChg>
        <pc:spChg chg="mod">
          <ac:chgData name="Marinov, Vladislav" userId="2605cd6c-aec5-4922-a51e-1e914a56388a" providerId="ADAL" clId="{98B40BB6-C35C-42AC-BA93-BC7D171CB4CB}" dt="2021-11-08T14:49:56.820" v="1629" actId="20577"/>
          <ac:spMkLst>
            <pc:docMk/>
            <pc:sldMk cId="2616573491" sldId="309"/>
            <ac:spMk id="38" creationId="{98F53DB9-DF8E-AF4B-874A-6270A2059BA0}"/>
          </ac:spMkLst>
        </pc:spChg>
      </pc:sldChg>
      <pc:sldChg chg="modSp mod">
        <pc:chgData name="Marinov, Vladislav" userId="2605cd6c-aec5-4922-a51e-1e914a56388a" providerId="ADAL" clId="{98B40BB6-C35C-42AC-BA93-BC7D171CB4CB}" dt="2021-11-08T16:10:48.483" v="1662" actId="20577"/>
        <pc:sldMkLst>
          <pc:docMk/>
          <pc:sldMk cId="3111953103" sldId="312"/>
        </pc:sldMkLst>
        <pc:graphicFrameChg chg="modGraphic">
          <ac:chgData name="Marinov, Vladislav" userId="2605cd6c-aec5-4922-a51e-1e914a56388a" providerId="ADAL" clId="{98B40BB6-C35C-42AC-BA93-BC7D171CB4CB}" dt="2021-11-08T16:10:48.483" v="1662" actId="20577"/>
          <ac:graphicFrameMkLst>
            <pc:docMk/>
            <pc:sldMk cId="3111953103" sldId="312"/>
            <ac:graphicFrameMk id="2" creationId="{BEAEEEBD-FFA1-4B86-BD67-65210612484C}"/>
          </ac:graphicFrameMkLst>
        </pc:graphicFrameChg>
      </pc:sldChg>
      <pc:sldChg chg="modSp mod">
        <pc:chgData name="Marinov, Vladislav" userId="2605cd6c-aec5-4922-a51e-1e914a56388a" providerId="ADAL" clId="{98B40BB6-C35C-42AC-BA93-BC7D171CB4CB}" dt="2021-11-08T16:08:55.883" v="1651" actId="20577"/>
        <pc:sldMkLst>
          <pc:docMk/>
          <pc:sldMk cId="1993000333" sldId="314"/>
        </pc:sldMkLst>
        <pc:spChg chg="mod">
          <ac:chgData name="Marinov, Vladislav" userId="2605cd6c-aec5-4922-a51e-1e914a56388a" providerId="ADAL" clId="{98B40BB6-C35C-42AC-BA93-BC7D171CB4CB}" dt="2021-11-08T16:08:55.883" v="1651" actId="20577"/>
          <ac:spMkLst>
            <pc:docMk/>
            <pc:sldMk cId="1993000333" sldId="314"/>
            <ac:spMk id="3" creationId="{768D8CFB-114C-4314-93E1-8F3AD0B6E1B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206033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41020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258971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843668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803697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863769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693287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351595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825139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337323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b="0" i="0">
                <a:effectLst/>
                <a:latin typeface="Arial" panose="020B0604020202020204" pitchFamily="34" charset="0"/>
              </a:rPr>
              <a:t>What was your process for designing and building this system? (You may show design documents </a:t>
            </a:r>
            <a:br>
              <a:rPr lang="en-US"/>
            </a:br>
            <a:r>
              <a:rPr lang="en-US" b="0" i="0">
                <a:effectLst/>
                <a:latin typeface="Arial" panose="020B0604020202020204" pitchFamily="34" charset="0"/>
              </a:rPr>
              <a:t>here, if you wish)</a:t>
            </a:r>
            <a:endParaRPr lang="en-IN"/>
          </a:p>
          <a:p>
            <a:pPr marL="0" lvl="0" indent="0" algn="l" rtl="0">
              <a:spcBef>
                <a:spcPts val="0"/>
              </a:spcBef>
              <a:spcAft>
                <a:spcPts val="0"/>
              </a:spcAft>
              <a:buNone/>
            </a:pPr>
            <a:endParaRPr/>
          </a:p>
        </p:txBody>
      </p:sp>
    </p:spTree>
    <p:extLst>
      <p:ext uri="{BB962C8B-B14F-4D97-AF65-F5344CB8AC3E}">
        <p14:creationId xmlns:p14="http://schemas.microsoft.com/office/powerpoint/2010/main" val="6916181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0" i="0">
                <a:effectLst/>
                <a:latin typeface="Arial" panose="020B0604020202020204" pitchFamily="34" charset="0"/>
              </a:rPr>
              <a:t>How did you self-organize? (team dynamics, structure, communication, &amp; effectiveness; who built </a:t>
            </a:r>
            <a:br>
              <a:rPr lang="en-US"/>
            </a:br>
            <a:r>
              <a:rPr lang="en-US" b="0" i="0">
                <a:effectLst/>
                <a:latin typeface="Arial" panose="020B0604020202020204" pitchFamily="34" charset="0"/>
              </a:rPr>
              <a:t>which parts of the application?)</a:t>
            </a:r>
            <a:endParaRPr/>
          </a:p>
        </p:txBody>
      </p:sp>
    </p:spTree>
    <p:extLst>
      <p:ext uri="{BB962C8B-B14F-4D97-AF65-F5344CB8AC3E}">
        <p14:creationId xmlns:p14="http://schemas.microsoft.com/office/powerpoint/2010/main" val="25633901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b="0" i="0">
                <a:effectLst/>
                <a:latin typeface="Arial" panose="020B0604020202020204" pitchFamily="34" charset="0"/>
              </a:rPr>
              <a:t>What was your process for designing and building this system? (You may show design documents </a:t>
            </a:r>
            <a:br>
              <a:rPr lang="en-US"/>
            </a:br>
            <a:r>
              <a:rPr lang="en-US" b="0" i="0">
                <a:effectLst/>
                <a:latin typeface="Arial" panose="020B0604020202020204" pitchFamily="34" charset="0"/>
              </a:rPr>
              <a:t>here, if you wish)</a:t>
            </a:r>
            <a:endParaRPr lang="en-IN"/>
          </a:p>
          <a:p>
            <a:pPr marL="0" lvl="0" indent="0" algn="l" rtl="0">
              <a:spcBef>
                <a:spcPts val="0"/>
              </a:spcBef>
              <a:spcAft>
                <a:spcPts val="0"/>
              </a:spcAft>
              <a:buNone/>
            </a:pPr>
            <a:endParaRPr/>
          </a:p>
        </p:txBody>
      </p:sp>
    </p:spTree>
    <p:extLst>
      <p:ext uri="{BB962C8B-B14F-4D97-AF65-F5344CB8AC3E}">
        <p14:creationId xmlns:p14="http://schemas.microsoft.com/office/powerpoint/2010/main" val="14399649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chemeClr val="accent3"/>
        </a:solidFill>
        <a:effectLst/>
      </p:bgPr>
    </p:bg>
    <p:spTree>
      <p:nvGrpSpPr>
        <p:cNvPr id="1" name="Shape 9"/>
        <p:cNvGrpSpPr/>
        <p:nvPr/>
      </p:nvGrpSpPr>
      <p:grpSpPr>
        <a:xfrm>
          <a:off x="0" y="0"/>
          <a:ext cx="0" cy="0"/>
          <a:chOff x="0" y="0"/>
          <a:chExt cx="0" cy="0"/>
        </a:xfrm>
      </p:grpSpPr>
      <p:sp>
        <p:nvSpPr>
          <p:cNvPr id="10" name="Google Shape;10;p2"/>
          <p:cNvSpPr/>
          <p:nvPr/>
        </p:nvSpPr>
        <p:spPr>
          <a:xfrm>
            <a:off x="100" y="2580675"/>
            <a:ext cx="9144000" cy="25629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1903500" y="1786850"/>
            <a:ext cx="5337000" cy="15699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1944450" y="1831388"/>
            <a:ext cx="5255100" cy="1480800"/>
          </a:xfrm>
          <a:prstGeom prst="rect">
            <a:avLst/>
          </a:prstGeom>
          <a:solidFill>
            <a:schemeClr val="dk1"/>
          </a:solidFill>
        </p:spPr>
        <p:txBody>
          <a:bodyPr spcFirstLastPara="1" wrap="square" lIns="91425" tIns="91425" rIns="91425" bIns="91425" anchor="ctr" anchorCtr="0">
            <a:noAutofit/>
          </a:bodyPr>
          <a:lstStyle>
            <a:lvl1pPr lvl="0" algn="ctr">
              <a:spcBef>
                <a:spcPts val="0"/>
              </a:spcBef>
              <a:spcAft>
                <a:spcPts val="0"/>
              </a:spcAft>
              <a:buClr>
                <a:schemeClr val="lt1"/>
              </a:buClr>
              <a:buSzPts val="3600"/>
              <a:buNone/>
              <a:defRPr sz="3600">
                <a:solidFill>
                  <a:schemeClr val="lt1"/>
                </a:solidFill>
              </a:defRPr>
            </a:lvl1pPr>
            <a:lvl2pPr lvl="1" algn="ctr">
              <a:spcBef>
                <a:spcPts val="0"/>
              </a:spcBef>
              <a:spcAft>
                <a:spcPts val="0"/>
              </a:spcAft>
              <a:buClr>
                <a:schemeClr val="lt1"/>
              </a:buClr>
              <a:buSzPts val="3600"/>
              <a:buNone/>
              <a:defRPr sz="3600">
                <a:solidFill>
                  <a:schemeClr val="lt1"/>
                </a:solidFill>
              </a:defRPr>
            </a:lvl2pPr>
            <a:lvl3pPr lvl="2" algn="ctr">
              <a:spcBef>
                <a:spcPts val="0"/>
              </a:spcBef>
              <a:spcAft>
                <a:spcPts val="0"/>
              </a:spcAft>
              <a:buClr>
                <a:schemeClr val="lt1"/>
              </a:buClr>
              <a:buSzPts val="3600"/>
              <a:buNone/>
              <a:defRPr sz="3600">
                <a:solidFill>
                  <a:schemeClr val="lt1"/>
                </a:solidFill>
              </a:defRPr>
            </a:lvl3pPr>
            <a:lvl4pPr lvl="3" algn="ctr">
              <a:spcBef>
                <a:spcPts val="0"/>
              </a:spcBef>
              <a:spcAft>
                <a:spcPts val="0"/>
              </a:spcAft>
              <a:buClr>
                <a:schemeClr val="lt1"/>
              </a:buClr>
              <a:buSzPts val="3600"/>
              <a:buNone/>
              <a:defRPr sz="3600">
                <a:solidFill>
                  <a:schemeClr val="lt1"/>
                </a:solidFill>
              </a:defRPr>
            </a:lvl4pPr>
            <a:lvl5pPr lvl="4" algn="ctr">
              <a:spcBef>
                <a:spcPts val="0"/>
              </a:spcBef>
              <a:spcAft>
                <a:spcPts val="0"/>
              </a:spcAft>
              <a:buClr>
                <a:schemeClr val="lt1"/>
              </a:buClr>
              <a:buSzPts val="3600"/>
              <a:buNone/>
              <a:defRPr sz="3600">
                <a:solidFill>
                  <a:schemeClr val="lt1"/>
                </a:solidFill>
              </a:defRPr>
            </a:lvl5pPr>
            <a:lvl6pPr lvl="5" algn="ctr">
              <a:spcBef>
                <a:spcPts val="0"/>
              </a:spcBef>
              <a:spcAft>
                <a:spcPts val="0"/>
              </a:spcAft>
              <a:buClr>
                <a:schemeClr val="lt1"/>
              </a:buClr>
              <a:buSzPts val="3600"/>
              <a:buNone/>
              <a:defRPr sz="3600">
                <a:solidFill>
                  <a:schemeClr val="lt1"/>
                </a:solidFill>
              </a:defRPr>
            </a:lvl6pPr>
            <a:lvl7pPr lvl="6" algn="ctr">
              <a:spcBef>
                <a:spcPts val="0"/>
              </a:spcBef>
              <a:spcAft>
                <a:spcPts val="0"/>
              </a:spcAft>
              <a:buClr>
                <a:schemeClr val="lt1"/>
              </a:buClr>
              <a:buSzPts val="3600"/>
              <a:buNone/>
              <a:defRPr sz="3600">
                <a:solidFill>
                  <a:schemeClr val="lt1"/>
                </a:solidFill>
              </a:defRPr>
            </a:lvl7pPr>
            <a:lvl8pPr lvl="7" algn="ctr">
              <a:spcBef>
                <a:spcPts val="0"/>
              </a:spcBef>
              <a:spcAft>
                <a:spcPts val="0"/>
              </a:spcAft>
              <a:buClr>
                <a:schemeClr val="lt1"/>
              </a:buClr>
              <a:buSzPts val="3600"/>
              <a:buNone/>
              <a:defRPr sz="3600">
                <a:solidFill>
                  <a:schemeClr val="lt1"/>
                </a:solidFill>
              </a:defRPr>
            </a:lvl8pPr>
            <a:lvl9pPr lvl="8" algn="ctr">
              <a:spcBef>
                <a:spcPts val="0"/>
              </a:spcBef>
              <a:spcAft>
                <a:spcPts val="0"/>
              </a:spcAft>
              <a:buClr>
                <a:schemeClr val="lt1"/>
              </a:buClr>
              <a:buSzPts val="3600"/>
              <a:buNone/>
              <a:defRPr sz="3600">
                <a:solidFill>
                  <a:schemeClr val="lt1"/>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32"/>
        <p:cNvGrpSpPr/>
        <p:nvPr/>
      </p:nvGrpSpPr>
      <p:grpSpPr>
        <a:xfrm>
          <a:off x="0" y="0"/>
          <a:ext cx="0" cy="0"/>
          <a:chOff x="0" y="0"/>
          <a:chExt cx="0" cy="0"/>
        </a:xfrm>
      </p:grpSpPr>
      <p:sp>
        <p:nvSpPr>
          <p:cNvPr id="33" name="Google Shape;33;p6"/>
          <p:cNvSpPr/>
          <p:nvPr/>
        </p:nvSpPr>
        <p:spPr>
          <a:xfrm>
            <a:off x="100" y="0"/>
            <a:ext cx="9144000" cy="7968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6"/>
          <p:cNvSpPr/>
          <p:nvPr/>
        </p:nvSpPr>
        <p:spPr>
          <a:xfrm>
            <a:off x="1777275" y="522975"/>
            <a:ext cx="5589600" cy="546900"/>
          </a:xfrm>
          <a:prstGeom prst="rect">
            <a:avLst/>
          </a:prstGeom>
          <a:noFill/>
          <a:ln w="9525" cap="flat" cmpd="sng">
            <a:solidFill>
              <a:srgbClr val="22222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6"/>
          <p:cNvSpPr txBox="1">
            <a:spLocks noGrp="1"/>
          </p:cNvSpPr>
          <p:nvPr>
            <p:ph type="body" idx="1"/>
          </p:nvPr>
        </p:nvSpPr>
        <p:spPr>
          <a:xfrm>
            <a:off x="457200" y="1397363"/>
            <a:ext cx="3994500" cy="35283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36" name="Google Shape;36;p6"/>
          <p:cNvSpPr txBox="1">
            <a:spLocks noGrp="1"/>
          </p:cNvSpPr>
          <p:nvPr>
            <p:ph type="body" idx="2"/>
          </p:nvPr>
        </p:nvSpPr>
        <p:spPr>
          <a:xfrm>
            <a:off x="4692274" y="1397363"/>
            <a:ext cx="3994500" cy="35283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37" name="Google Shape;37;p6"/>
          <p:cNvSpPr txBox="1">
            <a:spLocks noGrp="1"/>
          </p:cNvSpPr>
          <p:nvPr>
            <p:ph type="title"/>
          </p:nvPr>
        </p:nvSpPr>
        <p:spPr>
          <a:xfrm>
            <a:off x="1810200" y="557513"/>
            <a:ext cx="5523600" cy="477900"/>
          </a:xfrm>
          <a:prstGeom prst="rect">
            <a:avLst/>
          </a:prstGeom>
        </p:spPr>
        <p:txBody>
          <a:bodyPr spcFirstLastPara="1" wrap="square" lIns="91425" tIns="91425" rIns="91425" bIns="91425" anchor="ctr" anchorCtr="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38" name="Google Shape;38;p6"/>
          <p:cNvSpPr txBox="1">
            <a:spLocks noGrp="1"/>
          </p:cNvSpPr>
          <p:nvPr>
            <p:ph type="sldNum" idx="12"/>
          </p:nvPr>
        </p:nvSpPr>
        <p:spPr>
          <a:xfrm>
            <a:off x="4297650" y="4764749"/>
            <a:ext cx="548700" cy="3027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810300" y="556800"/>
            <a:ext cx="5523600" cy="477900"/>
          </a:xfrm>
          <a:prstGeom prst="rect">
            <a:avLst/>
          </a:prstGeom>
          <a:solidFill>
            <a:schemeClr val="dk1"/>
          </a:solidFill>
          <a:ln>
            <a:noFill/>
          </a:ln>
        </p:spPr>
        <p:txBody>
          <a:bodyPr spcFirstLastPara="1" wrap="square" lIns="91425" tIns="91425" rIns="91425" bIns="91425" anchor="ctr" anchorCtr="0">
            <a:noAutofit/>
          </a:bodyPr>
          <a:lstStyle>
            <a:lvl1pPr lvl="0" algn="ctr">
              <a:spcBef>
                <a:spcPts val="0"/>
              </a:spcBef>
              <a:spcAft>
                <a:spcPts val="0"/>
              </a:spcAft>
              <a:buClr>
                <a:schemeClr val="lt1"/>
              </a:buClr>
              <a:buSzPts val="1600"/>
              <a:buFont typeface="Merriweather"/>
              <a:buNone/>
              <a:defRPr sz="1600">
                <a:solidFill>
                  <a:schemeClr val="lt1"/>
                </a:solidFill>
                <a:latin typeface="Merriweather"/>
                <a:ea typeface="Merriweather"/>
                <a:cs typeface="Merriweather"/>
                <a:sym typeface="Merriweather"/>
              </a:defRPr>
            </a:lvl1pPr>
            <a:lvl2pPr lvl="1" algn="ctr">
              <a:spcBef>
                <a:spcPts val="0"/>
              </a:spcBef>
              <a:spcAft>
                <a:spcPts val="0"/>
              </a:spcAft>
              <a:buClr>
                <a:schemeClr val="lt1"/>
              </a:buClr>
              <a:buSzPts val="1600"/>
              <a:buFont typeface="Merriweather"/>
              <a:buNone/>
              <a:defRPr sz="1600">
                <a:solidFill>
                  <a:schemeClr val="lt1"/>
                </a:solidFill>
                <a:latin typeface="Merriweather"/>
                <a:ea typeface="Merriweather"/>
                <a:cs typeface="Merriweather"/>
                <a:sym typeface="Merriweather"/>
              </a:defRPr>
            </a:lvl2pPr>
            <a:lvl3pPr lvl="2" algn="ctr">
              <a:spcBef>
                <a:spcPts val="0"/>
              </a:spcBef>
              <a:spcAft>
                <a:spcPts val="0"/>
              </a:spcAft>
              <a:buClr>
                <a:schemeClr val="lt1"/>
              </a:buClr>
              <a:buSzPts val="1600"/>
              <a:buFont typeface="Merriweather"/>
              <a:buNone/>
              <a:defRPr sz="1600">
                <a:solidFill>
                  <a:schemeClr val="lt1"/>
                </a:solidFill>
                <a:latin typeface="Merriweather"/>
                <a:ea typeface="Merriweather"/>
                <a:cs typeface="Merriweather"/>
                <a:sym typeface="Merriweather"/>
              </a:defRPr>
            </a:lvl3pPr>
            <a:lvl4pPr lvl="3" algn="ctr">
              <a:spcBef>
                <a:spcPts val="0"/>
              </a:spcBef>
              <a:spcAft>
                <a:spcPts val="0"/>
              </a:spcAft>
              <a:buClr>
                <a:schemeClr val="lt1"/>
              </a:buClr>
              <a:buSzPts val="1600"/>
              <a:buFont typeface="Merriweather"/>
              <a:buNone/>
              <a:defRPr sz="1600">
                <a:solidFill>
                  <a:schemeClr val="lt1"/>
                </a:solidFill>
                <a:latin typeface="Merriweather"/>
                <a:ea typeface="Merriweather"/>
                <a:cs typeface="Merriweather"/>
                <a:sym typeface="Merriweather"/>
              </a:defRPr>
            </a:lvl4pPr>
            <a:lvl5pPr lvl="4" algn="ctr">
              <a:spcBef>
                <a:spcPts val="0"/>
              </a:spcBef>
              <a:spcAft>
                <a:spcPts val="0"/>
              </a:spcAft>
              <a:buClr>
                <a:schemeClr val="lt1"/>
              </a:buClr>
              <a:buSzPts val="1600"/>
              <a:buFont typeface="Merriweather"/>
              <a:buNone/>
              <a:defRPr sz="1600">
                <a:solidFill>
                  <a:schemeClr val="lt1"/>
                </a:solidFill>
                <a:latin typeface="Merriweather"/>
                <a:ea typeface="Merriweather"/>
                <a:cs typeface="Merriweather"/>
                <a:sym typeface="Merriweather"/>
              </a:defRPr>
            </a:lvl5pPr>
            <a:lvl6pPr lvl="5" algn="ctr">
              <a:spcBef>
                <a:spcPts val="0"/>
              </a:spcBef>
              <a:spcAft>
                <a:spcPts val="0"/>
              </a:spcAft>
              <a:buClr>
                <a:schemeClr val="lt1"/>
              </a:buClr>
              <a:buSzPts val="1600"/>
              <a:buFont typeface="Merriweather"/>
              <a:buNone/>
              <a:defRPr sz="1600">
                <a:solidFill>
                  <a:schemeClr val="lt1"/>
                </a:solidFill>
                <a:latin typeface="Merriweather"/>
                <a:ea typeface="Merriweather"/>
                <a:cs typeface="Merriweather"/>
                <a:sym typeface="Merriweather"/>
              </a:defRPr>
            </a:lvl6pPr>
            <a:lvl7pPr lvl="6" algn="ctr">
              <a:spcBef>
                <a:spcPts val="0"/>
              </a:spcBef>
              <a:spcAft>
                <a:spcPts val="0"/>
              </a:spcAft>
              <a:buClr>
                <a:schemeClr val="lt1"/>
              </a:buClr>
              <a:buSzPts val="1600"/>
              <a:buFont typeface="Merriweather"/>
              <a:buNone/>
              <a:defRPr sz="1600">
                <a:solidFill>
                  <a:schemeClr val="lt1"/>
                </a:solidFill>
                <a:latin typeface="Merriweather"/>
                <a:ea typeface="Merriweather"/>
                <a:cs typeface="Merriweather"/>
                <a:sym typeface="Merriweather"/>
              </a:defRPr>
            </a:lvl7pPr>
            <a:lvl8pPr lvl="7" algn="ctr">
              <a:spcBef>
                <a:spcPts val="0"/>
              </a:spcBef>
              <a:spcAft>
                <a:spcPts val="0"/>
              </a:spcAft>
              <a:buClr>
                <a:schemeClr val="lt1"/>
              </a:buClr>
              <a:buSzPts val="1600"/>
              <a:buFont typeface="Merriweather"/>
              <a:buNone/>
              <a:defRPr sz="1600">
                <a:solidFill>
                  <a:schemeClr val="lt1"/>
                </a:solidFill>
                <a:latin typeface="Merriweather"/>
                <a:ea typeface="Merriweather"/>
                <a:cs typeface="Merriweather"/>
                <a:sym typeface="Merriweather"/>
              </a:defRPr>
            </a:lvl8pPr>
            <a:lvl9pPr lvl="8" algn="ctr">
              <a:spcBef>
                <a:spcPts val="0"/>
              </a:spcBef>
              <a:spcAft>
                <a:spcPts val="0"/>
              </a:spcAft>
              <a:buClr>
                <a:schemeClr val="lt1"/>
              </a:buClr>
              <a:buSzPts val="1600"/>
              <a:buFont typeface="Merriweather"/>
              <a:buNone/>
              <a:defRPr sz="1600">
                <a:solidFill>
                  <a:schemeClr val="lt1"/>
                </a:solidFill>
                <a:latin typeface="Merriweather"/>
                <a:ea typeface="Merriweather"/>
                <a:cs typeface="Merriweather"/>
                <a:sym typeface="Merriweather"/>
              </a:defRPr>
            </a:lvl9pPr>
          </a:lstStyle>
          <a:p>
            <a:endParaRPr/>
          </a:p>
        </p:txBody>
      </p:sp>
      <p:sp>
        <p:nvSpPr>
          <p:cNvPr id="7" name="Google Shape;7;p1"/>
          <p:cNvSpPr txBox="1">
            <a:spLocks noGrp="1"/>
          </p:cNvSpPr>
          <p:nvPr>
            <p:ph type="body" idx="1"/>
          </p:nvPr>
        </p:nvSpPr>
        <p:spPr>
          <a:xfrm>
            <a:off x="457200" y="1345100"/>
            <a:ext cx="8229600" cy="3580800"/>
          </a:xfrm>
          <a:prstGeom prst="rect">
            <a:avLst/>
          </a:prstGeom>
          <a:noFill/>
          <a:ln>
            <a:noFill/>
          </a:ln>
        </p:spPr>
        <p:txBody>
          <a:bodyPr spcFirstLastPara="1" wrap="square" lIns="91425" tIns="91425" rIns="91425" bIns="91425" anchor="t" anchorCtr="0">
            <a:noAutofit/>
          </a:bodyPr>
          <a:lstStyle>
            <a:lvl1pPr marL="457200" lvl="0" indent="-342900">
              <a:spcBef>
                <a:spcPts val="600"/>
              </a:spcBef>
              <a:spcAft>
                <a:spcPts val="0"/>
              </a:spcAft>
              <a:buClr>
                <a:schemeClr val="dk1"/>
              </a:buClr>
              <a:buSzPts val="1800"/>
              <a:buFont typeface="Raleway"/>
              <a:buChar char="◉"/>
              <a:defRPr sz="2400">
                <a:solidFill>
                  <a:schemeClr val="dk1"/>
                </a:solidFill>
                <a:latin typeface="Raleway"/>
                <a:ea typeface="Raleway"/>
                <a:cs typeface="Raleway"/>
                <a:sym typeface="Raleway"/>
              </a:defRPr>
            </a:lvl1pPr>
            <a:lvl2pPr marL="914400" lvl="1" indent="-381000">
              <a:spcBef>
                <a:spcPts val="0"/>
              </a:spcBef>
              <a:spcAft>
                <a:spcPts val="0"/>
              </a:spcAft>
              <a:buClr>
                <a:schemeClr val="dk1"/>
              </a:buClr>
              <a:buSzPts val="2400"/>
              <a:buFont typeface="Raleway"/>
              <a:buChar char="○"/>
              <a:defRPr sz="2400">
                <a:solidFill>
                  <a:schemeClr val="dk1"/>
                </a:solidFill>
                <a:latin typeface="Raleway"/>
                <a:ea typeface="Raleway"/>
                <a:cs typeface="Raleway"/>
                <a:sym typeface="Raleway"/>
              </a:defRPr>
            </a:lvl2pPr>
            <a:lvl3pPr marL="1371600" lvl="2" indent="-381000">
              <a:spcBef>
                <a:spcPts val="0"/>
              </a:spcBef>
              <a:spcAft>
                <a:spcPts val="0"/>
              </a:spcAft>
              <a:buClr>
                <a:schemeClr val="dk1"/>
              </a:buClr>
              <a:buSzPts val="2400"/>
              <a:buFont typeface="Raleway"/>
              <a:buChar char="■"/>
              <a:defRPr sz="2400">
                <a:solidFill>
                  <a:schemeClr val="dk1"/>
                </a:solidFill>
                <a:latin typeface="Raleway"/>
                <a:ea typeface="Raleway"/>
                <a:cs typeface="Raleway"/>
                <a:sym typeface="Raleway"/>
              </a:defRPr>
            </a:lvl3pPr>
            <a:lvl4pPr marL="1828800" lvl="3" indent="-381000">
              <a:spcBef>
                <a:spcPts val="0"/>
              </a:spcBef>
              <a:spcAft>
                <a:spcPts val="0"/>
              </a:spcAft>
              <a:buClr>
                <a:schemeClr val="dk1"/>
              </a:buClr>
              <a:buSzPts val="2400"/>
              <a:buFont typeface="Raleway"/>
              <a:buChar char="●"/>
              <a:defRPr sz="2400">
                <a:solidFill>
                  <a:schemeClr val="dk1"/>
                </a:solidFill>
                <a:latin typeface="Raleway"/>
                <a:ea typeface="Raleway"/>
                <a:cs typeface="Raleway"/>
                <a:sym typeface="Raleway"/>
              </a:defRPr>
            </a:lvl4pPr>
            <a:lvl5pPr marL="2286000" lvl="4" indent="-381000">
              <a:spcBef>
                <a:spcPts val="0"/>
              </a:spcBef>
              <a:spcAft>
                <a:spcPts val="0"/>
              </a:spcAft>
              <a:buClr>
                <a:schemeClr val="dk1"/>
              </a:buClr>
              <a:buSzPts val="2400"/>
              <a:buFont typeface="Raleway"/>
              <a:buChar char="○"/>
              <a:defRPr sz="2400">
                <a:solidFill>
                  <a:schemeClr val="dk1"/>
                </a:solidFill>
                <a:latin typeface="Raleway"/>
                <a:ea typeface="Raleway"/>
                <a:cs typeface="Raleway"/>
                <a:sym typeface="Raleway"/>
              </a:defRPr>
            </a:lvl5pPr>
            <a:lvl6pPr marL="2743200" lvl="5" indent="-381000">
              <a:spcBef>
                <a:spcPts val="0"/>
              </a:spcBef>
              <a:spcAft>
                <a:spcPts val="0"/>
              </a:spcAft>
              <a:buClr>
                <a:schemeClr val="dk1"/>
              </a:buClr>
              <a:buSzPts val="2400"/>
              <a:buFont typeface="Raleway"/>
              <a:buChar char="■"/>
              <a:defRPr sz="2400">
                <a:solidFill>
                  <a:schemeClr val="dk1"/>
                </a:solidFill>
                <a:latin typeface="Raleway"/>
                <a:ea typeface="Raleway"/>
                <a:cs typeface="Raleway"/>
                <a:sym typeface="Raleway"/>
              </a:defRPr>
            </a:lvl6pPr>
            <a:lvl7pPr marL="3200400" lvl="6" indent="-381000">
              <a:spcBef>
                <a:spcPts val="0"/>
              </a:spcBef>
              <a:spcAft>
                <a:spcPts val="0"/>
              </a:spcAft>
              <a:buClr>
                <a:schemeClr val="dk1"/>
              </a:buClr>
              <a:buSzPts val="2400"/>
              <a:buFont typeface="Raleway"/>
              <a:buChar char="●"/>
              <a:defRPr sz="2400">
                <a:solidFill>
                  <a:schemeClr val="dk1"/>
                </a:solidFill>
                <a:latin typeface="Raleway"/>
                <a:ea typeface="Raleway"/>
                <a:cs typeface="Raleway"/>
                <a:sym typeface="Raleway"/>
              </a:defRPr>
            </a:lvl7pPr>
            <a:lvl8pPr marL="3657600" lvl="7" indent="-381000">
              <a:spcBef>
                <a:spcPts val="0"/>
              </a:spcBef>
              <a:spcAft>
                <a:spcPts val="0"/>
              </a:spcAft>
              <a:buClr>
                <a:schemeClr val="dk1"/>
              </a:buClr>
              <a:buSzPts val="2400"/>
              <a:buFont typeface="Raleway"/>
              <a:buChar char="○"/>
              <a:defRPr sz="2400">
                <a:solidFill>
                  <a:schemeClr val="dk1"/>
                </a:solidFill>
                <a:latin typeface="Raleway"/>
                <a:ea typeface="Raleway"/>
                <a:cs typeface="Raleway"/>
                <a:sym typeface="Raleway"/>
              </a:defRPr>
            </a:lvl8pPr>
            <a:lvl9pPr marL="4114800" lvl="8" indent="-381000">
              <a:spcBef>
                <a:spcPts val="0"/>
              </a:spcBef>
              <a:spcAft>
                <a:spcPts val="0"/>
              </a:spcAft>
              <a:buClr>
                <a:schemeClr val="dk1"/>
              </a:buClr>
              <a:buSzPts val="2400"/>
              <a:buFont typeface="Raleway"/>
              <a:buChar char="■"/>
              <a:defRPr sz="2400">
                <a:solidFill>
                  <a:schemeClr val="dk1"/>
                </a:solidFill>
                <a:latin typeface="Raleway"/>
                <a:ea typeface="Raleway"/>
                <a:cs typeface="Raleway"/>
                <a:sym typeface="Raleway"/>
              </a:defRPr>
            </a:lvl9pPr>
          </a:lstStyle>
          <a:p>
            <a:endParaRPr/>
          </a:p>
        </p:txBody>
      </p:sp>
      <p:sp>
        <p:nvSpPr>
          <p:cNvPr id="8" name="Google Shape;8;p1"/>
          <p:cNvSpPr txBox="1">
            <a:spLocks noGrp="1"/>
          </p:cNvSpPr>
          <p:nvPr>
            <p:ph type="sldNum" idx="12"/>
          </p:nvPr>
        </p:nvSpPr>
        <p:spPr>
          <a:xfrm>
            <a:off x="4297650" y="4764749"/>
            <a:ext cx="548700" cy="302700"/>
          </a:xfrm>
          <a:prstGeom prst="rect">
            <a:avLst/>
          </a:prstGeom>
          <a:noFill/>
          <a:ln>
            <a:noFill/>
          </a:ln>
        </p:spPr>
        <p:txBody>
          <a:bodyPr spcFirstLastPara="1" wrap="square" lIns="91425" tIns="91425" rIns="91425" bIns="91425" anchor="t" anchorCtr="0">
            <a:noAutofit/>
          </a:bodyPr>
          <a:lstStyle>
            <a:lvl1pPr lvl="0" algn="ctr">
              <a:buNone/>
              <a:defRPr sz="1100">
                <a:solidFill>
                  <a:schemeClr val="dk1"/>
                </a:solidFill>
                <a:latin typeface="Merriweather"/>
                <a:ea typeface="Merriweather"/>
                <a:cs typeface="Merriweather"/>
                <a:sym typeface="Merriweather"/>
              </a:defRPr>
            </a:lvl1pPr>
            <a:lvl2pPr lvl="1" algn="ctr">
              <a:buNone/>
              <a:defRPr sz="1100">
                <a:solidFill>
                  <a:schemeClr val="dk1"/>
                </a:solidFill>
                <a:latin typeface="Merriweather"/>
                <a:ea typeface="Merriweather"/>
                <a:cs typeface="Merriweather"/>
                <a:sym typeface="Merriweather"/>
              </a:defRPr>
            </a:lvl2pPr>
            <a:lvl3pPr lvl="2" algn="ctr">
              <a:buNone/>
              <a:defRPr sz="1100">
                <a:solidFill>
                  <a:schemeClr val="dk1"/>
                </a:solidFill>
                <a:latin typeface="Merriweather"/>
                <a:ea typeface="Merriweather"/>
                <a:cs typeface="Merriweather"/>
                <a:sym typeface="Merriweather"/>
              </a:defRPr>
            </a:lvl3pPr>
            <a:lvl4pPr lvl="3" algn="ctr">
              <a:buNone/>
              <a:defRPr sz="1100">
                <a:solidFill>
                  <a:schemeClr val="dk1"/>
                </a:solidFill>
                <a:latin typeface="Merriweather"/>
                <a:ea typeface="Merriweather"/>
                <a:cs typeface="Merriweather"/>
                <a:sym typeface="Merriweather"/>
              </a:defRPr>
            </a:lvl4pPr>
            <a:lvl5pPr lvl="4" algn="ctr">
              <a:buNone/>
              <a:defRPr sz="1100">
                <a:solidFill>
                  <a:schemeClr val="dk1"/>
                </a:solidFill>
                <a:latin typeface="Merriweather"/>
                <a:ea typeface="Merriweather"/>
                <a:cs typeface="Merriweather"/>
                <a:sym typeface="Merriweather"/>
              </a:defRPr>
            </a:lvl5pPr>
            <a:lvl6pPr lvl="5" algn="ctr">
              <a:buNone/>
              <a:defRPr sz="1100">
                <a:solidFill>
                  <a:schemeClr val="dk1"/>
                </a:solidFill>
                <a:latin typeface="Merriweather"/>
                <a:ea typeface="Merriweather"/>
                <a:cs typeface="Merriweather"/>
                <a:sym typeface="Merriweather"/>
              </a:defRPr>
            </a:lvl6pPr>
            <a:lvl7pPr lvl="6" algn="ctr">
              <a:buNone/>
              <a:defRPr sz="1100">
                <a:solidFill>
                  <a:schemeClr val="dk1"/>
                </a:solidFill>
                <a:latin typeface="Merriweather"/>
                <a:ea typeface="Merriweather"/>
                <a:cs typeface="Merriweather"/>
                <a:sym typeface="Merriweather"/>
              </a:defRPr>
            </a:lvl7pPr>
            <a:lvl8pPr lvl="7" algn="ctr">
              <a:buNone/>
              <a:defRPr sz="1100">
                <a:solidFill>
                  <a:schemeClr val="dk1"/>
                </a:solidFill>
                <a:latin typeface="Merriweather"/>
                <a:ea typeface="Merriweather"/>
                <a:cs typeface="Merriweather"/>
                <a:sym typeface="Merriweather"/>
              </a:defRPr>
            </a:lvl8pPr>
            <a:lvl9pPr lvl="8" algn="ctr">
              <a:buNone/>
              <a:defRPr sz="1100">
                <a:solidFill>
                  <a:schemeClr val="dk1"/>
                </a:solidFill>
                <a:latin typeface="Merriweather"/>
                <a:ea typeface="Merriweather"/>
                <a:cs typeface="Merriweather"/>
                <a:sym typeface="Merriweather"/>
              </a:defRPr>
            </a:lvl9pPr>
          </a:lstStyle>
          <a:p>
            <a:pPr marL="0" lvl="0" indent="0" algn="ct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slide" Target="slide12.xml"/><Relationship Id="rId5" Type="http://schemas.openxmlformats.org/officeDocument/2006/relationships/slide" Target="slide8.xml"/><Relationship Id="rId4" Type="http://schemas.openxmlformats.org/officeDocument/2006/relationships/slide" Target="slide7.xml"/></Relationships>
</file>

<file path=ppt/slides/_rels/slide11.xml.rels><?xml version="1.0" encoding="UTF-8" standalone="yes"?>
<Relationships xmlns="http://schemas.openxmlformats.org/package/2006/relationships"><Relationship Id="rId8" Type="http://schemas.openxmlformats.org/officeDocument/2006/relationships/slide" Target="slide2.xml"/><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2.png"/><Relationship Id="rId11" Type="http://schemas.openxmlformats.org/officeDocument/2006/relationships/slide" Target="slide12.xml"/><Relationship Id="rId5" Type="http://schemas.openxmlformats.org/officeDocument/2006/relationships/image" Target="../media/image11.png"/><Relationship Id="rId10" Type="http://schemas.openxmlformats.org/officeDocument/2006/relationships/slide" Target="slide8.xml"/><Relationship Id="rId4" Type="http://schemas.openxmlformats.org/officeDocument/2006/relationships/image" Target="../media/image10.png"/><Relationship Id="rId9" Type="http://schemas.openxmlformats.org/officeDocument/2006/relationships/slide" Target="slide7.xml"/></Relationships>
</file>

<file path=ppt/slides/_rels/slide12.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slide" Target="slide12.xml"/><Relationship Id="rId5" Type="http://schemas.openxmlformats.org/officeDocument/2006/relationships/slide" Target="slide8.xml"/><Relationship Id="rId4" Type="http://schemas.openxmlformats.org/officeDocument/2006/relationships/slide" Target="slide7.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5.svg"/></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slide" Target="slide12.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slide" Target="slide8.xml"/><Relationship Id="rId5" Type="http://schemas.openxmlformats.org/officeDocument/2006/relationships/slide" Target="slide7.xml"/><Relationship Id="rId4" Type="http://schemas.openxmlformats.org/officeDocument/2006/relationships/slide" Target="slide2.xml"/></Relationships>
</file>

<file path=ppt/slides/_rels/slide2.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slide" Target="slide12.xml"/><Relationship Id="rId5" Type="http://schemas.openxmlformats.org/officeDocument/2006/relationships/slide" Target="slide8.xml"/><Relationship Id="rId4" Type="http://schemas.openxmlformats.org/officeDocument/2006/relationships/slide" Target="slide7.xml"/></Relationships>
</file>

<file path=ppt/slides/_rels/slide3.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slide" Target="slide12.xml"/><Relationship Id="rId5" Type="http://schemas.openxmlformats.org/officeDocument/2006/relationships/slide" Target="slide8.xml"/><Relationship Id="rId4" Type="http://schemas.openxmlformats.org/officeDocument/2006/relationships/slide" Target="slide7.xml"/></Relationships>
</file>

<file path=ppt/slides/_rels/slide4.xml.rels><?xml version="1.0" encoding="UTF-8" standalone="yes"?>
<Relationships xmlns="http://schemas.openxmlformats.org/package/2006/relationships"><Relationship Id="rId8" Type="http://schemas.openxmlformats.org/officeDocument/2006/relationships/slide" Target="slide7.xml"/><Relationship Id="rId3" Type="http://schemas.openxmlformats.org/officeDocument/2006/relationships/image" Target="../media/image3.png"/><Relationship Id="rId7" Type="http://schemas.openxmlformats.org/officeDocument/2006/relationships/slide" Target="slide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6.svg"/><Relationship Id="rId5" Type="http://schemas.openxmlformats.org/officeDocument/2006/relationships/image" Target="../media/image5.png"/><Relationship Id="rId10" Type="http://schemas.openxmlformats.org/officeDocument/2006/relationships/slide" Target="slide12.xml"/><Relationship Id="rId4" Type="http://schemas.openxmlformats.org/officeDocument/2006/relationships/image" Target="../media/image4.svg"/><Relationship Id="rId9" Type="http://schemas.openxmlformats.org/officeDocument/2006/relationships/slide" Target="slide8.xml"/></Relationships>
</file>

<file path=ppt/slides/_rels/slide5.xml.rels><?xml version="1.0" encoding="UTF-8" standalone="yes"?>
<Relationships xmlns="http://schemas.openxmlformats.org/package/2006/relationships"><Relationship Id="rId3" Type="http://schemas.openxmlformats.org/officeDocument/2006/relationships/hyperlink" Target="http://ec2-3-23-17-183.us-east-2.compute.amazonaws.com/index.html" TargetMode="External"/><Relationship Id="rId7" Type="http://schemas.openxmlformats.org/officeDocument/2006/relationships/slide" Target="slide12.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slide" Target="slide8.xml"/><Relationship Id="rId5" Type="http://schemas.openxmlformats.org/officeDocument/2006/relationships/slide" Target="slide7.xml"/><Relationship Id="rId4" Type="http://schemas.openxmlformats.org/officeDocument/2006/relationships/slide" Target="slide2.xml"/></Relationships>
</file>

<file path=ppt/slides/_rels/slide6.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slide" Target="slide2.xml"/><Relationship Id="rId7"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slide" Target="slide12.xml"/><Relationship Id="rId5" Type="http://schemas.openxmlformats.org/officeDocument/2006/relationships/slide" Target="slide8.xml"/><Relationship Id="rId4" Type="http://schemas.openxmlformats.org/officeDocument/2006/relationships/slide" Target="slide7.xml"/></Relationships>
</file>

<file path=ppt/slides/_rels/slide7.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slide" Target="slide12.xml"/><Relationship Id="rId5" Type="http://schemas.openxmlformats.org/officeDocument/2006/relationships/slide" Target="slide8.xml"/><Relationship Id="rId4" Type="http://schemas.openxmlformats.org/officeDocument/2006/relationships/slide" Target="slide7.xml"/></Relationships>
</file>

<file path=ppt/slides/_rels/slide8.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slide" Target="slide12.xml"/><Relationship Id="rId5" Type="http://schemas.openxmlformats.org/officeDocument/2006/relationships/slide" Target="slide8.xml"/><Relationship Id="rId4" Type="http://schemas.openxmlformats.org/officeDocument/2006/relationships/slide" Target="slide7.xml"/></Relationships>
</file>

<file path=ppt/slides/_rels/slide9.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slide" Target="slide12.xml"/><Relationship Id="rId5" Type="http://schemas.openxmlformats.org/officeDocument/2006/relationships/slide" Target="slide8.xml"/><Relationship Id="rId4" Type="http://schemas.openxmlformats.org/officeDocument/2006/relationships/slide" Target="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2"/>
          <p:cNvSpPr txBox="1">
            <a:spLocks noGrp="1"/>
          </p:cNvSpPr>
          <p:nvPr>
            <p:ph type="ctrTitle"/>
          </p:nvPr>
        </p:nvSpPr>
        <p:spPr>
          <a:xfrm>
            <a:off x="1944450" y="1831388"/>
            <a:ext cx="5255100" cy="1480800"/>
          </a:xfrm>
          <a:prstGeom prst="rect">
            <a:avLst/>
          </a:prstGeom>
        </p:spPr>
        <p:txBody>
          <a:bodyPr spcFirstLastPara="1" wrap="square" lIns="91425" tIns="91425" rIns="91425" bIns="91425" anchor="ctr" anchorCtr="0">
            <a:noAutofit/>
          </a:bodyPr>
          <a:lstStyle/>
          <a:p>
            <a:pPr marL="0" lvl="0" indent="0" algn="ctr" rtl="0">
              <a:lnSpc>
                <a:spcPct val="150000"/>
              </a:lnSpc>
              <a:spcBef>
                <a:spcPts val="0"/>
              </a:spcBef>
              <a:spcAft>
                <a:spcPts val="0"/>
              </a:spcAft>
              <a:buNone/>
            </a:pPr>
            <a:r>
              <a:rPr lang="en" sz="3200" b="1">
                <a:effectLst>
                  <a:outerShdw blurRad="38100" dist="38100" dir="2700000" algn="tl">
                    <a:srgbClr val="000000">
                      <a:alpha val="43137"/>
                    </a:srgbClr>
                  </a:outerShdw>
                </a:effectLst>
              </a:rPr>
              <a:t>Group Term Project</a:t>
            </a:r>
            <a:br>
              <a:rPr lang="en" sz="3200"/>
            </a:br>
            <a:r>
              <a:rPr lang="en" sz="1400" spc="300">
                <a:effectLst>
                  <a:outerShdw blurRad="38100" dist="38100" dir="2700000" algn="tl">
                    <a:srgbClr val="000000">
                      <a:alpha val="43137"/>
                    </a:srgbClr>
                  </a:outerShdw>
                </a:effectLst>
              </a:rPr>
              <a:t>Data a</a:t>
            </a:r>
            <a:r>
              <a:rPr lang="en-IN" sz="1400" spc="300" err="1">
                <a:effectLst>
                  <a:outerShdw blurRad="38100" dist="38100" dir="2700000" algn="tl">
                    <a:srgbClr val="000000">
                      <a:alpha val="43137"/>
                    </a:srgbClr>
                  </a:outerShdw>
                </a:effectLst>
              </a:rPr>
              <a:t>nd</a:t>
            </a:r>
            <a:r>
              <a:rPr lang="en" sz="1400" spc="300">
                <a:effectLst>
                  <a:outerShdw blurRad="38100" dist="38100" dir="2700000" algn="tl">
                    <a:srgbClr val="000000">
                      <a:alpha val="43137"/>
                    </a:srgbClr>
                  </a:outerShdw>
                </a:effectLst>
              </a:rPr>
              <a:t> Systems</a:t>
            </a:r>
            <a:endParaRPr sz="3200" spc="300">
              <a:effectLst>
                <a:outerShdw blurRad="38100" dist="38100" dir="2700000" algn="tl">
                  <a:srgbClr val="000000">
                    <a:alpha val="43137"/>
                  </a:srgbClr>
                </a:outerShdw>
              </a:effectLst>
            </a:endParaRPr>
          </a:p>
        </p:txBody>
      </p:sp>
      <p:sp>
        <p:nvSpPr>
          <p:cNvPr id="2" name="TextBox 1">
            <a:extLst>
              <a:ext uri="{FF2B5EF4-FFF2-40B4-BE49-F238E27FC236}">
                <a16:creationId xmlns:a16="http://schemas.microsoft.com/office/drawing/2014/main" id="{4FFE7DA4-88C0-4EA8-B949-52B05E803C23}"/>
              </a:ext>
            </a:extLst>
          </p:cNvPr>
          <p:cNvSpPr txBox="1"/>
          <p:nvPr/>
        </p:nvSpPr>
        <p:spPr>
          <a:xfrm>
            <a:off x="268942" y="1083448"/>
            <a:ext cx="8967267" cy="584775"/>
          </a:xfrm>
          <a:prstGeom prst="rect">
            <a:avLst/>
          </a:prstGeom>
          <a:noFill/>
        </p:spPr>
        <p:txBody>
          <a:bodyPr wrap="square" rtlCol="0">
            <a:spAutoFit/>
          </a:bodyPr>
          <a:lstStyle/>
          <a:p>
            <a:pPr algn="ctr"/>
            <a:r>
              <a:rPr lang="en-US" sz="3200" b="1" spc="300">
                <a:ln w="0"/>
                <a:solidFill>
                  <a:schemeClr val="accent1"/>
                </a:solidFill>
                <a:effectLst>
                  <a:outerShdw blurRad="38100" dist="25400" dir="5400000" algn="ctr" rotWithShape="0">
                    <a:srgbClr val="6E747A">
                      <a:alpha val="43000"/>
                    </a:srgbClr>
                  </a:outerShdw>
                </a:effectLst>
              </a:rPr>
              <a:t>Indiana Soccer Referee Association</a:t>
            </a:r>
            <a:endParaRPr lang="en-IN" sz="3200" b="1" spc="300">
              <a:ln w="0"/>
              <a:solidFill>
                <a:schemeClr val="accent1"/>
              </a:solidFill>
              <a:effectLst>
                <a:outerShdw blurRad="38100" dist="25400" dir="5400000" algn="ctr" rotWithShape="0">
                  <a:srgbClr val="6E747A">
                    <a:alpha val="43000"/>
                  </a:srgbClr>
                </a:outerShdw>
              </a:effectLst>
            </a:endParaRPr>
          </a:p>
        </p:txBody>
      </p:sp>
      <p:sp>
        <p:nvSpPr>
          <p:cNvPr id="3" name="TextBox 2">
            <a:extLst>
              <a:ext uri="{FF2B5EF4-FFF2-40B4-BE49-F238E27FC236}">
                <a16:creationId xmlns:a16="http://schemas.microsoft.com/office/drawing/2014/main" id="{7B531348-E0D8-450C-8076-9A6875BA8527}"/>
              </a:ext>
            </a:extLst>
          </p:cNvPr>
          <p:cNvSpPr txBox="1"/>
          <p:nvPr/>
        </p:nvSpPr>
        <p:spPr>
          <a:xfrm>
            <a:off x="268942" y="3580760"/>
            <a:ext cx="8621485" cy="923330"/>
          </a:xfrm>
          <a:prstGeom prst="rect">
            <a:avLst/>
          </a:prstGeom>
          <a:noFill/>
        </p:spPr>
        <p:txBody>
          <a:bodyPr wrap="square" rtlCol="0">
            <a:spAutoFit/>
          </a:bodyPr>
          <a:lstStyle/>
          <a:p>
            <a:pPr algn="ctr"/>
            <a:r>
              <a:rPr lang="en-US" sz="1800" u="sng">
                <a:solidFill>
                  <a:schemeClr val="bg1"/>
                </a:solidFill>
                <a:effectLst>
                  <a:outerShdw blurRad="38100" dist="38100" dir="2700000" algn="tl">
                    <a:srgbClr val="000000">
                      <a:alpha val="43137"/>
                    </a:srgbClr>
                  </a:outerShdw>
                </a:effectLst>
              </a:rPr>
              <a:t>Team 03</a:t>
            </a:r>
          </a:p>
          <a:p>
            <a:pPr algn="ctr"/>
            <a:endParaRPr lang="en-US" sz="1800">
              <a:solidFill>
                <a:schemeClr val="accent3"/>
              </a:solidFill>
              <a:effectLst>
                <a:outerShdw blurRad="38100" dist="38100" dir="2700000" algn="tl">
                  <a:srgbClr val="000000">
                    <a:alpha val="43137"/>
                  </a:srgbClr>
                </a:outerShdw>
              </a:effectLst>
            </a:endParaRPr>
          </a:p>
          <a:p>
            <a:pPr algn="ctr"/>
            <a:r>
              <a:rPr lang="en-US" sz="1800">
                <a:solidFill>
                  <a:schemeClr val="accent3"/>
                </a:solidFill>
                <a:effectLst>
                  <a:outerShdw blurRad="38100" dist="38100" dir="2700000" algn="tl">
                    <a:srgbClr val="000000">
                      <a:alpha val="43137"/>
                    </a:srgbClr>
                  </a:outerShdw>
                </a:effectLst>
              </a:rPr>
              <a:t>Alex </a:t>
            </a:r>
            <a:r>
              <a:rPr lang="en-US" sz="1800" err="1">
                <a:solidFill>
                  <a:schemeClr val="accent3"/>
                </a:solidFill>
                <a:effectLst>
                  <a:outerShdw blurRad="38100" dist="38100" dir="2700000" algn="tl">
                    <a:srgbClr val="000000">
                      <a:alpha val="43137"/>
                    </a:srgbClr>
                  </a:outerShdw>
                </a:effectLst>
              </a:rPr>
              <a:t>Newquist</a:t>
            </a:r>
            <a:r>
              <a:rPr lang="en-US" sz="1800">
                <a:solidFill>
                  <a:schemeClr val="accent3"/>
                </a:solidFill>
                <a:effectLst>
                  <a:outerShdw blurRad="38100" dist="38100" dir="2700000" algn="tl">
                    <a:srgbClr val="000000">
                      <a:alpha val="43137"/>
                    </a:srgbClr>
                  </a:outerShdw>
                </a:effectLst>
              </a:rPr>
              <a:t> </a:t>
            </a:r>
            <a:r>
              <a:rPr lang="en-US" sz="1800">
                <a:solidFill>
                  <a:schemeClr val="tx1"/>
                </a:solidFill>
                <a:effectLst>
                  <a:outerShdw blurRad="38100" dist="38100" dir="2700000" algn="tl">
                    <a:srgbClr val="000000">
                      <a:alpha val="43137"/>
                    </a:srgbClr>
                  </a:outerShdw>
                </a:effectLst>
              </a:rPr>
              <a:t>|</a:t>
            </a:r>
            <a:r>
              <a:rPr lang="en-US" sz="1800">
                <a:solidFill>
                  <a:schemeClr val="accent3"/>
                </a:solidFill>
                <a:effectLst>
                  <a:outerShdw blurRad="38100" dist="38100" dir="2700000" algn="tl">
                    <a:srgbClr val="000000">
                      <a:alpha val="43137"/>
                    </a:srgbClr>
                  </a:outerShdw>
                </a:effectLst>
              </a:rPr>
              <a:t> Asha Anil </a:t>
            </a:r>
            <a:r>
              <a:rPr lang="en-US" sz="1800">
                <a:solidFill>
                  <a:schemeClr val="tx1"/>
                </a:solidFill>
                <a:effectLst>
                  <a:outerShdw blurRad="38100" dist="38100" dir="2700000" algn="tl">
                    <a:srgbClr val="000000">
                      <a:alpha val="43137"/>
                    </a:srgbClr>
                  </a:outerShdw>
                </a:effectLst>
              </a:rPr>
              <a:t>|</a:t>
            </a:r>
            <a:r>
              <a:rPr lang="en-US" sz="1800">
                <a:solidFill>
                  <a:schemeClr val="accent3"/>
                </a:solidFill>
                <a:effectLst>
                  <a:outerShdw blurRad="38100" dist="38100" dir="2700000" algn="tl">
                    <a:srgbClr val="000000">
                      <a:alpha val="43137"/>
                    </a:srgbClr>
                  </a:outerShdw>
                </a:effectLst>
              </a:rPr>
              <a:t> Kenzie Cooper </a:t>
            </a:r>
            <a:r>
              <a:rPr lang="en-US" sz="1800">
                <a:solidFill>
                  <a:schemeClr val="tx1"/>
                </a:solidFill>
                <a:effectLst>
                  <a:outerShdw blurRad="38100" dist="38100" dir="2700000" algn="tl">
                    <a:srgbClr val="000000">
                      <a:alpha val="43137"/>
                    </a:srgbClr>
                  </a:outerShdw>
                </a:effectLst>
              </a:rPr>
              <a:t>|</a:t>
            </a:r>
            <a:r>
              <a:rPr lang="en-US" sz="1800">
                <a:solidFill>
                  <a:schemeClr val="accent3"/>
                </a:solidFill>
                <a:effectLst>
                  <a:outerShdw blurRad="38100" dist="38100" dir="2700000" algn="tl">
                    <a:srgbClr val="000000">
                      <a:alpha val="43137"/>
                    </a:srgbClr>
                  </a:outerShdw>
                </a:effectLst>
              </a:rPr>
              <a:t> Vladislav </a:t>
            </a:r>
            <a:r>
              <a:rPr lang="en-US" sz="1800" err="1">
                <a:solidFill>
                  <a:schemeClr val="accent3"/>
                </a:solidFill>
                <a:effectLst>
                  <a:outerShdw blurRad="38100" dist="38100" dir="2700000" algn="tl">
                    <a:srgbClr val="000000">
                      <a:alpha val="43137"/>
                    </a:srgbClr>
                  </a:outerShdw>
                </a:effectLst>
              </a:rPr>
              <a:t>Marinov</a:t>
            </a:r>
            <a:endParaRPr lang="en-IN" sz="1800">
              <a:solidFill>
                <a:schemeClr val="accent3"/>
              </a:solidFill>
              <a:effectLst>
                <a:outerShdw blurRad="38100" dist="38100" dir="2700000" algn="tl">
                  <a:srgbClr val="000000">
                    <a:alpha val="43137"/>
                  </a:srgbClr>
                </a:outerShdw>
              </a:effectLst>
            </a:endParaRPr>
          </a:p>
        </p:txBody>
      </p:sp>
      <p:pic>
        <p:nvPicPr>
          <p:cNvPr id="13" name="Picture 12" descr="A picture containing logo&#10;&#10;Description automatically generated">
            <a:extLst>
              <a:ext uri="{FF2B5EF4-FFF2-40B4-BE49-F238E27FC236}">
                <a16:creationId xmlns:a16="http://schemas.microsoft.com/office/drawing/2014/main" id="{6FD4F101-3333-4DB4-8AAC-BCA26B5A2725}"/>
              </a:ext>
            </a:extLst>
          </p:cNvPr>
          <p:cNvPicPr>
            <a:picLocks noChangeAspect="1"/>
          </p:cNvPicPr>
          <p:nvPr/>
        </p:nvPicPr>
        <p:blipFill>
          <a:blip r:embed="rId3"/>
          <a:stretch>
            <a:fillRect/>
          </a:stretch>
        </p:blipFill>
        <p:spPr>
          <a:xfrm>
            <a:off x="3911175" y="55995"/>
            <a:ext cx="937452" cy="937452"/>
          </a:xfrm>
          <a:prstGeom prst="rect">
            <a:avLst/>
          </a:prstGeom>
        </p:spPr>
      </p:pic>
      <p:pic>
        <p:nvPicPr>
          <p:cNvPr id="15" name="Picture 14" descr="A red and white logo&#10;&#10;Description automatically generated with medium confidence">
            <a:extLst>
              <a:ext uri="{FF2B5EF4-FFF2-40B4-BE49-F238E27FC236}">
                <a16:creationId xmlns:a16="http://schemas.microsoft.com/office/drawing/2014/main" id="{FFFF1273-C2BC-49EF-ADAC-1487DC2512C0}"/>
              </a:ext>
            </a:extLst>
          </p:cNvPr>
          <p:cNvPicPr>
            <a:picLocks noChangeAspect="1"/>
          </p:cNvPicPr>
          <p:nvPr/>
        </p:nvPicPr>
        <p:blipFill>
          <a:blip r:embed="rId4"/>
          <a:stretch>
            <a:fillRect/>
          </a:stretch>
        </p:blipFill>
        <p:spPr>
          <a:xfrm>
            <a:off x="4318429" y="307362"/>
            <a:ext cx="776086" cy="776086"/>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3"/>
          <p:cNvSpPr txBox="1">
            <a:spLocks noGrp="1"/>
          </p:cNvSpPr>
          <p:nvPr>
            <p:ph type="title" idx="4294967295"/>
          </p:nvPr>
        </p:nvSpPr>
        <p:spPr>
          <a:xfrm>
            <a:off x="1810300" y="556800"/>
            <a:ext cx="5523600" cy="477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Individual Learnings</a:t>
            </a:r>
            <a:endParaRPr/>
          </a:p>
        </p:txBody>
      </p:sp>
      <p:graphicFrame>
        <p:nvGraphicFramePr>
          <p:cNvPr id="2" name="Table 2">
            <a:extLst>
              <a:ext uri="{FF2B5EF4-FFF2-40B4-BE49-F238E27FC236}">
                <a16:creationId xmlns:a16="http://schemas.microsoft.com/office/drawing/2014/main" id="{BEAEEEBD-FFA1-4B86-BD67-65210612484C}"/>
              </a:ext>
            </a:extLst>
          </p:cNvPr>
          <p:cNvGraphicFramePr>
            <a:graphicFrameLocks noGrp="1"/>
          </p:cNvGraphicFramePr>
          <p:nvPr>
            <p:extLst>
              <p:ext uri="{D42A27DB-BD31-4B8C-83A1-F6EECF244321}">
                <p14:modId xmlns:p14="http://schemas.microsoft.com/office/powerpoint/2010/main" val="3719924697"/>
              </p:ext>
            </p:extLst>
          </p:nvPr>
        </p:nvGraphicFramePr>
        <p:xfrm>
          <a:off x="1318197" y="1233510"/>
          <a:ext cx="6507606" cy="3056187"/>
        </p:xfrm>
        <a:graphic>
          <a:graphicData uri="http://schemas.openxmlformats.org/drawingml/2006/table">
            <a:tbl>
              <a:tblPr firstRow="1" bandRow="1">
                <a:tableStyleId>{98F5ED6B-40B9-40AC-8FA2-20DD159D144C}</a:tableStyleId>
              </a:tblPr>
              <a:tblGrid>
                <a:gridCol w="2287777">
                  <a:extLst>
                    <a:ext uri="{9D8B030D-6E8A-4147-A177-3AD203B41FA5}">
                      <a16:colId xmlns:a16="http://schemas.microsoft.com/office/drawing/2014/main" val="2940734304"/>
                    </a:ext>
                  </a:extLst>
                </a:gridCol>
                <a:gridCol w="4219829">
                  <a:extLst>
                    <a:ext uri="{9D8B030D-6E8A-4147-A177-3AD203B41FA5}">
                      <a16:colId xmlns:a16="http://schemas.microsoft.com/office/drawing/2014/main" val="4188550666"/>
                    </a:ext>
                  </a:extLst>
                </a:gridCol>
              </a:tblGrid>
              <a:tr h="290127">
                <a:tc>
                  <a:txBody>
                    <a:bodyPr/>
                    <a:lstStyle/>
                    <a:p>
                      <a:pPr algn="ctr"/>
                      <a:r>
                        <a:rPr lang="en-US" sz="1050" b="1">
                          <a:solidFill>
                            <a:srgbClr val="F5F1E0"/>
                          </a:solidFill>
                          <a:effectLst>
                            <a:outerShdw blurRad="38100" dist="38100" dir="2700000" algn="tl">
                              <a:srgbClr val="000000">
                                <a:alpha val="43137"/>
                              </a:srgbClr>
                            </a:outerShdw>
                          </a:effectLst>
                        </a:rPr>
                        <a:t>Role</a:t>
                      </a:r>
                      <a:endParaRPr lang="en-IN" sz="1050" b="1">
                        <a:solidFill>
                          <a:srgbClr val="F5F1E0"/>
                        </a:solidFill>
                        <a:effectLst>
                          <a:outerShdw blurRad="38100" dist="38100" dir="2700000" algn="tl">
                            <a:srgbClr val="000000">
                              <a:alpha val="43137"/>
                            </a:srgbClr>
                          </a:outerShdw>
                        </a:effectLst>
                      </a:endParaRPr>
                    </a:p>
                  </a:txBody>
                  <a:tcPr>
                    <a:solidFill>
                      <a:srgbClr val="A8122A"/>
                    </a:solidFill>
                  </a:tcPr>
                </a:tc>
                <a:tc>
                  <a:txBody>
                    <a:bodyPr/>
                    <a:lstStyle/>
                    <a:p>
                      <a:pPr algn="ctr"/>
                      <a:r>
                        <a:rPr lang="en-US" sz="1050" b="1">
                          <a:solidFill>
                            <a:srgbClr val="F5F1E0"/>
                          </a:solidFill>
                          <a:effectLst>
                            <a:outerShdw blurRad="38100" dist="38100" dir="2700000" algn="tl">
                              <a:srgbClr val="000000">
                                <a:alpha val="43137"/>
                              </a:srgbClr>
                            </a:outerShdw>
                          </a:effectLst>
                        </a:rPr>
                        <a:t>Learnings</a:t>
                      </a:r>
                      <a:endParaRPr lang="en-IN" sz="1050" b="1">
                        <a:solidFill>
                          <a:srgbClr val="F5F1E0"/>
                        </a:solidFill>
                        <a:effectLst>
                          <a:outerShdw blurRad="38100" dist="38100" dir="2700000" algn="tl">
                            <a:srgbClr val="000000">
                              <a:alpha val="43137"/>
                            </a:srgbClr>
                          </a:outerShdw>
                        </a:effectLst>
                      </a:endParaRPr>
                    </a:p>
                  </a:txBody>
                  <a:tcPr>
                    <a:solidFill>
                      <a:srgbClr val="A8122A"/>
                    </a:solidFill>
                  </a:tcPr>
                </a:tc>
                <a:extLst>
                  <a:ext uri="{0D108BD9-81ED-4DB2-BD59-A6C34878D82A}">
                    <a16:rowId xmlns:a16="http://schemas.microsoft.com/office/drawing/2014/main" val="1011220102"/>
                  </a:ext>
                </a:extLst>
              </a:tr>
              <a:tr h="503699">
                <a:tc>
                  <a:txBody>
                    <a:bodyPr/>
                    <a:lstStyle/>
                    <a:p>
                      <a:pPr algn="ctr"/>
                      <a:r>
                        <a:rPr lang="en-US" sz="1050" b="1">
                          <a:solidFill>
                            <a:srgbClr val="F5F1E0"/>
                          </a:solidFill>
                          <a:effectLst>
                            <a:outerShdw blurRad="38100" dist="38100" dir="2700000" algn="tl">
                              <a:srgbClr val="000000">
                                <a:alpha val="43137"/>
                              </a:srgbClr>
                            </a:outerShdw>
                          </a:effectLst>
                        </a:rPr>
                        <a:t>Alex</a:t>
                      </a:r>
                      <a:endParaRPr lang="en-IN" sz="1050" b="1">
                        <a:solidFill>
                          <a:srgbClr val="F5F1E0"/>
                        </a:solidFill>
                        <a:effectLst>
                          <a:outerShdw blurRad="38100" dist="38100" dir="2700000" algn="tl">
                            <a:srgbClr val="000000">
                              <a:alpha val="43137"/>
                            </a:srgbClr>
                          </a:outerShdw>
                        </a:effectLst>
                      </a:endParaRPr>
                    </a:p>
                  </a:txBody>
                  <a:tcPr>
                    <a:solidFill>
                      <a:srgbClr val="A8122A"/>
                    </a:solidFill>
                  </a:tcPr>
                </a:tc>
                <a:tc>
                  <a:txBody>
                    <a:bodyPr/>
                    <a:lstStyle/>
                    <a:p>
                      <a:pPr algn="ctr"/>
                      <a:r>
                        <a:rPr lang="en-IN" sz="1050"/>
                        <a:t>I learned the basics of </a:t>
                      </a:r>
                      <a:r>
                        <a:rPr lang="en-IN" sz="1050" b="1"/>
                        <a:t>Vue.js </a:t>
                      </a:r>
                      <a:r>
                        <a:rPr lang="en-IN" sz="1050" b="0"/>
                        <a:t>and how to host an application on </a:t>
                      </a:r>
                      <a:r>
                        <a:rPr lang="en-IN" sz="1050" b="1"/>
                        <a:t>AWS</a:t>
                      </a:r>
                      <a:r>
                        <a:rPr lang="en-IN" sz="1050" b="0"/>
                        <a:t>. I also had to chance to formally learn about many other tools and technologies I had used before but not fully understood.</a:t>
                      </a:r>
                      <a:endParaRPr lang="en-IN" sz="1050" b="1"/>
                    </a:p>
                  </a:txBody>
                  <a:tcPr/>
                </a:tc>
                <a:extLst>
                  <a:ext uri="{0D108BD9-81ED-4DB2-BD59-A6C34878D82A}">
                    <a16:rowId xmlns:a16="http://schemas.microsoft.com/office/drawing/2014/main" val="1181683152"/>
                  </a:ext>
                </a:extLst>
              </a:tr>
              <a:tr h="503699">
                <a:tc>
                  <a:txBody>
                    <a:bodyPr/>
                    <a:lstStyle/>
                    <a:p>
                      <a:pPr algn="ctr"/>
                      <a:r>
                        <a:rPr lang="en-US" sz="1050" b="1">
                          <a:solidFill>
                            <a:srgbClr val="F5F1E0"/>
                          </a:solidFill>
                          <a:effectLst>
                            <a:outerShdw blurRad="38100" dist="38100" dir="2700000" algn="tl">
                              <a:srgbClr val="000000">
                                <a:alpha val="43137"/>
                              </a:srgbClr>
                            </a:outerShdw>
                          </a:effectLst>
                        </a:rPr>
                        <a:t>Asha</a:t>
                      </a:r>
                      <a:endParaRPr lang="en-IN" sz="1050" b="1">
                        <a:solidFill>
                          <a:srgbClr val="F5F1E0"/>
                        </a:solidFill>
                        <a:effectLst>
                          <a:outerShdw blurRad="38100" dist="38100" dir="2700000" algn="tl">
                            <a:srgbClr val="000000">
                              <a:alpha val="43137"/>
                            </a:srgbClr>
                          </a:outerShdw>
                        </a:effectLst>
                      </a:endParaRPr>
                    </a:p>
                  </a:txBody>
                  <a:tcPr>
                    <a:solidFill>
                      <a:srgbClr val="A8122A"/>
                    </a:solidFill>
                  </a:tcPr>
                </a:tc>
                <a:tc>
                  <a:txBody>
                    <a:bodyPr/>
                    <a:lstStyle/>
                    <a:p>
                      <a:pPr algn="ctr"/>
                      <a:r>
                        <a:rPr lang="en-US" sz="1050"/>
                        <a:t>I learned new technical skills such as </a:t>
                      </a:r>
                      <a:r>
                        <a:rPr lang="en-US" sz="1050" b="1"/>
                        <a:t>PHP, Vue.js, API, Docker, HTML, MySQL</a:t>
                      </a:r>
                      <a:r>
                        <a:rPr lang="en-US" sz="1050"/>
                        <a:t>. Doing </a:t>
                      </a:r>
                      <a:r>
                        <a:rPr lang="en-US" sz="1050" u="sng"/>
                        <a:t>CRUD</a:t>
                      </a:r>
                      <a:r>
                        <a:rPr lang="en-US" sz="1050"/>
                        <a:t> operation was </a:t>
                      </a:r>
                      <a:r>
                        <a:rPr lang="en-US" sz="1050" u="sng"/>
                        <a:t>my favorite part</a:t>
                      </a:r>
                      <a:r>
                        <a:rPr lang="en-US" sz="1050"/>
                        <a:t>. Apart from that I learned how to </a:t>
                      </a:r>
                      <a:r>
                        <a:rPr lang="en-US" sz="1050" b="1"/>
                        <a:t>solve problems </a:t>
                      </a:r>
                      <a:r>
                        <a:rPr lang="en-US" sz="1050"/>
                        <a:t>and </a:t>
                      </a:r>
                      <a:r>
                        <a:rPr lang="en-US" sz="1050" b="1"/>
                        <a:t>debug code efficiently.</a:t>
                      </a:r>
                      <a:endParaRPr lang="en-IN" sz="1050" b="1"/>
                    </a:p>
                  </a:txBody>
                  <a:tcPr/>
                </a:tc>
                <a:extLst>
                  <a:ext uri="{0D108BD9-81ED-4DB2-BD59-A6C34878D82A}">
                    <a16:rowId xmlns:a16="http://schemas.microsoft.com/office/drawing/2014/main" val="4050344809"/>
                  </a:ext>
                </a:extLst>
              </a:tr>
              <a:tr h="503699">
                <a:tc>
                  <a:txBody>
                    <a:bodyPr/>
                    <a:lstStyle/>
                    <a:p>
                      <a:pPr algn="ctr"/>
                      <a:r>
                        <a:rPr lang="en-US" sz="1050" b="1">
                          <a:solidFill>
                            <a:srgbClr val="F5F1E0"/>
                          </a:solidFill>
                          <a:effectLst>
                            <a:outerShdw blurRad="38100" dist="38100" dir="2700000" algn="tl">
                              <a:srgbClr val="000000">
                                <a:alpha val="43137"/>
                              </a:srgbClr>
                            </a:outerShdw>
                          </a:effectLst>
                        </a:rPr>
                        <a:t>Kenzie</a:t>
                      </a:r>
                      <a:endParaRPr lang="en-IN" sz="1050" b="1">
                        <a:solidFill>
                          <a:srgbClr val="F5F1E0"/>
                        </a:solidFill>
                        <a:effectLst>
                          <a:outerShdw blurRad="38100" dist="38100" dir="2700000" algn="tl">
                            <a:srgbClr val="000000">
                              <a:alpha val="43137"/>
                            </a:srgbClr>
                          </a:outerShdw>
                        </a:effectLst>
                      </a:endParaRPr>
                    </a:p>
                  </a:txBody>
                  <a:tcPr>
                    <a:solidFill>
                      <a:srgbClr val="A8122A"/>
                    </a:solidFill>
                  </a:tcPr>
                </a:tc>
                <a:tc>
                  <a:txBody>
                    <a:bodyPr/>
                    <a:lstStyle/>
                    <a:p>
                      <a:pPr algn="ctr"/>
                      <a:r>
                        <a:rPr lang="en-IN" sz="1050"/>
                        <a:t>I developed a deeper understanding of how </a:t>
                      </a:r>
                      <a:r>
                        <a:rPr lang="en-IN" sz="1050" b="1"/>
                        <a:t>HTML, JavaScript, and JSON </a:t>
                      </a:r>
                      <a:r>
                        <a:rPr lang="en-IN" sz="1050"/>
                        <a:t>interact with each other. I was also able to learn </a:t>
                      </a:r>
                      <a:r>
                        <a:rPr lang="en-IN" sz="1050" u="sng"/>
                        <a:t>PHP</a:t>
                      </a:r>
                      <a:r>
                        <a:rPr lang="en-IN" sz="1050"/>
                        <a:t> as a </a:t>
                      </a:r>
                      <a:r>
                        <a:rPr lang="en-IN" sz="1050" u="sng"/>
                        <a:t>completely new skill set</a:t>
                      </a:r>
                      <a:r>
                        <a:rPr lang="en-IN" sz="1050"/>
                        <a:t>. Most importantly I learned how to </a:t>
                      </a:r>
                      <a:r>
                        <a:rPr lang="en-IN" sz="1050" b="1"/>
                        <a:t>problem solve</a:t>
                      </a:r>
                      <a:r>
                        <a:rPr lang="en-IN" sz="1050"/>
                        <a:t> and </a:t>
                      </a:r>
                      <a:r>
                        <a:rPr lang="en-IN" sz="1050" b="1"/>
                        <a:t>debug my own code.</a:t>
                      </a:r>
                      <a:endParaRPr lang="en-IN" sz="1050"/>
                    </a:p>
                  </a:txBody>
                  <a:tcPr/>
                </a:tc>
                <a:extLst>
                  <a:ext uri="{0D108BD9-81ED-4DB2-BD59-A6C34878D82A}">
                    <a16:rowId xmlns:a16="http://schemas.microsoft.com/office/drawing/2014/main" val="3560913442"/>
                  </a:ext>
                </a:extLst>
              </a:tr>
              <a:tr h="503699">
                <a:tc>
                  <a:txBody>
                    <a:bodyPr/>
                    <a:lstStyle/>
                    <a:p>
                      <a:pPr algn="ctr"/>
                      <a:r>
                        <a:rPr lang="en-US" sz="1050" b="1">
                          <a:solidFill>
                            <a:srgbClr val="F5F1E0"/>
                          </a:solidFill>
                          <a:effectLst>
                            <a:outerShdw blurRad="38100" dist="38100" dir="2700000" algn="tl">
                              <a:srgbClr val="000000">
                                <a:alpha val="43137"/>
                              </a:srgbClr>
                            </a:outerShdw>
                          </a:effectLst>
                        </a:rPr>
                        <a:t>Vladi</a:t>
                      </a:r>
                      <a:endParaRPr lang="en-IN" sz="1050" b="1">
                        <a:solidFill>
                          <a:srgbClr val="F5F1E0"/>
                        </a:solidFill>
                        <a:effectLst>
                          <a:outerShdw blurRad="38100" dist="38100" dir="2700000" algn="tl">
                            <a:srgbClr val="000000">
                              <a:alpha val="43137"/>
                            </a:srgbClr>
                          </a:outerShdw>
                        </a:effectLst>
                      </a:endParaRPr>
                    </a:p>
                  </a:txBody>
                  <a:tcPr>
                    <a:solidFill>
                      <a:srgbClr val="A8122A"/>
                    </a:solidFill>
                  </a:tcPr>
                </a:tc>
                <a:tc>
                  <a:txBody>
                    <a:bodyPr/>
                    <a:lstStyle/>
                    <a:p>
                      <a:pPr algn="ctr"/>
                      <a:r>
                        <a:rPr lang="en-IN" sz="1050"/>
                        <a:t>I learned a lot about </a:t>
                      </a:r>
                      <a:r>
                        <a:rPr lang="en-IN" sz="1050" b="1"/>
                        <a:t>APIs</a:t>
                      </a:r>
                      <a:r>
                        <a:rPr lang="en-IN" sz="1050"/>
                        <a:t>, specifically how </a:t>
                      </a:r>
                      <a:r>
                        <a:rPr lang="en-IN" sz="1050" b="1"/>
                        <a:t>PHP, </a:t>
                      </a:r>
                      <a:r>
                        <a:rPr lang="en-IN" sz="1050" b="1" err="1"/>
                        <a:t>Javascript</a:t>
                      </a:r>
                      <a:r>
                        <a:rPr lang="en-IN" sz="1050" b="1"/>
                        <a:t>, and JSON</a:t>
                      </a:r>
                      <a:r>
                        <a:rPr lang="en-IN" sz="1050"/>
                        <a:t> interact with each other. I learned about the </a:t>
                      </a:r>
                      <a:r>
                        <a:rPr lang="en-IN" sz="1050" u="sng"/>
                        <a:t>importance of a good database schema</a:t>
                      </a:r>
                      <a:r>
                        <a:rPr lang="en-IN" sz="1050"/>
                        <a:t> because that makes writing queries that connect many data values a lot of simpler.</a:t>
                      </a:r>
                    </a:p>
                  </a:txBody>
                  <a:tcPr/>
                </a:tc>
                <a:extLst>
                  <a:ext uri="{0D108BD9-81ED-4DB2-BD59-A6C34878D82A}">
                    <a16:rowId xmlns:a16="http://schemas.microsoft.com/office/drawing/2014/main" val="2258089888"/>
                  </a:ext>
                </a:extLst>
              </a:tr>
            </a:tbl>
          </a:graphicData>
        </a:graphic>
      </p:graphicFrame>
      <p:sp>
        <p:nvSpPr>
          <p:cNvPr id="6" name="Google Shape;78;p13">
            <a:extLst>
              <a:ext uri="{FF2B5EF4-FFF2-40B4-BE49-F238E27FC236}">
                <a16:creationId xmlns:a16="http://schemas.microsoft.com/office/drawing/2014/main" id="{A456618B-38A9-437F-8B21-045CCD10BCA4}"/>
              </a:ext>
            </a:extLst>
          </p:cNvPr>
          <p:cNvSpPr txBox="1">
            <a:spLocks noGrp="1"/>
          </p:cNvSpPr>
          <p:nvPr>
            <p:ph type="sldNum" idx="12"/>
          </p:nvPr>
        </p:nvSpPr>
        <p:spPr>
          <a:xfrm>
            <a:off x="8460865" y="4817346"/>
            <a:ext cx="548700" cy="221988"/>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10</a:t>
            </a:fld>
            <a:endParaRPr/>
          </a:p>
        </p:txBody>
      </p:sp>
      <p:sp>
        <p:nvSpPr>
          <p:cNvPr id="7" name="Arrow: Chevron 6">
            <a:hlinkClick r:id="rId3" action="ppaction://hlinksldjump"/>
            <a:extLst>
              <a:ext uri="{FF2B5EF4-FFF2-40B4-BE49-F238E27FC236}">
                <a16:creationId xmlns:a16="http://schemas.microsoft.com/office/drawing/2014/main" id="{41ABEBEA-8D25-4D2E-8F42-73C2B214E039}"/>
              </a:ext>
            </a:extLst>
          </p:cNvPr>
          <p:cNvSpPr/>
          <p:nvPr/>
        </p:nvSpPr>
        <p:spPr>
          <a:xfrm>
            <a:off x="410392" y="4828027"/>
            <a:ext cx="2040450" cy="223264"/>
          </a:xfrm>
          <a:prstGeom prst="chevron">
            <a:avLst>
              <a:gd name="adj" fmla="val 63690"/>
            </a:avLst>
          </a:prstGeom>
          <a:solidFill>
            <a:srgbClr val="F5F1E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a:solidFill>
                  <a:srgbClr val="222222"/>
                </a:solidFill>
                <a:effectLst>
                  <a:outerShdw blurRad="38100" dist="38100" dir="2700000" algn="tl">
                    <a:srgbClr val="000000">
                      <a:alpha val="43137"/>
                    </a:srgbClr>
                  </a:outerShdw>
                </a:effectLst>
              </a:rPr>
              <a:t>Value Proposition</a:t>
            </a:r>
            <a:endParaRPr lang="en-IN" sz="900" b="1">
              <a:solidFill>
                <a:srgbClr val="222222"/>
              </a:solidFill>
              <a:effectLst>
                <a:outerShdw blurRad="38100" dist="38100" dir="2700000" algn="tl">
                  <a:srgbClr val="000000">
                    <a:alpha val="43137"/>
                  </a:srgbClr>
                </a:outerShdw>
              </a:effectLst>
            </a:endParaRPr>
          </a:p>
        </p:txBody>
      </p:sp>
      <p:sp>
        <p:nvSpPr>
          <p:cNvPr id="8" name="Arrow: Chevron 7">
            <a:hlinkClick r:id="rId4" action="ppaction://hlinksldjump"/>
            <a:extLst>
              <a:ext uri="{FF2B5EF4-FFF2-40B4-BE49-F238E27FC236}">
                <a16:creationId xmlns:a16="http://schemas.microsoft.com/office/drawing/2014/main" id="{10CB4925-4347-47AB-BDB0-21076DB453FE}"/>
              </a:ext>
            </a:extLst>
          </p:cNvPr>
          <p:cNvSpPr/>
          <p:nvPr/>
        </p:nvSpPr>
        <p:spPr>
          <a:xfrm>
            <a:off x="2452897" y="4817346"/>
            <a:ext cx="2040450" cy="221988"/>
          </a:xfrm>
          <a:prstGeom prst="chevron">
            <a:avLst>
              <a:gd name="adj" fmla="val 63690"/>
            </a:avLst>
          </a:prstGeom>
          <a:solidFill>
            <a:srgbClr val="F5F1E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a:solidFill>
                  <a:srgbClr val="222222"/>
                </a:solidFill>
                <a:effectLst>
                  <a:outerShdw blurRad="38100" dist="38100" dir="2700000" algn="tl">
                    <a:srgbClr val="000000">
                      <a:alpha val="43137"/>
                    </a:srgbClr>
                  </a:outerShdw>
                </a:effectLst>
              </a:rPr>
              <a:t>Demo</a:t>
            </a:r>
            <a:endParaRPr lang="en-IN" sz="900" b="1">
              <a:solidFill>
                <a:srgbClr val="222222"/>
              </a:solidFill>
              <a:effectLst>
                <a:outerShdw blurRad="38100" dist="38100" dir="2700000" algn="tl">
                  <a:srgbClr val="000000">
                    <a:alpha val="43137"/>
                  </a:srgbClr>
                </a:outerShdw>
              </a:effectLst>
            </a:endParaRPr>
          </a:p>
        </p:txBody>
      </p:sp>
      <p:sp>
        <p:nvSpPr>
          <p:cNvPr id="10" name="Arrow: Chevron 9">
            <a:hlinkClick r:id="rId5" action="ppaction://hlinksldjump"/>
            <a:extLst>
              <a:ext uri="{FF2B5EF4-FFF2-40B4-BE49-F238E27FC236}">
                <a16:creationId xmlns:a16="http://schemas.microsoft.com/office/drawing/2014/main" id="{C939D964-2C03-4F38-BCF6-F60CAB437752}"/>
              </a:ext>
            </a:extLst>
          </p:cNvPr>
          <p:cNvSpPr/>
          <p:nvPr/>
        </p:nvSpPr>
        <p:spPr>
          <a:xfrm>
            <a:off x="4489237" y="4817346"/>
            <a:ext cx="2040450" cy="221988"/>
          </a:xfrm>
          <a:prstGeom prst="chevron">
            <a:avLst>
              <a:gd name="adj" fmla="val 63690"/>
            </a:avLst>
          </a:prstGeom>
          <a:effectLst>
            <a:glow rad="1016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a:solidFill>
                  <a:srgbClr val="F5F1E0"/>
                </a:solidFill>
                <a:effectLst>
                  <a:outerShdw blurRad="38100" dist="38100" dir="2700000" algn="tl">
                    <a:srgbClr val="000000">
                      <a:alpha val="43137"/>
                    </a:srgbClr>
                  </a:outerShdw>
                </a:effectLst>
              </a:rPr>
              <a:t>Lessons Learned</a:t>
            </a:r>
            <a:endParaRPr lang="en-IN" sz="800" b="1">
              <a:solidFill>
                <a:srgbClr val="F5F1E0"/>
              </a:solidFill>
              <a:effectLst>
                <a:outerShdw blurRad="38100" dist="38100" dir="2700000" algn="tl">
                  <a:srgbClr val="000000">
                    <a:alpha val="43137"/>
                  </a:srgbClr>
                </a:outerShdw>
              </a:effectLst>
            </a:endParaRPr>
          </a:p>
        </p:txBody>
      </p:sp>
      <p:sp>
        <p:nvSpPr>
          <p:cNvPr id="11" name="Arrow: Chevron 10">
            <a:hlinkClick r:id="rId6" action="ppaction://hlinksldjump"/>
            <a:extLst>
              <a:ext uri="{FF2B5EF4-FFF2-40B4-BE49-F238E27FC236}">
                <a16:creationId xmlns:a16="http://schemas.microsoft.com/office/drawing/2014/main" id="{90949966-87FD-4FA3-9484-E9AD77A8B5C5}"/>
              </a:ext>
            </a:extLst>
          </p:cNvPr>
          <p:cNvSpPr/>
          <p:nvPr/>
        </p:nvSpPr>
        <p:spPr>
          <a:xfrm>
            <a:off x="6521468" y="4827563"/>
            <a:ext cx="2040450" cy="221988"/>
          </a:xfrm>
          <a:prstGeom prst="chevron">
            <a:avLst>
              <a:gd name="adj" fmla="val 63690"/>
            </a:avLst>
          </a:prstGeom>
          <a:solidFill>
            <a:srgbClr val="F5F1E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a:solidFill>
                  <a:srgbClr val="222222"/>
                </a:solidFill>
                <a:effectLst>
                  <a:outerShdw blurRad="38100" dist="38100" dir="2700000" algn="tl">
                    <a:srgbClr val="000000">
                      <a:alpha val="43137"/>
                    </a:srgbClr>
                  </a:outerShdw>
                </a:effectLst>
              </a:rPr>
              <a:t>Appendix</a:t>
            </a:r>
            <a:endParaRPr lang="en-IN" sz="900" b="1">
              <a:solidFill>
                <a:srgbClr val="222222"/>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1119531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3"/>
          <p:cNvSpPr txBox="1">
            <a:spLocks noGrp="1"/>
          </p:cNvSpPr>
          <p:nvPr>
            <p:ph type="title" idx="4294967295"/>
          </p:nvPr>
        </p:nvSpPr>
        <p:spPr>
          <a:xfrm>
            <a:off x="1810300" y="556800"/>
            <a:ext cx="5523600" cy="477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pc="300"/>
              <a:t>Appendix</a:t>
            </a:r>
          </a:p>
        </p:txBody>
      </p:sp>
      <p:sp>
        <p:nvSpPr>
          <p:cNvPr id="9" name="TextBox 8">
            <a:extLst>
              <a:ext uri="{FF2B5EF4-FFF2-40B4-BE49-F238E27FC236}">
                <a16:creationId xmlns:a16="http://schemas.microsoft.com/office/drawing/2014/main" id="{C88BBB31-25B3-4501-90CF-2E13D5157614}"/>
              </a:ext>
            </a:extLst>
          </p:cNvPr>
          <p:cNvSpPr txBox="1"/>
          <p:nvPr/>
        </p:nvSpPr>
        <p:spPr>
          <a:xfrm>
            <a:off x="3691714" y="847196"/>
            <a:ext cx="6097743" cy="738664"/>
          </a:xfrm>
          <a:prstGeom prst="rect">
            <a:avLst/>
          </a:prstGeom>
          <a:noFill/>
        </p:spPr>
        <p:txBody>
          <a:bodyPr wrap="square" rtlCol="0">
            <a:spAutoFit/>
          </a:bodyPr>
          <a:lstStyle/>
          <a:p>
            <a:br>
              <a:rPr lang="en-IN" b="1" spc="300">
                <a:effectLst>
                  <a:outerShdw blurRad="38100" dist="38100" dir="2700000" algn="tl">
                    <a:srgbClr val="000000">
                      <a:alpha val="43137"/>
                    </a:srgbClr>
                  </a:outerShdw>
                </a:effectLst>
              </a:rPr>
            </a:br>
            <a:r>
              <a:rPr lang="en-IN" b="1" i="0" spc="300">
                <a:effectLst>
                  <a:outerShdw blurRad="38100" dist="38100" dir="2700000" algn="tl">
                    <a:srgbClr val="000000">
                      <a:alpha val="43137"/>
                    </a:srgbClr>
                  </a:outerShdw>
                </a:effectLst>
                <a:latin typeface="Arial" panose="020B0604020202020204" pitchFamily="34" charset="0"/>
              </a:rPr>
              <a:t>WIREFRAMES</a:t>
            </a:r>
            <a:endParaRPr lang="en-IN" b="1" spc="300">
              <a:effectLst>
                <a:outerShdw blurRad="38100" dist="38100" dir="2700000" algn="tl">
                  <a:srgbClr val="000000">
                    <a:alpha val="43137"/>
                  </a:srgbClr>
                </a:outerShdw>
              </a:effectLst>
              <a:latin typeface="Arial" panose="020B0604020202020204" pitchFamily="34" charset="0"/>
            </a:endParaRPr>
          </a:p>
          <a:p>
            <a:endParaRPr lang="en-IN" b="1" spc="300">
              <a:effectLst>
                <a:outerShdw blurRad="38100" dist="38100" dir="2700000" algn="tl">
                  <a:srgbClr val="000000">
                    <a:alpha val="43137"/>
                  </a:srgbClr>
                </a:outerShdw>
              </a:effectLst>
            </a:endParaRPr>
          </a:p>
        </p:txBody>
      </p:sp>
      <p:pic>
        <p:nvPicPr>
          <p:cNvPr id="3" name="Picture 2">
            <a:extLst>
              <a:ext uri="{FF2B5EF4-FFF2-40B4-BE49-F238E27FC236}">
                <a16:creationId xmlns:a16="http://schemas.microsoft.com/office/drawing/2014/main" id="{DF46EFB2-534F-4237-8DFB-83B47B491356}"/>
              </a:ext>
            </a:extLst>
          </p:cNvPr>
          <p:cNvPicPr>
            <a:picLocks noChangeAspect="1"/>
          </p:cNvPicPr>
          <p:nvPr/>
        </p:nvPicPr>
        <p:blipFill>
          <a:blip r:embed="rId3"/>
          <a:stretch>
            <a:fillRect/>
          </a:stretch>
        </p:blipFill>
        <p:spPr>
          <a:xfrm>
            <a:off x="2599377" y="1382987"/>
            <a:ext cx="3945245" cy="1629425"/>
          </a:xfrm>
          <a:prstGeom prst="rect">
            <a:avLst/>
          </a:prstGeom>
        </p:spPr>
      </p:pic>
      <p:pic>
        <p:nvPicPr>
          <p:cNvPr id="5" name="Picture 4">
            <a:extLst>
              <a:ext uri="{FF2B5EF4-FFF2-40B4-BE49-F238E27FC236}">
                <a16:creationId xmlns:a16="http://schemas.microsoft.com/office/drawing/2014/main" id="{4CE30C0C-BC94-4FDA-9852-A49687945222}"/>
              </a:ext>
            </a:extLst>
          </p:cNvPr>
          <p:cNvPicPr>
            <a:picLocks noChangeAspect="1"/>
          </p:cNvPicPr>
          <p:nvPr/>
        </p:nvPicPr>
        <p:blipFill>
          <a:blip r:embed="rId4"/>
          <a:stretch>
            <a:fillRect/>
          </a:stretch>
        </p:blipFill>
        <p:spPr>
          <a:xfrm>
            <a:off x="210341" y="3174398"/>
            <a:ext cx="2015176" cy="1510389"/>
          </a:xfrm>
          <a:prstGeom prst="rect">
            <a:avLst/>
          </a:prstGeom>
        </p:spPr>
      </p:pic>
      <p:pic>
        <p:nvPicPr>
          <p:cNvPr id="29" name="Picture 28">
            <a:extLst>
              <a:ext uri="{FF2B5EF4-FFF2-40B4-BE49-F238E27FC236}">
                <a16:creationId xmlns:a16="http://schemas.microsoft.com/office/drawing/2014/main" id="{E8328AA3-8FC8-4E21-8C84-724A5FD24FB4}"/>
              </a:ext>
            </a:extLst>
          </p:cNvPr>
          <p:cNvPicPr>
            <a:picLocks noChangeAspect="1"/>
          </p:cNvPicPr>
          <p:nvPr/>
        </p:nvPicPr>
        <p:blipFill>
          <a:blip r:embed="rId5"/>
          <a:stretch>
            <a:fillRect/>
          </a:stretch>
        </p:blipFill>
        <p:spPr>
          <a:xfrm>
            <a:off x="2472361" y="3174399"/>
            <a:ext cx="2029088" cy="1510389"/>
          </a:xfrm>
          <a:prstGeom prst="rect">
            <a:avLst/>
          </a:prstGeom>
        </p:spPr>
      </p:pic>
      <p:pic>
        <p:nvPicPr>
          <p:cNvPr id="45" name="Picture 44">
            <a:extLst>
              <a:ext uri="{FF2B5EF4-FFF2-40B4-BE49-F238E27FC236}">
                <a16:creationId xmlns:a16="http://schemas.microsoft.com/office/drawing/2014/main" id="{0AAF2AE0-EA73-4E99-A6A5-347916DFA23E}"/>
              </a:ext>
            </a:extLst>
          </p:cNvPr>
          <p:cNvPicPr>
            <a:picLocks noChangeAspect="1"/>
          </p:cNvPicPr>
          <p:nvPr/>
        </p:nvPicPr>
        <p:blipFill>
          <a:blip r:embed="rId6"/>
          <a:stretch>
            <a:fillRect/>
          </a:stretch>
        </p:blipFill>
        <p:spPr>
          <a:xfrm>
            <a:off x="4748293" y="3221549"/>
            <a:ext cx="1852794" cy="1434395"/>
          </a:xfrm>
          <a:prstGeom prst="rect">
            <a:avLst/>
          </a:prstGeom>
        </p:spPr>
      </p:pic>
      <p:pic>
        <p:nvPicPr>
          <p:cNvPr id="68" name="Picture 67">
            <a:extLst>
              <a:ext uri="{FF2B5EF4-FFF2-40B4-BE49-F238E27FC236}">
                <a16:creationId xmlns:a16="http://schemas.microsoft.com/office/drawing/2014/main" id="{4230EB76-8952-4D42-B91B-099A1724F480}"/>
              </a:ext>
            </a:extLst>
          </p:cNvPr>
          <p:cNvPicPr>
            <a:picLocks noChangeAspect="1"/>
          </p:cNvPicPr>
          <p:nvPr/>
        </p:nvPicPr>
        <p:blipFill>
          <a:blip r:embed="rId7"/>
          <a:stretch>
            <a:fillRect/>
          </a:stretch>
        </p:blipFill>
        <p:spPr>
          <a:xfrm>
            <a:off x="6847931" y="3215168"/>
            <a:ext cx="1919551" cy="1428853"/>
          </a:xfrm>
          <a:prstGeom prst="rect">
            <a:avLst/>
          </a:prstGeom>
        </p:spPr>
      </p:pic>
      <p:sp>
        <p:nvSpPr>
          <p:cNvPr id="110" name="Google Shape;78;p13">
            <a:extLst>
              <a:ext uri="{FF2B5EF4-FFF2-40B4-BE49-F238E27FC236}">
                <a16:creationId xmlns:a16="http://schemas.microsoft.com/office/drawing/2014/main" id="{90681025-0FA1-4A0B-8BB0-79BC70742043}"/>
              </a:ext>
            </a:extLst>
          </p:cNvPr>
          <p:cNvSpPr txBox="1">
            <a:spLocks noGrp="1"/>
          </p:cNvSpPr>
          <p:nvPr>
            <p:ph type="sldNum" idx="12"/>
          </p:nvPr>
        </p:nvSpPr>
        <p:spPr>
          <a:xfrm>
            <a:off x="8460865" y="4817346"/>
            <a:ext cx="548700" cy="221988"/>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11</a:t>
            </a:fld>
            <a:endParaRPr/>
          </a:p>
        </p:txBody>
      </p:sp>
      <p:sp>
        <p:nvSpPr>
          <p:cNvPr id="111" name="Arrow: Chevron 110">
            <a:hlinkClick r:id="rId8" action="ppaction://hlinksldjump"/>
            <a:extLst>
              <a:ext uri="{FF2B5EF4-FFF2-40B4-BE49-F238E27FC236}">
                <a16:creationId xmlns:a16="http://schemas.microsoft.com/office/drawing/2014/main" id="{B18FCA62-4A70-4DA0-A1AF-021EE1C6BB72}"/>
              </a:ext>
            </a:extLst>
          </p:cNvPr>
          <p:cNvSpPr/>
          <p:nvPr/>
        </p:nvSpPr>
        <p:spPr>
          <a:xfrm>
            <a:off x="410392" y="4828027"/>
            <a:ext cx="2040450" cy="223264"/>
          </a:xfrm>
          <a:prstGeom prst="chevron">
            <a:avLst>
              <a:gd name="adj" fmla="val 63690"/>
            </a:avLst>
          </a:prstGeom>
          <a:solidFill>
            <a:srgbClr val="F5F1E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a:solidFill>
                  <a:srgbClr val="222222"/>
                </a:solidFill>
                <a:effectLst>
                  <a:outerShdw blurRad="38100" dist="38100" dir="2700000" algn="tl">
                    <a:srgbClr val="000000">
                      <a:alpha val="43137"/>
                    </a:srgbClr>
                  </a:outerShdw>
                </a:effectLst>
              </a:rPr>
              <a:t>Value Proposition</a:t>
            </a:r>
            <a:endParaRPr lang="en-IN" sz="900" b="1">
              <a:solidFill>
                <a:srgbClr val="222222"/>
              </a:solidFill>
              <a:effectLst>
                <a:outerShdw blurRad="38100" dist="38100" dir="2700000" algn="tl">
                  <a:srgbClr val="000000">
                    <a:alpha val="43137"/>
                  </a:srgbClr>
                </a:outerShdw>
              </a:effectLst>
            </a:endParaRPr>
          </a:p>
        </p:txBody>
      </p:sp>
      <p:sp>
        <p:nvSpPr>
          <p:cNvPr id="112" name="Arrow: Chevron 111">
            <a:hlinkClick r:id="rId9" action="ppaction://hlinksldjump"/>
            <a:extLst>
              <a:ext uri="{FF2B5EF4-FFF2-40B4-BE49-F238E27FC236}">
                <a16:creationId xmlns:a16="http://schemas.microsoft.com/office/drawing/2014/main" id="{2D80B45F-92BC-48B7-8F5C-2A34BBD30E70}"/>
              </a:ext>
            </a:extLst>
          </p:cNvPr>
          <p:cNvSpPr/>
          <p:nvPr/>
        </p:nvSpPr>
        <p:spPr>
          <a:xfrm>
            <a:off x="2452897" y="4817346"/>
            <a:ext cx="2040450" cy="221988"/>
          </a:xfrm>
          <a:prstGeom prst="chevron">
            <a:avLst>
              <a:gd name="adj" fmla="val 63690"/>
            </a:avLst>
          </a:prstGeom>
          <a:solidFill>
            <a:srgbClr val="F5F1E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a:solidFill>
                  <a:srgbClr val="222222"/>
                </a:solidFill>
                <a:effectLst>
                  <a:outerShdw blurRad="38100" dist="38100" dir="2700000" algn="tl">
                    <a:srgbClr val="000000">
                      <a:alpha val="43137"/>
                    </a:srgbClr>
                  </a:outerShdw>
                </a:effectLst>
              </a:rPr>
              <a:t>Demo</a:t>
            </a:r>
            <a:endParaRPr lang="en-IN" sz="900" b="1">
              <a:solidFill>
                <a:srgbClr val="222222"/>
              </a:solidFill>
              <a:effectLst>
                <a:outerShdw blurRad="38100" dist="38100" dir="2700000" algn="tl">
                  <a:srgbClr val="000000">
                    <a:alpha val="43137"/>
                  </a:srgbClr>
                </a:outerShdw>
              </a:effectLst>
            </a:endParaRPr>
          </a:p>
        </p:txBody>
      </p:sp>
      <p:sp>
        <p:nvSpPr>
          <p:cNvPr id="113" name="Arrow: Chevron 112">
            <a:hlinkClick r:id="rId10" action="ppaction://hlinksldjump"/>
            <a:extLst>
              <a:ext uri="{FF2B5EF4-FFF2-40B4-BE49-F238E27FC236}">
                <a16:creationId xmlns:a16="http://schemas.microsoft.com/office/drawing/2014/main" id="{3C39C659-203D-4387-84C2-94189EDDAA25}"/>
              </a:ext>
            </a:extLst>
          </p:cNvPr>
          <p:cNvSpPr/>
          <p:nvPr/>
        </p:nvSpPr>
        <p:spPr>
          <a:xfrm>
            <a:off x="4489237" y="4817346"/>
            <a:ext cx="2040450" cy="221988"/>
          </a:xfrm>
          <a:prstGeom prst="chevron">
            <a:avLst>
              <a:gd name="adj" fmla="val 63690"/>
            </a:avLst>
          </a:prstGeom>
          <a:solidFill>
            <a:srgbClr val="F5F1E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a:solidFill>
                  <a:srgbClr val="222222"/>
                </a:solidFill>
                <a:effectLst>
                  <a:outerShdw blurRad="38100" dist="38100" dir="2700000" algn="tl">
                    <a:srgbClr val="000000">
                      <a:alpha val="43137"/>
                    </a:srgbClr>
                  </a:outerShdw>
                </a:effectLst>
              </a:rPr>
              <a:t>Lessons Learned</a:t>
            </a:r>
            <a:endParaRPr lang="en-IN" sz="900" b="1">
              <a:solidFill>
                <a:srgbClr val="222222"/>
              </a:solidFill>
              <a:effectLst>
                <a:outerShdw blurRad="38100" dist="38100" dir="2700000" algn="tl">
                  <a:srgbClr val="000000">
                    <a:alpha val="43137"/>
                  </a:srgbClr>
                </a:outerShdw>
              </a:effectLst>
            </a:endParaRPr>
          </a:p>
        </p:txBody>
      </p:sp>
      <p:sp>
        <p:nvSpPr>
          <p:cNvPr id="114" name="Arrow: Chevron 113">
            <a:hlinkClick r:id="rId11" action="ppaction://hlinksldjump"/>
            <a:extLst>
              <a:ext uri="{FF2B5EF4-FFF2-40B4-BE49-F238E27FC236}">
                <a16:creationId xmlns:a16="http://schemas.microsoft.com/office/drawing/2014/main" id="{FBD5EE99-EB1E-4875-92F3-AA7B2AF3DBB7}"/>
              </a:ext>
            </a:extLst>
          </p:cNvPr>
          <p:cNvSpPr/>
          <p:nvPr/>
        </p:nvSpPr>
        <p:spPr>
          <a:xfrm>
            <a:off x="6521468" y="4827563"/>
            <a:ext cx="2040450" cy="221988"/>
          </a:xfrm>
          <a:prstGeom prst="chevron">
            <a:avLst>
              <a:gd name="adj" fmla="val 63690"/>
            </a:avLst>
          </a:prstGeom>
          <a:effectLst>
            <a:glow rad="1016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a:solidFill>
                  <a:srgbClr val="F5F1E0"/>
                </a:solidFill>
                <a:effectLst>
                  <a:outerShdw blurRad="38100" dist="38100" dir="2700000" algn="tl">
                    <a:srgbClr val="000000">
                      <a:alpha val="43137"/>
                    </a:srgbClr>
                  </a:outerShdw>
                </a:effectLst>
              </a:rPr>
              <a:t>Appendix</a:t>
            </a:r>
            <a:endParaRPr lang="en-IN" sz="800" b="1">
              <a:solidFill>
                <a:srgbClr val="F5F1E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7995385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3"/>
          <p:cNvSpPr txBox="1">
            <a:spLocks noGrp="1"/>
          </p:cNvSpPr>
          <p:nvPr>
            <p:ph type="title" idx="4294967295"/>
          </p:nvPr>
        </p:nvSpPr>
        <p:spPr>
          <a:xfrm>
            <a:off x="1810300" y="556800"/>
            <a:ext cx="5523600" cy="477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pc="300"/>
              <a:t>Appendix</a:t>
            </a:r>
          </a:p>
        </p:txBody>
      </p:sp>
      <p:graphicFrame>
        <p:nvGraphicFramePr>
          <p:cNvPr id="2" name="Table 2">
            <a:extLst>
              <a:ext uri="{FF2B5EF4-FFF2-40B4-BE49-F238E27FC236}">
                <a16:creationId xmlns:a16="http://schemas.microsoft.com/office/drawing/2014/main" id="{1FA24F37-F99F-4797-AAA5-5E104557191F}"/>
              </a:ext>
            </a:extLst>
          </p:cNvPr>
          <p:cNvGraphicFramePr>
            <a:graphicFrameLocks noGrp="1"/>
          </p:cNvGraphicFramePr>
          <p:nvPr>
            <p:extLst>
              <p:ext uri="{D42A27DB-BD31-4B8C-83A1-F6EECF244321}">
                <p14:modId xmlns:p14="http://schemas.microsoft.com/office/powerpoint/2010/main" val="3072297174"/>
              </p:ext>
            </p:extLst>
          </p:nvPr>
        </p:nvGraphicFramePr>
        <p:xfrm>
          <a:off x="1243390" y="1337072"/>
          <a:ext cx="6903110" cy="2986869"/>
        </p:xfrm>
        <a:graphic>
          <a:graphicData uri="http://schemas.openxmlformats.org/drawingml/2006/table">
            <a:tbl>
              <a:tblPr firstRow="1" bandRow="1">
                <a:tableStyleId>{98F5ED6B-40B9-40AC-8FA2-20DD159D144C}</a:tableStyleId>
              </a:tblPr>
              <a:tblGrid>
                <a:gridCol w="3451555">
                  <a:extLst>
                    <a:ext uri="{9D8B030D-6E8A-4147-A177-3AD203B41FA5}">
                      <a16:colId xmlns:a16="http://schemas.microsoft.com/office/drawing/2014/main" val="2130361883"/>
                    </a:ext>
                  </a:extLst>
                </a:gridCol>
                <a:gridCol w="3451555">
                  <a:extLst>
                    <a:ext uri="{9D8B030D-6E8A-4147-A177-3AD203B41FA5}">
                      <a16:colId xmlns:a16="http://schemas.microsoft.com/office/drawing/2014/main" val="3518712475"/>
                    </a:ext>
                  </a:extLst>
                </a:gridCol>
              </a:tblGrid>
              <a:tr h="426549">
                <a:tc>
                  <a:txBody>
                    <a:bodyPr/>
                    <a:lstStyle/>
                    <a:p>
                      <a:pPr algn="ctr"/>
                      <a:r>
                        <a:rPr lang="en-US" sz="1200">
                          <a:solidFill>
                            <a:schemeClr val="accent3"/>
                          </a:solidFill>
                        </a:rPr>
                        <a:t>USER STORIES</a:t>
                      </a:r>
                      <a:endParaRPr lang="en-IN" sz="1200">
                        <a:solidFill>
                          <a:schemeClr val="accent3"/>
                        </a:solidFill>
                      </a:endParaRPr>
                    </a:p>
                  </a:txBody>
                  <a:tcPr>
                    <a:solidFill>
                      <a:schemeClr val="accent1"/>
                    </a:solidFill>
                  </a:tcPr>
                </a:tc>
                <a:tc>
                  <a:txBody>
                    <a:bodyPr/>
                    <a:lstStyle/>
                    <a:p>
                      <a:pPr algn="ctr"/>
                      <a:r>
                        <a:rPr lang="en-US" sz="1200">
                          <a:solidFill>
                            <a:schemeClr val="accent3"/>
                          </a:solidFill>
                        </a:rPr>
                        <a:t>ACCEPTANCE CRITERIA</a:t>
                      </a:r>
                      <a:endParaRPr lang="en-IN" sz="1200">
                        <a:solidFill>
                          <a:schemeClr val="accent3"/>
                        </a:solidFill>
                      </a:endParaRPr>
                    </a:p>
                  </a:txBody>
                  <a:tcPr>
                    <a:solidFill>
                      <a:schemeClr val="accent1"/>
                    </a:solidFill>
                  </a:tcPr>
                </a:tc>
                <a:extLst>
                  <a:ext uri="{0D108BD9-81ED-4DB2-BD59-A6C34878D82A}">
                    <a16:rowId xmlns:a16="http://schemas.microsoft.com/office/drawing/2014/main" val="2404733431"/>
                  </a:ext>
                </a:extLst>
              </a:tr>
              <a:tr h="426549">
                <a:tc>
                  <a:txBody>
                    <a:bodyPr/>
                    <a:lstStyle/>
                    <a:p>
                      <a:r>
                        <a:rPr lang="en-US" sz="1200"/>
                        <a:t>As a user, I want to able to view referee and game details</a:t>
                      </a:r>
                      <a:endParaRPr lang="en-IN" sz="1200"/>
                    </a:p>
                  </a:txBody>
                  <a:tcPr/>
                </a:tc>
                <a:tc>
                  <a:txBody>
                    <a:bodyPr/>
                    <a:lstStyle/>
                    <a:p>
                      <a:r>
                        <a:rPr lang="en-US" sz="1200"/>
                        <a:t>User is able to view all the details of referees and games under their respective tabs in a tabular form</a:t>
                      </a:r>
                      <a:endParaRPr lang="en-IN" sz="1200"/>
                    </a:p>
                  </a:txBody>
                  <a:tcPr/>
                </a:tc>
                <a:extLst>
                  <a:ext uri="{0D108BD9-81ED-4DB2-BD59-A6C34878D82A}">
                    <a16:rowId xmlns:a16="http://schemas.microsoft.com/office/drawing/2014/main" val="2271831384"/>
                  </a:ext>
                </a:extLst>
              </a:tr>
              <a:tr h="426549">
                <a:tc>
                  <a:txBody>
                    <a:bodyPr/>
                    <a:lstStyle/>
                    <a:p>
                      <a:r>
                        <a:rPr lang="en-US" sz="1200"/>
                        <a:t>As a user, I want to be able to do CRUD operation on the referee and game tables</a:t>
                      </a:r>
                      <a:endParaRPr lang="en-IN" sz="1200"/>
                    </a:p>
                  </a:txBody>
                  <a:tcPr/>
                </a:tc>
                <a:tc>
                  <a:txBody>
                    <a:bodyPr/>
                    <a:lstStyle/>
                    <a:p>
                      <a:r>
                        <a:rPr lang="en-US" sz="1200"/>
                        <a:t>User able to do add, delete, update on  referee and games table. The CRUD operation reflects the operation on the back end as well</a:t>
                      </a:r>
                      <a:endParaRPr lang="en-IN" sz="1200"/>
                    </a:p>
                  </a:txBody>
                  <a:tcPr/>
                </a:tc>
                <a:extLst>
                  <a:ext uri="{0D108BD9-81ED-4DB2-BD59-A6C34878D82A}">
                    <a16:rowId xmlns:a16="http://schemas.microsoft.com/office/drawing/2014/main" val="4181755057"/>
                  </a:ext>
                </a:extLst>
              </a:tr>
              <a:tr h="426549">
                <a:tc>
                  <a:txBody>
                    <a:bodyPr/>
                    <a:lstStyle/>
                    <a:p>
                      <a:r>
                        <a:rPr lang="en-US" sz="1200"/>
                        <a:t>As a user, I want to be able to assign a referee to a particular game</a:t>
                      </a:r>
                      <a:endParaRPr lang="en-IN" sz="1200"/>
                    </a:p>
                  </a:txBody>
                  <a:tcPr/>
                </a:tc>
                <a:tc>
                  <a:txBody>
                    <a:bodyPr/>
                    <a:lstStyle/>
                    <a:p>
                      <a:r>
                        <a:rPr lang="en-US" sz="1200"/>
                        <a:t>Under the assignment table, user is able to choose a game and assign a referee to that game</a:t>
                      </a:r>
                      <a:endParaRPr lang="en-IN" sz="1200"/>
                    </a:p>
                  </a:txBody>
                  <a:tcPr/>
                </a:tc>
                <a:extLst>
                  <a:ext uri="{0D108BD9-81ED-4DB2-BD59-A6C34878D82A}">
                    <a16:rowId xmlns:a16="http://schemas.microsoft.com/office/drawing/2014/main" val="3402449360"/>
                  </a:ext>
                </a:extLst>
              </a:tr>
              <a:tr h="426549">
                <a:tc>
                  <a:txBody>
                    <a:bodyPr/>
                    <a:lstStyle/>
                    <a:p>
                      <a:r>
                        <a:rPr lang="en-US" sz="1200"/>
                        <a:t>As a user, I want to be able to download reports as per future games or past games</a:t>
                      </a:r>
                      <a:endParaRPr lang="en-IN" sz="1200"/>
                    </a:p>
                  </a:txBody>
                  <a:tcPr/>
                </a:tc>
                <a:tc>
                  <a:txBody>
                    <a:bodyPr/>
                    <a:lstStyle/>
                    <a:p>
                      <a:r>
                        <a:rPr lang="en-US" sz="1200"/>
                        <a:t>User able to filter the required time frame for games with assigned referee and further download the report as a csv file</a:t>
                      </a:r>
                      <a:endParaRPr lang="en-IN" sz="1200"/>
                    </a:p>
                  </a:txBody>
                  <a:tcPr/>
                </a:tc>
                <a:extLst>
                  <a:ext uri="{0D108BD9-81ED-4DB2-BD59-A6C34878D82A}">
                    <a16:rowId xmlns:a16="http://schemas.microsoft.com/office/drawing/2014/main" val="2632476313"/>
                  </a:ext>
                </a:extLst>
              </a:tr>
            </a:tbl>
          </a:graphicData>
        </a:graphic>
      </p:graphicFrame>
      <p:sp>
        <p:nvSpPr>
          <p:cNvPr id="6" name="Google Shape;78;p13">
            <a:extLst>
              <a:ext uri="{FF2B5EF4-FFF2-40B4-BE49-F238E27FC236}">
                <a16:creationId xmlns:a16="http://schemas.microsoft.com/office/drawing/2014/main" id="{800E210A-BCAE-4821-B24E-E7EAD626A4A6}"/>
              </a:ext>
            </a:extLst>
          </p:cNvPr>
          <p:cNvSpPr txBox="1">
            <a:spLocks noGrp="1"/>
          </p:cNvSpPr>
          <p:nvPr>
            <p:ph type="sldNum" idx="12"/>
          </p:nvPr>
        </p:nvSpPr>
        <p:spPr>
          <a:xfrm>
            <a:off x="8460865" y="4817346"/>
            <a:ext cx="548700" cy="221988"/>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12</a:t>
            </a:fld>
            <a:endParaRPr/>
          </a:p>
        </p:txBody>
      </p:sp>
      <p:sp>
        <p:nvSpPr>
          <p:cNvPr id="7" name="Arrow: Chevron 6">
            <a:hlinkClick r:id="rId3" action="ppaction://hlinksldjump"/>
            <a:extLst>
              <a:ext uri="{FF2B5EF4-FFF2-40B4-BE49-F238E27FC236}">
                <a16:creationId xmlns:a16="http://schemas.microsoft.com/office/drawing/2014/main" id="{01F01EB8-734E-4A4B-AB8A-B67AE283B506}"/>
              </a:ext>
            </a:extLst>
          </p:cNvPr>
          <p:cNvSpPr/>
          <p:nvPr/>
        </p:nvSpPr>
        <p:spPr>
          <a:xfrm>
            <a:off x="410392" y="4828027"/>
            <a:ext cx="2040450" cy="223264"/>
          </a:xfrm>
          <a:prstGeom prst="chevron">
            <a:avLst>
              <a:gd name="adj" fmla="val 63690"/>
            </a:avLst>
          </a:prstGeom>
          <a:solidFill>
            <a:srgbClr val="F5F1E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a:solidFill>
                  <a:srgbClr val="222222"/>
                </a:solidFill>
                <a:effectLst>
                  <a:outerShdw blurRad="38100" dist="38100" dir="2700000" algn="tl">
                    <a:srgbClr val="000000">
                      <a:alpha val="43137"/>
                    </a:srgbClr>
                  </a:outerShdw>
                </a:effectLst>
              </a:rPr>
              <a:t>Value Proposition</a:t>
            </a:r>
            <a:endParaRPr lang="en-IN" sz="900" b="1">
              <a:solidFill>
                <a:srgbClr val="222222"/>
              </a:solidFill>
              <a:effectLst>
                <a:outerShdw blurRad="38100" dist="38100" dir="2700000" algn="tl">
                  <a:srgbClr val="000000">
                    <a:alpha val="43137"/>
                  </a:srgbClr>
                </a:outerShdw>
              </a:effectLst>
            </a:endParaRPr>
          </a:p>
        </p:txBody>
      </p:sp>
      <p:sp>
        <p:nvSpPr>
          <p:cNvPr id="8" name="Arrow: Chevron 7">
            <a:hlinkClick r:id="rId4" action="ppaction://hlinksldjump"/>
            <a:extLst>
              <a:ext uri="{FF2B5EF4-FFF2-40B4-BE49-F238E27FC236}">
                <a16:creationId xmlns:a16="http://schemas.microsoft.com/office/drawing/2014/main" id="{3AC29B34-4A7C-4F26-AA32-80D207FD57A9}"/>
              </a:ext>
            </a:extLst>
          </p:cNvPr>
          <p:cNvSpPr/>
          <p:nvPr/>
        </p:nvSpPr>
        <p:spPr>
          <a:xfrm>
            <a:off x="2452897" y="4817346"/>
            <a:ext cx="2040450" cy="221988"/>
          </a:xfrm>
          <a:prstGeom prst="chevron">
            <a:avLst>
              <a:gd name="adj" fmla="val 63690"/>
            </a:avLst>
          </a:prstGeom>
          <a:solidFill>
            <a:srgbClr val="F5F1E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a:solidFill>
                  <a:srgbClr val="222222"/>
                </a:solidFill>
                <a:effectLst>
                  <a:outerShdw blurRad="38100" dist="38100" dir="2700000" algn="tl">
                    <a:srgbClr val="000000">
                      <a:alpha val="43137"/>
                    </a:srgbClr>
                  </a:outerShdw>
                </a:effectLst>
              </a:rPr>
              <a:t>Demo</a:t>
            </a:r>
            <a:endParaRPr lang="en-IN" sz="900" b="1">
              <a:solidFill>
                <a:srgbClr val="222222"/>
              </a:solidFill>
              <a:effectLst>
                <a:outerShdw blurRad="38100" dist="38100" dir="2700000" algn="tl">
                  <a:srgbClr val="000000">
                    <a:alpha val="43137"/>
                  </a:srgbClr>
                </a:outerShdw>
              </a:effectLst>
            </a:endParaRPr>
          </a:p>
        </p:txBody>
      </p:sp>
      <p:sp>
        <p:nvSpPr>
          <p:cNvPr id="10" name="Arrow: Chevron 9">
            <a:hlinkClick r:id="rId5" action="ppaction://hlinksldjump"/>
            <a:extLst>
              <a:ext uri="{FF2B5EF4-FFF2-40B4-BE49-F238E27FC236}">
                <a16:creationId xmlns:a16="http://schemas.microsoft.com/office/drawing/2014/main" id="{43C1E38B-7620-4215-938D-EFB61A90D18E}"/>
              </a:ext>
            </a:extLst>
          </p:cNvPr>
          <p:cNvSpPr/>
          <p:nvPr/>
        </p:nvSpPr>
        <p:spPr>
          <a:xfrm>
            <a:off x="4489237" y="4817346"/>
            <a:ext cx="2040450" cy="221988"/>
          </a:xfrm>
          <a:prstGeom prst="chevron">
            <a:avLst>
              <a:gd name="adj" fmla="val 63690"/>
            </a:avLst>
          </a:prstGeom>
          <a:solidFill>
            <a:srgbClr val="F5F1E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a:solidFill>
                  <a:srgbClr val="222222"/>
                </a:solidFill>
                <a:effectLst>
                  <a:outerShdw blurRad="38100" dist="38100" dir="2700000" algn="tl">
                    <a:srgbClr val="000000">
                      <a:alpha val="43137"/>
                    </a:srgbClr>
                  </a:outerShdw>
                </a:effectLst>
              </a:rPr>
              <a:t>Lessons Learned</a:t>
            </a:r>
            <a:endParaRPr lang="en-IN" sz="900" b="1">
              <a:solidFill>
                <a:srgbClr val="222222"/>
              </a:solidFill>
              <a:effectLst>
                <a:outerShdw blurRad="38100" dist="38100" dir="2700000" algn="tl">
                  <a:srgbClr val="000000">
                    <a:alpha val="43137"/>
                  </a:srgbClr>
                </a:outerShdw>
              </a:effectLst>
            </a:endParaRPr>
          </a:p>
        </p:txBody>
      </p:sp>
      <p:sp>
        <p:nvSpPr>
          <p:cNvPr id="11" name="Arrow: Chevron 10">
            <a:hlinkClick r:id="rId6" action="ppaction://hlinksldjump"/>
            <a:extLst>
              <a:ext uri="{FF2B5EF4-FFF2-40B4-BE49-F238E27FC236}">
                <a16:creationId xmlns:a16="http://schemas.microsoft.com/office/drawing/2014/main" id="{0675C699-9352-4EEB-A825-2C69FDE78114}"/>
              </a:ext>
            </a:extLst>
          </p:cNvPr>
          <p:cNvSpPr/>
          <p:nvPr/>
        </p:nvSpPr>
        <p:spPr>
          <a:xfrm>
            <a:off x="6521468" y="4827563"/>
            <a:ext cx="2040450" cy="221988"/>
          </a:xfrm>
          <a:prstGeom prst="chevron">
            <a:avLst>
              <a:gd name="adj" fmla="val 63690"/>
            </a:avLst>
          </a:prstGeom>
          <a:effectLst>
            <a:glow rad="1016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a:solidFill>
                  <a:srgbClr val="F5F1E0"/>
                </a:solidFill>
                <a:effectLst>
                  <a:outerShdw blurRad="38100" dist="38100" dir="2700000" algn="tl">
                    <a:srgbClr val="000000">
                      <a:alpha val="43137"/>
                    </a:srgbClr>
                  </a:outerShdw>
                </a:effectLst>
              </a:rPr>
              <a:t>Appendix</a:t>
            </a:r>
            <a:endParaRPr lang="en-IN" sz="800" b="1">
              <a:solidFill>
                <a:srgbClr val="F5F1E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4915037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3"/>
          <p:cNvSpPr txBox="1">
            <a:spLocks noGrp="1"/>
          </p:cNvSpPr>
          <p:nvPr>
            <p:ph type="title" idx="4294967295"/>
          </p:nvPr>
        </p:nvSpPr>
        <p:spPr>
          <a:xfrm>
            <a:off x="1810300" y="556800"/>
            <a:ext cx="5523600" cy="477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pc="300"/>
              <a:t>Appendix</a:t>
            </a:r>
          </a:p>
        </p:txBody>
      </p:sp>
      <p:sp>
        <p:nvSpPr>
          <p:cNvPr id="78" name="Google Shape;78;p13"/>
          <p:cNvSpPr txBox="1">
            <a:spLocks noGrp="1"/>
          </p:cNvSpPr>
          <p:nvPr>
            <p:ph type="sldNum" idx="12"/>
          </p:nvPr>
        </p:nvSpPr>
        <p:spPr>
          <a:xfrm>
            <a:off x="4297650" y="4764749"/>
            <a:ext cx="548700" cy="30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13</a:t>
            </a:fld>
            <a:endParaRPr/>
          </a:p>
        </p:txBody>
      </p:sp>
      <p:graphicFrame>
        <p:nvGraphicFramePr>
          <p:cNvPr id="5" name="Table 2">
            <a:extLst>
              <a:ext uri="{FF2B5EF4-FFF2-40B4-BE49-F238E27FC236}">
                <a16:creationId xmlns:a16="http://schemas.microsoft.com/office/drawing/2014/main" id="{878D0EC0-1E8D-4D2B-AB45-E79E130B414F}"/>
              </a:ext>
            </a:extLst>
          </p:cNvPr>
          <p:cNvGraphicFramePr>
            <a:graphicFrameLocks noGrp="1"/>
          </p:cNvGraphicFramePr>
          <p:nvPr>
            <p:extLst>
              <p:ext uri="{D42A27DB-BD31-4B8C-83A1-F6EECF244321}">
                <p14:modId xmlns:p14="http://schemas.microsoft.com/office/powerpoint/2010/main" val="2008995155"/>
              </p:ext>
            </p:extLst>
          </p:nvPr>
        </p:nvGraphicFramePr>
        <p:xfrm>
          <a:off x="1750263" y="1275616"/>
          <a:ext cx="7303788" cy="3507523"/>
        </p:xfrm>
        <a:graphic>
          <a:graphicData uri="http://schemas.openxmlformats.org/drawingml/2006/table">
            <a:tbl>
              <a:tblPr firstRow="1" bandRow="1">
                <a:tableStyleId>{98F5ED6B-40B9-40AC-8FA2-20DD159D144C}</a:tableStyleId>
              </a:tblPr>
              <a:tblGrid>
                <a:gridCol w="2567679">
                  <a:extLst>
                    <a:ext uri="{9D8B030D-6E8A-4147-A177-3AD203B41FA5}">
                      <a16:colId xmlns:a16="http://schemas.microsoft.com/office/drawing/2014/main" val="2940734304"/>
                    </a:ext>
                  </a:extLst>
                </a:gridCol>
                <a:gridCol w="4736109">
                  <a:extLst>
                    <a:ext uri="{9D8B030D-6E8A-4147-A177-3AD203B41FA5}">
                      <a16:colId xmlns:a16="http://schemas.microsoft.com/office/drawing/2014/main" val="4188550666"/>
                    </a:ext>
                  </a:extLst>
                </a:gridCol>
              </a:tblGrid>
              <a:tr h="255540">
                <a:tc>
                  <a:txBody>
                    <a:bodyPr/>
                    <a:lstStyle/>
                    <a:p>
                      <a:pPr algn="ctr"/>
                      <a:r>
                        <a:rPr lang="en-US" sz="1200" b="1">
                          <a:solidFill>
                            <a:srgbClr val="F5F1E0"/>
                          </a:solidFill>
                          <a:effectLst>
                            <a:outerShdw blurRad="38100" dist="38100" dir="2700000" algn="tl">
                              <a:srgbClr val="000000">
                                <a:alpha val="43137"/>
                              </a:srgbClr>
                            </a:outerShdw>
                          </a:effectLst>
                        </a:rPr>
                        <a:t>Risks</a:t>
                      </a:r>
                      <a:endParaRPr lang="en-IN" sz="1200" b="1">
                        <a:solidFill>
                          <a:srgbClr val="F5F1E0"/>
                        </a:solidFill>
                        <a:effectLst>
                          <a:outerShdw blurRad="38100" dist="38100" dir="2700000" algn="tl">
                            <a:srgbClr val="000000">
                              <a:alpha val="43137"/>
                            </a:srgbClr>
                          </a:outerShdw>
                        </a:effectLst>
                      </a:endParaRPr>
                    </a:p>
                  </a:txBody>
                  <a:tcPr>
                    <a:solidFill>
                      <a:srgbClr val="A8122A"/>
                    </a:solidFill>
                  </a:tcPr>
                </a:tc>
                <a:tc>
                  <a:txBody>
                    <a:bodyPr/>
                    <a:lstStyle/>
                    <a:p>
                      <a:pPr algn="ctr"/>
                      <a:r>
                        <a:rPr lang="en-US" sz="1200" b="1">
                          <a:solidFill>
                            <a:srgbClr val="F5F1E0"/>
                          </a:solidFill>
                          <a:effectLst>
                            <a:outerShdw blurRad="38100" dist="38100" dir="2700000" algn="tl">
                              <a:srgbClr val="000000">
                                <a:alpha val="43137"/>
                              </a:srgbClr>
                            </a:outerShdw>
                          </a:effectLst>
                        </a:rPr>
                        <a:t>Mitigation</a:t>
                      </a:r>
                      <a:endParaRPr lang="en-IN" sz="1200" b="1">
                        <a:solidFill>
                          <a:srgbClr val="F5F1E0"/>
                        </a:solidFill>
                        <a:effectLst>
                          <a:outerShdw blurRad="38100" dist="38100" dir="2700000" algn="tl">
                            <a:srgbClr val="000000">
                              <a:alpha val="43137"/>
                            </a:srgbClr>
                          </a:outerShdw>
                        </a:effectLst>
                      </a:endParaRPr>
                    </a:p>
                  </a:txBody>
                  <a:tcPr>
                    <a:solidFill>
                      <a:srgbClr val="A8122A"/>
                    </a:solidFill>
                  </a:tcPr>
                </a:tc>
                <a:extLst>
                  <a:ext uri="{0D108BD9-81ED-4DB2-BD59-A6C34878D82A}">
                    <a16:rowId xmlns:a16="http://schemas.microsoft.com/office/drawing/2014/main" val="1011220102"/>
                  </a:ext>
                </a:extLst>
              </a:tr>
              <a:tr h="1132034">
                <a:tc>
                  <a:txBody>
                    <a:bodyPr/>
                    <a:lstStyle/>
                    <a:p>
                      <a:pPr algn="ctr"/>
                      <a:r>
                        <a:rPr lang="en-IN" sz="1200" b="1">
                          <a:solidFill>
                            <a:srgbClr val="F5F1E0"/>
                          </a:solidFill>
                          <a:effectLst>
                            <a:outerShdw blurRad="38100" dist="38100" dir="2700000" algn="tl">
                              <a:srgbClr val="000000">
                                <a:alpha val="43137"/>
                              </a:srgbClr>
                            </a:outerShdw>
                          </a:effectLst>
                        </a:rPr>
                        <a:t>BEC Solutions cannot finish the project by the deadline.</a:t>
                      </a:r>
                    </a:p>
                  </a:txBody>
                  <a:tcPr>
                    <a:solidFill>
                      <a:srgbClr val="A8122A"/>
                    </a:solidFill>
                  </a:tcPr>
                </a:tc>
                <a:tc>
                  <a:txBody>
                    <a:bodyPr/>
                    <a:lstStyle/>
                    <a:p>
                      <a:pPr algn="ctr"/>
                      <a:r>
                        <a:rPr lang="en-IN" sz="1200"/>
                        <a:t>Allocate enough time and do individual parts sequentially. Follow Gregory’s checklist of deliverables closely and have set due dates for those deliverables. Trello is a good application for tracking project deadlines.</a:t>
                      </a:r>
                    </a:p>
                  </a:txBody>
                  <a:tcPr/>
                </a:tc>
                <a:extLst>
                  <a:ext uri="{0D108BD9-81ED-4DB2-BD59-A6C34878D82A}">
                    <a16:rowId xmlns:a16="http://schemas.microsoft.com/office/drawing/2014/main" val="1181683152"/>
                  </a:ext>
                </a:extLst>
              </a:tr>
              <a:tr h="1063353">
                <a:tc>
                  <a:txBody>
                    <a:bodyPr/>
                    <a:lstStyle/>
                    <a:p>
                      <a:pPr algn="ctr"/>
                      <a:r>
                        <a:rPr lang="en-IN" sz="1200" b="1">
                          <a:solidFill>
                            <a:srgbClr val="F5F1E0"/>
                          </a:solidFill>
                          <a:effectLst>
                            <a:outerShdw blurRad="38100" dist="38100" dir="2700000" algn="tl">
                              <a:srgbClr val="000000">
                                <a:alpha val="43137"/>
                              </a:srgbClr>
                            </a:outerShdw>
                          </a:effectLst>
                        </a:rPr>
                        <a:t>BEC Solutions does not posses the coding knowledge to do the project.</a:t>
                      </a:r>
                    </a:p>
                  </a:txBody>
                  <a:tcPr>
                    <a:solidFill>
                      <a:srgbClr val="A8122A"/>
                    </a:solidFill>
                  </a:tcPr>
                </a:tc>
                <a:tc>
                  <a:txBody>
                    <a:bodyPr/>
                    <a:lstStyle/>
                    <a:p>
                      <a:pPr algn="ctr"/>
                      <a:r>
                        <a:rPr lang="en-IN" sz="1200"/>
                        <a:t>A mitigation to this is starting the project early and asking questions when we run into issues. Make use of office hours and Alex’s expertise and experience in programming.  </a:t>
                      </a:r>
                    </a:p>
                  </a:txBody>
                  <a:tcPr/>
                </a:tc>
                <a:extLst>
                  <a:ext uri="{0D108BD9-81ED-4DB2-BD59-A6C34878D82A}">
                    <a16:rowId xmlns:a16="http://schemas.microsoft.com/office/drawing/2014/main" val="4050344809"/>
                  </a:ext>
                </a:extLst>
              </a:tr>
              <a:tr h="1037816">
                <a:tc>
                  <a:txBody>
                    <a:bodyPr/>
                    <a:lstStyle/>
                    <a:p>
                      <a:pPr algn="ctr"/>
                      <a:r>
                        <a:rPr lang="en-IN" sz="1200" b="1">
                          <a:solidFill>
                            <a:srgbClr val="F5F1E0"/>
                          </a:solidFill>
                          <a:effectLst>
                            <a:outerShdw blurRad="38100" dist="38100" dir="2700000" algn="tl">
                              <a:srgbClr val="000000">
                                <a:alpha val="43137"/>
                              </a:srgbClr>
                            </a:outerShdw>
                          </a:effectLst>
                        </a:rPr>
                        <a:t>BEC Solutions loses the project files due to not utilizing version control applications or due to a push mistake. </a:t>
                      </a:r>
                    </a:p>
                  </a:txBody>
                  <a:tcPr>
                    <a:solidFill>
                      <a:srgbClr val="A8122A"/>
                    </a:solidFill>
                  </a:tcPr>
                </a:tc>
                <a:tc>
                  <a:txBody>
                    <a:bodyPr/>
                    <a:lstStyle/>
                    <a:p>
                      <a:pPr algn="ctr"/>
                      <a:r>
                        <a:rPr lang="en-IN" sz="1200"/>
                        <a:t>Utilize Git and Github and communicate pushes and mergers with the main code.  </a:t>
                      </a:r>
                    </a:p>
                  </a:txBody>
                  <a:tcPr/>
                </a:tc>
                <a:extLst>
                  <a:ext uri="{0D108BD9-81ED-4DB2-BD59-A6C34878D82A}">
                    <a16:rowId xmlns:a16="http://schemas.microsoft.com/office/drawing/2014/main" val="2258089888"/>
                  </a:ext>
                </a:extLst>
              </a:tr>
            </a:tbl>
          </a:graphicData>
        </a:graphic>
      </p:graphicFrame>
      <p:graphicFrame>
        <p:nvGraphicFramePr>
          <p:cNvPr id="6" name="Table 19">
            <a:extLst>
              <a:ext uri="{FF2B5EF4-FFF2-40B4-BE49-F238E27FC236}">
                <a16:creationId xmlns:a16="http://schemas.microsoft.com/office/drawing/2014/main" id="{F71069B7-1C25-45F8-AD7F-5B069706756B}"/>
              </a:ext>
            </a:extLst>
          </p:cNvPr>
          <p:cNvGraphicFramePr>
            <a:graphicFrameLocks noGrp="1"/>
          </p:cNvGraphicFramePr>
          <p:nvPr>
            <p:extLst>
              <p:ext uri="{D42A27DB-BD31-4B8C-83A1-F6EECF244321}">
                <p14:modId xmlns:p14="http://schemas.microsoft.com/office/powerpoint/2010/main" val="1282607821"/>
              </p:ext>
            </p:extLst>
          </p:nvPr>
        </p:nvGraphicFramePr>
        <p:xfrm>
          <a:off x="400921" y="1395740"/>
          <a:ext cx="1011384" cy="914400"/>
        </p:xfrm>
        <a:graphic>
          <a:graphicData uri="http://schemas.openxmlformats.org/drawingml/2006/table">
            <a:tbl>
              <a:tblPr firstRow="1" bandRow="1"/>
              <a:tblGrid>
                <a:gridCol w="337128">
                  <a:extLst>
                    <a:ext uri="{9D8B030D-6E8A-4147-A177-3AD203B41FA5}">
                      <a16:colId xmlns:a16="http://schemas.microsoft.com/office/drawing/2014/main" val="832820036"/>
                    </a:ext>
                  </a:extLst>
                </a:gridCol>
                <a:gridCol w="337128">
                  <a:extLst>
                    <a:ext uri="{9D8B030D-6E8A-4147-A177-3AD203B41FA5}">
                      <a16:colId xmlns:a16="http://schemas.microsoft.com/office/drawing/2014/main" val="1161682194"/>
                    </a:ext>
                  </a:extLst>
                </a:gridCol>
                <a:gridCol w="337128">
                  <a:extLst>
                    <a:ext uri="{9D8B030D-6E8A-4147-A177-3AD203B41FA5}">
                      <a16:colId xmlns:a16="http://schemas.microsoft.com/office/drawing/2014/main" val="3888139014"/>
                    </a:ext>
                  </a:extLst>
                </a:gridCol>
              </a:tblGrid>
              <a:tr h="232454">
                <a:tc>
                  <a:txBody>
                    <a:bodyPr/>
                    <a:lstStyle/>
                    <a:p>
                      <a:endParaRPr lang="en-IN">
                        <a:ln>
                          <a:solidFill>
                            <a:sysClr val="windowText" lastClr="000000"/>
                          </a:solidFill>
                        </a:ln>
                        <a:solidFill>
                          <a:srgbClr val="0F4C81"/>
                        </a:solidFill>
                      </a:endParaRPr>
                    </a:p>
                  </a:txBody>
                  <a:tcPr>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solidFill>
                      <a:srgbClr val="FFFF00"/>
                    </a:solidFill>
                  </a:tcPr>
                </a:tc>
                <a:tc>
                  <a:txBody>
                    <a:bodyPr/>
                    <a:lstStyle/>
                    <a:p>
                      <a:endParaRPr lang="en-IN">
                        <a:ln>
                          <a:solidFill>
                            <a:sysClr val="windowText" lastClr="000000"/>
                          </a:solidFill>
                        </a:ln>
                        <a:solidFill>
                          <a:srgbClr val="0F4C81"/>
                        </a:solidFill>
                      </a:endParaRPr>
                    </a:p>
                  </a:txBody>
                  <a:tcPr>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solidFill>
                      <a:srgbClr val="C00000"/>
                    </a:solidFill>
                  </a:tcPr>
                </a:tc>
                <a:tc>
                  <a:txBody>
                    <a:bodyPr/>
                    <a:lstStyle/>
                    <a:p>
                      <a:endParaRPr lang="en-IN">
                        <a:ln>
                          <a:solidFill>
                            <a:sysClr val="windowText" lastClr="000000"/>
                          </a:solidFill>
                        </a:ln>
                        <a:solidFill>
                          <a:srgbClr val="0F4C81"/>
                        </a:solidFill>
                      </a:endParaRPr>
                    </a:p>
                  </a:txBody>
                  <a:tcPr>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solidFill>
                      <a:srgbClr val="C00000"/>
                    </a:solidFill>
                  </a:tcPr>
                </a:tc>
                <a:extLst>
                  <a:ext uri="{0D108BD9-81ED-4DB2-BD59-A6C34878D82A}">
                    <a16:rowId xmlns:a16="http://schemas.microsoft.com/office/drawing/2014/main" val="2054933813"/>
                  </a:ext>
                </a:extLst>
              </a:tr>
              <a:tr h="232454">
                <a:tc>
                  <a:txBody>
                    <a:bodyPr/>
                    <a:lstStyle/>
                    <a:p>
                      <a:endParaRPr lang="en-IN">
                        <a:ln>
                          <a:solidFill>
                            <a:sysClr val="windowText" lastClr="000000"/>
                          </a:solidFill>
                        </a:ln>
                        <a:solidFill>
                          <a:srgbClr val="0F4C81"/>
                        </a:solidFill>
                      </a:endParaRPr>
                    </a:p>
                  </a:txBody>
                  <a:tcPr>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solidFill>
                      <a:srgbClr val="92D050"/>
                    </a:solidFill>
                  </a:tcPr>
                </a:tc>
                <a:tc>
                  <a:txBody>
                    <a:bodyPr/>
                    <a:lstStyle/>
                    <a:p>
                      <a:endParaRPr lang="en-IN">
                        <a:ln>
                          <a:solidFill>
                            <a:sysClr val="windowText" lastClr="000000"/>
                          </a:solidFill>
                        </a:ln>
                        <a:solidFill>
                          <a:srgbClr val="0F4C81"/>
                        </a:solidFill>
                      </a:endParaRPr>
                    </a:p>
                  </a:txBody>
                  <a:tcPr>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solidFill>
                      <a:srgbClr val="FFFF00"/>
                    </a:solidFill>
                  </a:tcPr>
                </a:tc>
                <a:tc>
                  <a:txBody>
                    <a:bodyPr/>
                    <a:lstStyle/>
                    <a:p>
                      <a:endParaRPr lang="en-IN">
                        <a:ln>
                          <a:solidFill>
                            <a:sysClr val="windowText" lastClr="000000"/>
                          </a:solidFill>
                        </a:ln>
                        <a:solidFill>
                          <a:srgbClr val="0F4C81"/>
                        </a:solidFill>
                      </a:endParaRPr>
                    </a:p>
                  </a:txBody>
                  <a:tcPr>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solidFill>
                      <a:srgbClr val="C00000"/>
                    </a:solidFill>
                  </a:tcPr>
                </a:tc>
                <a:extLst>
                  <a:ext uri="{0D108BD9-81ED-4DB2-BD59-A6C34878D82A}">
                    <a16:rowId xmlns:a16="http://schemas.microsoft.com/office/drawing/2014/main" val="824613937"/>
                  </a:ext>
                </a:extLst>
              </a:tr>
              <a:tr h="232454">
                <a:tc>
                  <a:txBody>
                    <a:bodyPr/>
                    <a:lstStyle/>
                    <a:p>
                      <a:endParaRPr lang="en-IN">
                        <a:ln>
                          <a:solidFill>
                            <a:sysClr val="windowText" lastClr="000000"/>
                          </a:solidFill>
                        </a:ln>
                        <a:solidFill>
                          <a:srgbClr val="0F4C81"/>
                        </a:solidFill>
                      </a:endParaRPr>
                    </a:p>
                  </a:txBody>
                  <a:tcPr>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solidFill>
                      <a:srgbClr val="92D050"/>
                    </a:solidFill>
                  </a:tcPr>
                </a:tc>
                <a:tc>
                  <a:txBody>
                    <a:bodyPr/>
                    <a:lstStyle/>
                    <a:p>
                      <a:endParaRPr lang="en-IN">
                        <a:ln>
                          <a:solidFill>
                            <a:sysClr val="windowText" lastClr="000000"/>
                          </a:solidFill>
                        </a:ln>
                        <a:solidFill>
                          <a:srgbClr val="0F4C81"/>
                        </a:solidFill>
                      </a:endParaRPr>
                    </a:p>
                  </a:txBody>
                  <a:tcPr>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solidFill>
                      <a:srgbClr val="92D050"/>
                    </a:solidFill>
                  </a:tcPr>
                </a:tc>
                <a:tc>
                  <a:txBody>
                    <a:bodyPr/>
                    <a:lstStyle/>
                    <a:p>
                      <a:endParaRPr lang="en-IN">
                        <a:ln>
                          <a:solidFill>
                            <a:sysClr val="windowText" lastClr="000000"/>
                          </a:solidFill>
                        </a:ln>
                        <a:solidFill>
                          <a:srgbClr val="0F4C81"/>
                        </a:solidFill>
                      </a:endParaRPr>
                    </a:p>
                  </a:txBody>
                  <a:tcPr>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408040276"/>
                  </a:ext>
                </a:extLst>
              </a:tr>
            </a:tbl>
          </a:graphicData>
        </a:graphic>
      </p:graphicFrame>
      <p:sp>
        <p:nvSpPr>
          <p:cNvPr id="8" name="TextBox 7">
            <a:extLst>
              <a:ext uri="{FF2B5EF4-FFF2-40B4-BE49-F238E27FC236}">
                <a16:creationId xmlns:a16="http://schemas.microsoft.com/office/drawing/2014/main" id="{47F4221A-E8AB-4260-9A15-D2B878DD2DAB}"/>
              </a:ext>
            </a:extLst>
          </p:cNvPr>
          <p:cNvSpPr txBox="1"/>
          <p:nvPr/>
        </p:nvSpPr>
        <p:spPr>
          <a:xfrm>
            <a:off x="312277" y="2310140"/>
            <a:ext cx="1605963" cy="215444"/>
          </a:xfrm>
          <a:prstGeom prst="rect">
            <a:avLst/>
          </a:prstGeom>
          <a:noFill/>
        </p:spPr>
        <p:txBody>
          <a:bodyPr wrap="square" rtlCol="0">
            <a:spAutoFit/>
          </a:bodyPr>
          <a:lstStyle/>
          <a:p>
            <a:r>
              <a:rPr lang="en-US" sz="800" b="1" spc="600">
                <a:solidFill>
                  <a:schemeClr val="accent1"/>
                </a:solidFill>
                <a:effectLst>
                  <a:outerShdw blurRad="38100" dist="38100" dir="2700000" algn="tl">
                    <a:srgbClr val="000000">
                      <a:alpha val="43137"/>
                    </a:srgbClr>
                  </a:outerShdw>
                </a:effectLst>
                <a:latin typeface="Merriweather" panose="00000500000000000000" pitchFamily="2" charset="0"/>
              </a:rPr>
              <a:t>SEVERITY</a:t>
            </a:r>
            <a:endParaRPr lang="en-IN" sz="800" b="1" spc="600">
              <a:solidFill>
                <a:schemeClr val="accent1"/>
              </a:solidFill>
              <a:effectLst>
                <a:outerShdw blurRad="38100" dist="38100" dir="2700000" algn="tl">
                  <a:srgbClr val="000000">
                    <a:alpha val="43137"/>
                  </a:srgbClr>
                </a:outerShdw>
              </a:effectLst>
              <a:latin typeface="Merriweather" panose="00000500000000000000" pitchFamily="2" charset="0"/>
            </a:endParaRPr>
          </a:p>
        </p:txBody>
      </p:sp>
      <p:sp>
        <p:nvSpPr>
          <p:cNvPr id="10" name="TextBox 9">
            <a:extLst>
              <a:ext uri="{FF2B5EF4-FFF2-40B4-BE49-F238E27FC236}">
                <a16:creationId xmlns:a16="http://schemas.microsoft.com/office/drawing/2014/main" id="{C5114FB0-D574-4186-8920-C303CA210639}"/>
              </a:ext>
            </a:extLst>
          </p:cNvPr>
          <p:cNvSpPr txBox="1"/>
          <p:nvPr/>
        </p:nvSpPr>
        <p:spPr>
          <a:xfrm rot="16200000">
            <a:off x="-758233" y="1373303"/>
            <a:ext cx="1957976" cy="215444"/>
          </a:xfrm>
          <a:prstGeom prst="rect">
            <a:avLst/>
          </a:prstGeom>
          <a:noFill/>
        </p:spPr>
        <p:txBody>
          <a:bodyPr wrap="square" rtlCol="0">
            <a:spAutoFit/>
          </a:bodyPr>
          <a:lstStyle/>
          <a:p>
            <a:r>
              <a:rPr lang="en-US" sz="800" b="1" spc="600">
                <a:solidFill>
                  <a:schemeClr val="accent1"/>
                </a:solidFill>
                <a:effectLst>
                  <a:outerShdw blurRad="38100" dist="38100" dir="2700000" algn="tl">
                    <a:srgbClr val="000000">
                      <a:alpha val="43137"/>
                    </a:srgbClr>
                  </a:outerShdw>
                </a:effectLst>
                <a:latin typeface="Merriweather" panose="00000500000000000000" pitchFamily="2" charset="0"/>
              </a:rPr>
              <a:t>LIKELIHOOD</a:t>
            </a:r>
            <a:endParaRPr lang="en-IN" sz="800" b="1" spc="600">
              <a:solidFill>
                <a:schemeClr val="accent1"/>
              </a:solidFill>
              <a:effectLst>
                <a:outerShdw blurRad="38100" dist="38100" dir="2700000" algn="tl">
                  <a:srgbClr val="000000">
                    <a:alpha val="43137"/>
                  </a:srgbClr>
                </a:outerShdw>
              </a:effectLst>
              <a:latin typeface="Merriweather" panose="00000500000000000000" pitchFamily="2" charset="0"/>
            </a:endParaRPr>
          </a:p>
        </p:txBody>
      </p:sp>
      <p:graphicFrame>
        <p:nvGraphicFramePr>
          <p:cNvPr id="11" name="Table 19">
            <a:extLst>
              <a:ext uri="{FF2B5EF4-FFF2-40B4-BE49-F238E27FC236}">
                <a16:creationId xmlns:a16="http://schemas.microsoft.com/office/drawing/2014/main" id="{0A101EC0-5C18-4FB8-A1DE-D2E85B5940DD}"/>
              </a:ext>
            </a:extLst>
          </p:cNvPr>
          <p:cNvGraphicFramePr>
            <a:graphicFrameLocks noGrp="1"/>
          </p:cNvGraphicFramePr>
          <p:nvPr>
            <p:extLst>
              <p:ext uri="{D42A27DB-BD31-4B8C-83A1-F6EECF244321}">
                <p14:modId xmlns:p14="http://schemas.microsoft.com/office/powerpoint/2010/main" val="1597241724"/>
              </p:ext>
            </p:extLst>
          </p:nvPr>
        </p:nvGraphicFramePr>
        <p:xfrm>
          <a:off x="400921" y="2601500"/>
          <a:ext cx="1011384" cy="914400"/>
        </p:xfrm>
        <a:graphic>
          <a:graphicData uri="http://schemas.openxmlformats.org/drawingml/2006/table">
            <a:tbl>
              <a:tblPr firstRow="1" bandRow="1"/>
              <a:tblGrid>
                <a:gridCol w="337128">
                  <a:extLst>
                    <a:ext uri="{9D8B030D-6E8A-4147-A177-3AD203B41FA5}">
                      <a16:colId xmlns:a16="http://schemas.microsoft.com/office/drawing/2014/main" val="832820036"/>
                    </a:ext>
                  </a:extLst>
                </a:gridCol>
                <a:gridCol w="337128">
                  <a:extLst>
                    <a:ext uri="{9D8B030D-6E8A-4147-A177-3AD203B41FA5}">
                      <a16:colId xmlns:a16="http://schemas.microsoft.com/office/drawing/2014/main" val="1161682194"/>
                    </a:ext>
                  </a:extLst>
                </a:gridCol>
                <a:gridCol w="337128">
                  <a:extLst>
                    <a:ext uri="{9D8B030D-6E8A-4147-A177-3AD203B41FA5}">
                      <a16:colId xmlns:a16="http://schemas.microsoft.com/office/drawing/2014/main" val="3888139014"/>
                    </a:ext>
                  </a:extLst>
                </a:gridCol>
              </a:tblGrid>
              <a:tr h="232454">
                <a:tc>
                  <a:txBody>
                    <a:bodyPr/>
                    <a:lstStyle/>
                    <a:p>
                      <a:endParaRPr lang="en-IN">
                        <a:ln>
                          <a:solidFill>
                            <a:sysClr val="windowText" lastClr="000000"/>
                          </a:solidFill>
                        </a:ln>
                        <a:solidFill>
                          <a:srgbClr val="0F4C81"/>
                        </a:solidFill>
                      </a:endParaRPr>
                    </a:p>
                  </a:txBody>
                  <a:tcPr>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solidFill>
                      <a:srgbClr val="FFFF00"/>
                    </a:solidFill>
                  </a:tcPr>
                </a:tc>
                <a:tc>
                  <a:txBody>
                    <a:bodyPr/>
                    <a:lstStyle/>
                    <a:p>
                      <a:endParaRPr lang="en-IN">
                        <a:ln>
                          <a:solidFill>
                            <a:sysClr val="windowText" lastClr="000000"/>
                          </a:solidFill>
                        </a:ln>
                        <a:solidFill>
                          <a:srgbClr val="0F4C81"/>
                        </a:solidFill>
                      </a:endParaRPr>
                    </a:p>
                  </a:txBody>
                  <a:tcPr>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solidFill>
                      <a:srgbClr val="C00000"/>
                    </a:solidFill>
                  </a:tcPr>
                </a:tc>
                <a:tc>
                  <a:txBody>
                    <a:bodyPr/>
                    <a:lstStyle/>
                    <a:p>
                      <a:endParaRPr lang="en-IN">
                        <a:ln>
                          <a:solidFill>
                            <a:sysClr val="windowText" lastClr="000000"/>
                          </a:solidFill>
                        </a:ln>
                        <a:solidFill>
                          <a:srgbClr val="0F4C81"/>
                        </a:solidFill>
                      </a:endParaRPr>
                    </a:p>
                  </a:txBody>
                  <a:tcPr>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solidFill>
                      <a:srgbClr val="C00000"/>
                    </a:solidFill>
                  </a:tcPr>
                </a:tc>
                <a:extLst>
                  <a:ext uri="{0D108BD9-81ED-4DB2-BD59-A6C34878D82A}">
                    <a16:rowId xmlns:a16="http://schemas.microsoft.com/office/drawing/2014/main" val="2054933813"/>
                  </a:ext>
                </a:extLst>
              </a:tr>
              <a:tr h="232454">
                <a:tc>
                  <a:txBody>
                    <a:bodyPr/>
                    <a:lstStyle/>
                    <a:p>
                      <a:endParaRPr lang="en-IN">
                        <a:ln>
                          <a:solidFill>
                            <a:sysClr val="windowText" lastClr="000000"/>
                          </a:solidFill>
                        </a:ln>
                        <a:solidFill>
                          <a:srgbClr val="0F4C81"/>
                        </a:solidFill>
                      </a:endParaRPr>
                    </a:p>
                  </a:txBody>
                  <a:tcPr>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solidFill>
                      <a:srgbClr val="92D050"/>
                    </a:solidFill>
                  </a:tcPr>
                </a:tc>
                <a:tc>
                  <a:txBody>
                    <a:bodyPr/>
                    <a:lstStyle/>
                    <a:p>
                      <a:endParaRPr lang="en-IN">
                        <a:ln>
                          <a:solidFill>
                            <a:sysClr val="windowText" lastClr="000000"/>
                          </a:solidFill>
                        </a:ln>
                        <a:solidFill>
                          <a:srgbClr val="0F4C81"/>
                        </a:solidFill>
                      </a:endParaRPr>
                    </a:p>
                  </a:txBody>
                  <a:tcPr>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solidFill>
                      <a:srgbClr val="FFFF00"/>
                    </a:solidFill>
                  </a:tcPr>
                </a:tc>
                <a:tc>
                  <a:txBody>
                    <a:bodyPr/>
                    <a:lstStyle/>
                    <a:p>
                      <a:endParaRPr lang="en-IN">
                        <a:ln>
                          <a:solidFill>
                            <a:sysClr val="windowText" lastClr="000000"/>
                          </a:solidFill>
                        </a:ln>
                        <a:solidFill>
                          <a:srgbClr val="0F4C81"/>
                        </a:solidFill>
                      </a:endParaRPr>
                    </a:p>
                  </a:txBody>
                  <a:tcPr>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solidFill>
                      <a:srgbClr val="C00000"/>
                    </a:solidFill>
                  </a:tcPr>
                </a:tc>
                <a:extLst>
                  <a:ext uri="{0D108BD9-81ED-4DB2-BD59-A6C34878D82A}">
                    <a16:rowId xmlns:a16="http://schemas.microsoft.com/office/drawing/2014/main" val="824613937"/>
                  </a:ext>
                </a:extLst>
              </a:tr>
              <a:tr h="232454">
                <a:tc>
                  <a:txBody>
                    <a:bodyPr/>
                    <a:lstStyle/>
                    <a:p>
                      <a:endParaRPr lang="en-IN">
                        <a:ln>
                          <a:solidFill>
                            <a:sysClr val="windowText" lastClr="000000"/>
                          </a:solidFill>
                        </a:ln>
                        <a:solidFill>
                          <a:srgbClr val="0F4C81"/>
                        </a:solidFill>
                      </a:endParaRPr>
                    </a:p>
                  </a:txBody>
                  <a:tcPr>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solidFill>
                      <a:srgbClr val="92D050"/>
                    </a:solidFill>
                  </a:tcPr>
                </a:tc>
                <a:tc>
                  <a:txBody>
                    <a:bodyPr/>
                    <a:lstStyle/>
                    <a:p>
                      <a:endParaRPr lang="en-IN">
                        <a:ln>
                          <a:solidFill>
                            <a:sysClr val="windowText" lastClr="000000"/>
                          </a:solidFill>
                        </a:ln>
                        <a:solidFill>
                          <a:srgbClr val="0F4C81"/>
                        </a:solidFill>
                      </a:endParaRPr>
                    </a:p>
                  </a:txBody>
                  <a:tcPr>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solidFill>
                      <a:srgbClr val="92D050"/>
                    </a:solidFill>
                  </a:tcPr>
                </a:tc>
                <a:tc>
                  <a:txBody>
                    <a:bodyPr/>
                    <a:lstStyle/>
                    <a:p>
                      <a:endParaRPr lang="en-IN">
                        <a:ln>
                          <a:solidFill>
                            <a:sysClr val="windowText" lastClr="000000"/>
                          </a:solidFill>
                        </a:ln>
                        <a:solidFill>
                          <a:srgbClr val="0F4C81"/>
                        </a:solidFill>
                      </a:endParaRPr>
                    </a:p>
                  </a:txBody>
                  <a:tcPr>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408040276"/>
                  </a:ext>
                </a:extLst>
              </a:tr>
            </a:tbl>
          </a:graphicData>
        </a:graphic>
      </p:graphicFrame>
      <p:graphicFrame>
        <p:nvGraphicFramePr>
          <p:cNvPr id="12" name="Table 19">
            <a:extLst>
              <a:ext uri="{FF2B5EF4-FFF2-40B4-BE49-F238E27FC236}">
                <a16:creationId xmlns:a16="http://schemas.microsoft.com/office/drawing/2014/main" id="{C12101AF-D771-4734-91FE-BD926C5A4069}"/>
              </a:ext>
            </a:extLst>
          </p:cNvPr>
          <p:cNvGraphicFramePr>
            <a:graphicFrameLocks noGrp="1"/>
          </p:cNvGraphicFramePr>
          <p:nvPr>
            <p:extLst>
              <p:ext uri="{D42A27DB-BD31-4B8C-83A1-F6EECF244321}">
                <p14:modId xmlns:p14="http://schemas.microsoft.com/office/powerpoint/2010/main" val="3314003706"/>
              </p:ext>
            </p:extLst>
          </p:nvPr>
        </p:nvGraphicFramePr>
        <p:xfrm>
          <a:off x="400921" y="3850349"/>
          <a:ext cx="1011384" cy="914400"/>
        </p:xfrm>
        <a:graphic>
          <a:graphicData uri="http://schemas.openxmlformats.org/drawingml/2006/table">
            <a:tbl>
              <a:tblPr firstRow="1" bandRow="1"/>
              <a:tblGrid>
                <a:gridCol w="337128">
                  <a:extLst>
                    <a:ext uri="{9D8B030D-6E8A-4147-A177-3AD203B41FA5}">
                      <a16:colId xmlns:a16="http://schemas.microsoft.com/office/drawing/2014/main" val="832820036"/>
                    </a:ext>
                  </a:extLst>
                </a:gridCol>
                <a:gridCol w="337128">
                  <a:extLst>
                    <a:ext uri="{9D8B030D-6E8A-4147-A177-3AD203B41FA5}">
                      <a16:colId xmlns:a16="http://schemas.microsoft.com/office/drawing/2014/main" val="1161682194"/>
                    </a:ext>
                  </a:extLst>
                </a:gridCol>
                <a:gridCol w="337128">
                  <a:extLst>
                    <a:ext uri="{9D8B030D-6E8A-4147-A177-3AD203B41FA5}">
                      <a16:colId xmlns:a16="http://schemas.microsoft.com/office/drawing/2014/main" val="3888139014"/>
                    </a:ext>
                  </a:extLst>
                </a:gridCol>
              </a:tblGrid>
              <a:tr h="232454">
                <a:tc>
                  <a:txBody>
                    <a:bodyPr/>
                    <a:lstStyle/>
                    <a:p>
                      <a:endParaRPr lang="en-IN">
                        <a:ln>
                          <a:solidFill>
                            <a:sysClr val="windowText" lastClr="000000"/>
                          </a:solidFill>
                        </a:ln>
                        <a:solidFill>
                          <a:srgbClr val="0F4C81"/>
                        </a:solidFill>
                      </a:endParaRPr>
                    </a:p>
                  </a:txBody>
                  <a:tcPr>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solidFill>
                      <a:srgbClr val="FFFF00"/>
                    </a:solidFill>
                  </a:tcPr>
                </a:tc>
                <a:tc>
                  <a:txBody>
                    <a:bodyPr/>
                    <a:lstStyle/>
                    <a:p>
                      <a:endParaRPr lang="en-IN">
                        <a:ln>
                          <a:solidFill>
                            <a:sysClr val="windowText" lastClr="000000"/>
                          </a:solidFill>
                        </a:ln>
                        <a:solidFill>
                          <a:srgbClr val="0F4C81"/>
                        </a:solidFill>
                      </a:endParaRPr>
                    </a:p>
                  </a:txBody>
                  <a:tcPr>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solidFill>
                      <a:srgbClr val="C00000"/>
                    </a:solidFill>
                  </a:tcPr>
                </a:tc>
                <a:tc>
                  <a:txBody>
                    <a:bodyPr/>
                    <a:lstStyle/>
                    <a:p>
                      <a:endParaRPr lang="en-IN">
                        <a:ln>
                          <a:solidFill>
                            <a:sysClr val="windowText" lastClr="000000"/>
                          </a:solidFill>
                        </a:ln>
                        <a:solidFill>
                          <a:srgbClr val="0F4C81"/>
                        </a:solidFill>
                      </a:endParaRPr>
                    </a:p>
                  </a:txBody>
                  <a:tcPr>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solidFill>
                      <a:srgbClr val="C00000"/>
                    </a:solidFill>
                  </a:tcPr>
                </a:tc>
                <a:extLst>
                  <a:ext uri="{0D108BD9-81ED-4DB2-BD59-A6C34878D82A}">
                    <a16:rowId xmlns:a16="http://schemas.microsoft.com/office/drawing/2014/main" val="2054933813"/>
                  </a:ext>
                </a:extLst>
              </a:tr>
              <a:tr h="232454">
                <a:tc>
                  <a:txBody>
                    <a:bodyPr/>
                    <a:lstStyle/>
                    <a:p>
                      <a:endParaRPr lang="en-IN">
                        <a:ln>
                          <a:solidFill>
                            <a:sysClr val="windowText" lastClr="000000"/>
                          </a:solidFill>
                        </a:ln>
                        <a:solidFill>
                          <a:srgbClr val="0F4C81"/>
                        </a:solidFill>
                      </a:endParaRPr>
                    </a:p>
                  </a:txBody>
                  <a:tcPr>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solidFill>
                      <a:srgbClr val="92D050"/>
                    </a:solidFill>
                  </a:tcPr>
                </a:tc>
                <a:tc>
                  <a:txBody>
                    <a:bodyPr/>
                    <a:lstStyle/>
                    <a:p>
                      <a:endParaRPr lang="en-IN">
                        <a:ln>
                          <a:solidFill>
                            <a:sysClr val="windowText" lastClr="000000"/>
                          </a:solidFill>
                        </a:ln>
                        <a:solidFill>
                          <a:srgbClr val="0F4C81"/>
                        </a:solidFill>
                      </a:endParaRPr>
                    </a:p>
                  </a:txBody>
                  <a:tcPr>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solidFill>
                      <a:srgbClr val="FFFF00"/>
                    </a:solidFill>
                  </a:tcPr>
                </a:tc>
                <a:tc>
                  <a:txBody>
                    <a:bodyPr/>
                    <a:lstStyle/>
                    <a:p>
                      <a:endParaRPr lang="en-IN">
                        <a:ln>
                          <a:solidFill>
                            <a:sysClr val="windowText" lastClr="000000"/>
                          </a:solidFill>
                        </a:ln>
                        <a:solidFill>
                          <a:srgbClr val="0F4C81"/>
                        </a:solidFill>
                      </a:endParaRPr>
                    </a:p>
                  </a:txBody>
                  <a:tcPr>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solidFill>
                      <a:srgbClr val="C00000"/>
                    </a:solidFill>
                  </a:tcPr>
                </a:tc>
                <a:extLst>
                  <a:ext uri="{0D108BD9-81ED-4DB2-BD59-A6C34878D82A}">
                    <a16:rowId xmlns:a16="http://schemas.microsoft.com/office/drawing/2014/main" val="824613937"/>
                  </a:ext>
                </a:extLst>
              </a:tr>
              <a:tr h="232454">
                <a:tc>
                  <a:txBody>
                    <a:bodyPr/>
                    <a:lstStyle/>
                    <a:p>
                      <a:endParaRPr lang="en-IN">
                        <a:ln>
                          <a:solidFill>
                            <a:sysClr val="windowText" lastClr="000000"/>
                          </a:solidFill>
                        </a:ln>
                        <a:solidFill>
                          <a:srgbClr val="0F4C81"/>
                        </a:solidFill>
                      </a:endParaRPr>
                    </a:p>
                  </a:txBody>
                  <a:tcPr>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solidFill>
                      <a:srgbClr val="92D050"/>
                    </a:solidFill>
                  </a:tcPr>
                </a:tc>
                <a:tc>
                  <a:txBody>
                    <a:bodyPr/>
                    <a:lstStyle/>
                    <a:p>
                      <a:endParaRPr lang="en-IN">
                        <a:ln>
                          <a:solidFill>
                            <a:sysClr val="windowText" lastClr="000000"/>
                          </a:solidFill>
                        </a:ln>
                        <a:solidFill>
                          <a:srgbClr val="0F4C81"/>
                        </a:solidFill>
                      </a:endParaRPr>
                    </a:p>
                  </a:txBody>
                  <a:tcPr>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solidFill>
                      <a:srgbClr val="92D050"/>
                    </a:solidFill>
                  </a:tcPr>
                </a:tc>
                <a:tc>
                  <a:txBody>
                    <a:bodyPr/>
                    <a:lstStyle/>
                    <a:p>
                      <a:endParaRPr lang="en-IN">
                        <a:ln>
                          <a:solidFill>
                            <a:sysClr val="windowText" lastClr="000000"/>
                          </a:solidFill>
                        </a:ln>
                        <a:solidFill>
                          <a:srgbClr val="0F4C81"/>
                        </a:solidFill>
                      </a:endParaRPr>
                    </a:p>
                  </a:txBody>
                  <a:tcPr>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408040276"/>
                  </a:ext>
                </a:extLst>
              </a:tr>
            </a:tbl>
          </a:graphicData>
        </a:graphic>
      </p:graphicFrame>
      <p:pic>
        <p:nvPicPr>
          <p:cNvPr id="3" name="Graphic 2" descr="Close with solid fill">
            <a:extLst>
              <a:ext uri="{FF2B5EF4-FFF2-40B4-BE49-F238E27FC236}">
                <a16:creationId xmlns:a16="http://schemas.microsoft.com/office/drawing/2014/main" id="{9F2E9E20-48DF-4E97-94F3-D5E30385174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64255" y="1680597"/>
            <a:ext cx="344686" cy="344686"/>
          </a:xfrm>
          <a:prstGeom prst="rect">
            <a:avLst/>
          </a:prstGeom>
        </p:spPr>
      </p:pic>
      <p:pic>
        <p:nvPicPr>
          <p:cNvPr id="14" name="Graphic 13" descr="Close with solid fill">
            <a:extLst>
              <a:ext uri="{FF2B5EF4-FFF2-40B4-BE49-F238E27FC236}">
                <a16:creationId xmlns:a16="http://schemas.microsoft.com/office/drawing/2014/main" id="{E8AA1645-F15C-44E5-B68C-2E913F87A05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34270" y="2886357"/>
            <a:ext cx="344686" cy="344686"/>
          </a:xfrm>
          <a:prstGeom prst="rect">
            <a:avLst/>
          </a:prstGeom>
        </p:spPr>
      </p:pic>
      <p:pic>
        <p:nvPicPr>
          <p:cNvPr id="15" name="Graphic 14" descr="Close with solid fill">
            <a:extLst>
              <a:ext uri="{FF2B5EF4-FFF2-40B4-BE49-F238E27FC236}">
                <a16:creationId xmlns:a16="http://schemas.microsoft.com/office/drawing/2014/main" id="{9424D9DC-C164-46E5-868C-FBE9EFDB51A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80178" y="4142351"/>
            <a:ext cx="344686" cy="344686"/>
          </a:xfrm>
          <a:prstGeom prst="rect">
            <a:avLst/>
          </a:prstGeom>
        </p:spPr>
      </p:pic>
    </p:spTree>
    <p:extLst>
      <p:ext uri="{BB962C8B-B14F-4D97-AF65-F5344CB8AC3E}">
        <p14:creationId xmlns:p14="http://schemas.microsoft.com/office/powerpoint/2010/main" val="24224293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3"/>
          <p:cNvSpPr txBox="1">
            <a:spLocks noGrp="1"/>
          </p:cNvSpPr>
          <p:nvPr>
            <p:ph type="title" idx="4294967295"/>
          </p:nvPr>
        </p:nvSpPr>
        <p:spPr>
          <a:xfrm>
            <a:off x="1810300" y="556800"/>
            <a:ext cx="5523600" cy="477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pc="300"/>
              <a:t>Appendix</a:t>
            </a:r>
          </a:p>
        </p:txBody>
      </p:sp>
      <p:sp>
        <p:nvSpPr>
          <p:cNvPr id="9" name="TextBox 8">
            <a:extLst>
              <a:ext uri="{FF2B5EF4-FFF2-40B4-BE49-F238E27FC236}">
                <a16:creationId xmlns:a16="http://schemas.microsoft.com/office/drawing/2014/main" id="{C88BBB31-25B3-4501-90CF-2E13D5157614}"/>
              </a:ext>
            </a:extLst>
          </p:cNvPr>
          <p:cNvSpPr txBox="1"/>
          <p:nvPr/>
        </p:nvSpPr>
        <p:spPr>
          <a:xfrm>
            <a:off x="515265" y="1044092"/>
            <a:ext cx="8284345" cy="338554"/>
          </a:xfrm>
          <a:prstGeom prst="rect">
            <a:avLst/>
          </a:prstGeom>
          <a:noFill/>
        </p:spPr>
        <p:txBody>
          <a:bodyPr wrap="square" rtlCol="0">
            <a:spAutoFit/>
          </a:bodyPr>
          <a:lstStyle/>
          <a:p>
            <a:pPr algn="ctr"/>
            <a:r>
              <a:rPr lang="en-US" sz="1600" b="1" i="0" spc="300">
                <a:solidFill>
                  <a:schemeClr val="tx1"/>
                </a:solidFill>
                <a:effectLst>
                  <a:outerShdw blurRad="38100" dist="38100" dir="2700000" algn="tl">
                    <a:srgbClr val="000000">
                      <a:alpha val="43137"/>
                    </a:srgbClr>
                  </a:outerShdw>
                </a:effectLst>
                <a:latin typeface="Arial" panose="020B0604020202020204" pitchFamily="34" charset="0"/>
              </a:rPr>
              <a:t>DATA MODEL</a:t>
            </a:r>
            <a:endParaRPr lang="en-IN" sz="1600" b="1" spc="300">
              <a:solidFill>
                <a:schemeClr val="tx1"/>
              </a:solidFill>
              <a:effectLst>
                <a:outerShdw blurRad="38100" dist="38100" dir="2700000" algn="tl">
                  <a:srgbClr val="000000">
                    <a:alpha val="43137"/>
                  </a:srgbClr>
                </a:outerShdw>
              </a:effectLst>
            </a:endParaRPr>
          </a:p>
        </p:txBody>
      </p:sp>
      <p:pic>
        <p:nvPicPr>
          <p:cNvPr id="5" name="Picture 4">
            <a:extLst>
              <a:ext uri="{FF2B5EF4-FFF2-40B4-BE49-F238E27FC236}">
                <a16:creationId xmlns:a16="http://schemas.microsoft.com/office/drawing/2014/main" id="{C82DC554-F248-41E1-80E7-22B4977692EE}"/>
              </a:ext>
            </a:extLst>
          </p:cNvPr>
          <p:cNvPicPr>
            <a:picLocks noChangeAspect="1"/>
          </p:cNvPicPr>
          <p:nvPr/>
        </p:nvPicPr>
        <p:blipFill>
          <a:blip r:embed="rId3"/>
          <a:stretch>
            <a:fillRect/>
          </a:stretch>
        </p:blipFill>
        <p:spPr>
          <a:xfrm>
            <a:off x="1886895" y="1374962"/>
            <a:ext cx="5541084" cy="2935000"/>
          </a:xfrm>
          <a:prstGeom prst="rect">
            <a:avLst/>
          </a:prstGeom>
        </p:spPr>
      </p:pic>
      <p:sp>
        <p:nvSpPr>
          <p:cNvPr id="6" name="Google Shape;78;p13">
            <a:extLst>
              <a:ext uri="{FF2B5EF4-FFF2-40B4-BE49-F238E27FC236}">
                <a16:creationId xmlns:a16="http://schemas.microsoft.com/office/drawing/2014/main" id="{8B62E2AF-8748-47B6-801C-F7C6E641EF25}"/>
              </a:ext>
            </a:extLst>
          </p:cNvPr>
          <p:cNvSpPr txBox="1">
            <a:spLocks noGrp="1"/>
          </p:cNvSpPr>
          <p:nvPr>
            <p:ph type="sldNum" idx="12"/>
          </p:nvPr>
        </p:nvSpPr>
        <p:spPr>
          <a:xfrm>
            <a:off x="8460865" y="4817346"/>
            <a:ext cx="548700" cy="221988"/>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14</a:t>
            </a:fld>
            <a:endParaRPr/>
          </a:p>
        </p:txBody>
      </p:sp>
      <p:sp>
        <p:nvSpPr>
          <p:cNvPr id="7" name="Arrow: Chevron 6">
            <a:hlinkClick r:id="rId4" action="ppaction://hlinksldjump"/>
            <a:extLst>
              <a:ext uri="{FF2B5EF4-FFF2-40B4-BE49-F238E27FC236}">
                <a16:creationId xmlns:a16="http://schemas.microsoft.com/office/drawing/2014/main" id="{2E85598D-82E2-4C9C-BA85-6A08A5C527E3}"/>
              </a:ext>
            </a:extLst>
          </p:cNvPr>
          <p:cNvSpPr/>
          <p:nvPr/>
        </p:nvSpPr>
        <p:spPr>
          <a:xfrm>
            <a:off x="410392" y="4828027"/>
            <a:ext cx="2040450" cy="223264"/>
          </a:xfrm>
          <a:prstGeom prst="chevron">
            <a:avLst>
              <a:gd name="adj" fmla="val 63690"/>
            </a:avLst>
          </a:prstGeom>
          <a:solidFill>
            <a:srgbClr val="F5F1E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a:solidFill>
                  <a:srgbClr val="222222"/>
                </a:solidFill>
                <a:effectLst>
                  <a:outerShdw blurRad="38100" dist="38100" dir="2700000" algn="tl">
                    <a:srgbClr val="000000">
                      <a:alpha val="43137"/>
                    </a:srgbClr>
                  </a:outerShdw>
                </a:effectLst>
              </a:rPr>
              <a:t>Value Proposition</a:t>
            </a:r>
            <a:endParaRPr lang="en-IN" sz="900" b="1">
              <a:solidFill>
                <a:srgbClr val="222222"/>
              </a:solidFill>
              <a:effectLst>
                <a:outerShdw blurRad="38100" dist="38100" dir="2700000" algn="tl">
                  <a:srgbClr val="000000">
                    <a:alpha val="43137"/>
                  </a:srgbClr>
                </a:outerShdw>
              </a:effectLst>
            </a:endParaRPr>
          </a:p>
        </p:txBody>
      </p:sp>
      <p:sp>
        <p:nvSpPr>
          <p:cNvPr id="8" name="Arrow: Chevron 7">
            <a:hlinkClick r:id="rId5" action="ppaction://hlinksldjump"/>
            <a:extLst>
              <a:ext uri="{FF2B5EF4-FFF2-40B4-BE49-F238E27FC236}">
                <a16:creationId xmlns:a16="http://schemas.microsoft.com/office/drawing/2014/main" id="{081193BC-B015-4734-940E-19C11DD89799}"/>
              </a:ext>
            </a:extLst>
          </p:cNvPr>
          <p:cNvSpPr/>
          <p:nvPr/>
        </p:nvSpPr>
        <p:spPr>
          <a:xfrm>
            <a:off x="2452897" y="4817346"/>
            <a:ext cx="2040450" cy="221988"/>
          </a:xfrm>
          <a:prstGeom prst="chevron">
            <a:avLst>
              <a:gd name="adj" fmla="val 63690"/>
            </a:avLst>
          </a:prstGeom>
          <a:solidFill>
            <a:srgbClr val="F5F1E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a:solidFill>
                  <a:srgbClr val="222222"/>
                </a:solidFill>
                <a:effectLst>
                  <a:outerShdw blurRad="38100" dist="38100" dir="2700000" algn="tl">
                    <a:srgbClr val="000000">
                      <a:alpha val="43137"/>
                    </a:srgbClr>
                  </a:outerShdw>
                </a:effectLst>
              </a:rPr>
              <a:t>Demo</a:t>
            </a:r>
            <a:endParaRPr lang="en-IN" sz="900" b="1">
              <a:solidFill>
                <a:srgbClr val="222222"/>
              </a:solidFill>
              <a:effectLst>
                <a:outerShdw blurRad="38100" dist="38100" dir="2700000" algn="tl">
                  <a:srgbClr val="000000">
                    <a:alpha val="43137"/>
                  </a:srgbClr>
                </a:outerShdw>
              </a:effectLst>
            </a:endParaRPr>
          </a:p>
        </p:txBody>
      </p:sp>
      <p:sp>
        <p:nvSpPr>
          <p:cNvPr id="10" name="Arrow: Chevron 9">
            <a:hlinkClick r:id="rId6" action="ppaction://hlinksldjump"/>
            <a:extLst>
              <a:ext uri="{FF2B5EF4-FFF2-40B4-BE49-F238E27FC236}">
                <a16:creationId xmlns:a16="http://schemas.microsoft.com/office/drawing/2014/main" id="{20A2AE23-C76B-4FE9-B499-2A89D851733E}"/>
              </a:ext>
            </a:extLst>
          </p:cNvPr>
          <p:cNvSpPr/>
          <p:nvPr/>
        </p:nvSpPr>
        <p:spPr>
          <a:xfrm>
            <a:off x="4489237" y="4817346"/>
            <a:ext cx="2040450" cy="221988"/>
          </a:xfrm>
          <a:prstGeom prst="chevron">
            <a:avLst>
              <a:gd name="adj" fmla="val 63690"/>
            </a:avLst>
          </a:prstGeom>
          <a:solidFill>
            <a:srgbClr val="F5F1E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a:solidFill>
                  <a:srgbClr val="222222"/>
                </a:solidFill>
                <a:effectLst>
                  <a:outerShdw blurRad="38100" dist="38100" dir="2700000" algn="tl">
                    <a:srgbClr val="000000">
                      <a:alpha val="43137"/>
                    </a:srgbClr>
                  </a:outerShdw>
                </a:effectLst>
              </a:rPr>
              <a:t>Lessons Learned</a:t>
            </a:r>
            <a:endParaRPr lang="en-IN" sz="900" b="1">
              <a:solidFill>
                <a:srgbClr val="222222"/>
              </a:solidFill>
              <a:effectLst>
                <a:outerShdw blurRad="38100" dist="38100" dir="2700000" algn="tl">
                  <a:srgbClr val="000000">
                    <a:alpha val="43137"/>
                  </a:srgbClr>
                </a:outerShdw>
              </a:effectLst>
            </a:endParaRPr>
          </a:p>
        </p:txBody>
      </p:sp>
      <p:sp>
        <p:nvSpPr>
          <p:cNvPr id="11" name="Arrow: Chevron 10">
            <a:hlinkClick r:id="rId7" action="ppaction://hlinksldjump"/>
            <a:extLst>
              <a:ext uri="{FF2B5EF4-FFF2-40B4-BE49-F238E27FC236}">
                <a16:creationId xmlns:a16="http://schemas.microsoft.com/office/drawing/2014/main" id="{0124046D-92E9-4356-A85E-68016975C94B}"/>
              </a:ext>
            </a:extLst>
          </p:cNvPr>
          <p:cNvSpPr/>
          <p:nvPr/>
        </p:nvSpPr>
        <p:spPr>
          <a:xfrm>
            <a:off x="6521468" y="4827563"/>
            <a:ext cx="2040450" cy="221988"/>
          </a:xfrm>
          <a:prstGeom prst="chevron">
            <a:avLst>
              <a:gd name="adj" fmla="val 63690"/>
            </a:avLst>
          </a:prstGeom>
          <a:effectLst>
            <a:glow rad="1016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a:solidFill>
                  <a:srgbClr val="F5F1E0"/>
                </a:solidFill>
                <a:effectLst>
                  <a:outerShdw blurRad="38100" dist="38100" dir="2700000" algn="tl">
                    <a:srgbClr val="000000">
                      <a:alpha val="43137"/>
                    </a:srgbClr>
                  </a:outerShdw>
                </a:effectLst>
              </a:rPr>
              <a:t>Appendix</a:t>
            </a:r>
            <a:endParaRPr lang="en-IN" sz="800" b="1">
              <a:solidFill>
                <a:srgbClr val="F5F1E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6607422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3"/>
          <p:cNvSpPr txBox="1">
            <a:spLocks noGrp="1"/>
          </p:cNvSpPr>
          <p:nvPr>
            <p:ph type="title" idx="4294967295"/>
          </p:nvPr>
        </p:nvSpPr>
        <p:spPr>
          <a:xfrm>
            <a:off x="1810300" y="556800"/>
            <a:ext cx="5523600" cy="477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About this template</a:t>
            </a:r>
            <a:endParaRPr/>
          </a:p>
        </p:txBody>
      </p:sp>
      <p:sp>
        <p:nvSpPr>
          <p:cNvPr id="74" name="Google Shape;74;p13"/>
          <p:cNvSpPr txBox="1">
            <a:spLocks noGrp="1"/>
          </p:cNvSpPr>
          <p:nvPr>
            <p:ph type="title"/>
          </p:nvPr>
        </p:nvSpPr>
        <p:spPr>
          <a:xfrm>
            <a:off x="1810200" y="557513"/>
            <a:ext cx="5523600" cy="477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b="1" spc="600">
                <a:effectLst>
                  <a:outerShdw blurRad="38100" dist="38100" dir="2700000" algn="tl">
                    <a:srgbClr val="000000">
                      <a:alpha val="43137"/>
                    </a:srgbClr>
                  </a:outerShdw>
                </a:effectLst>
              </a:rPr>
              <a:t>AGENDA</a:t>
            </a:r>
          </a:p>
        </p:txBody>
      </p:sp>
      <p:sp>
        <p:nvSpPr>
          <p:cNvPr id="78" name="Google Shape;78;p13"/>
          <p:cNvSpPr txBox="1">
            <a:spLocks noGrp="1"/>
          </p:cNvSpPr>
          <p:nvPr>
            <p:ph type="sldNum" idx="12"/>
          </p:nvPr>
        </p:nvSpPr>
        <p:spPr>
          <a:xfrm>
            <a:off x="4297650" y="4762949"/>
            <a:ext cx="548700" cy="276591"/>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2</a:t>
            </a:fld>
            <a:endParaRPr/>
          </a:p>
        </p:txBody>
      </p:sp>
      <p:cxnSp>
        <p:nvCxnSpPr>
          <p:cNvPr id="12" name="Google Shape;675;p38">
            <a:extLst>
              <a:ext uri="{FF2B5EF4-FFF2-40B4-BE49-F238E27FC236}">
                <a16:creationId xmlns:a16="http://schemas.microsoft.com/office/drawing/2014/main" id="{2AEC67CB-C524-4C08-B290-83DF8C3103FE}"/>
              </a:ext>
            </a:extLst>
          </p:cNvPr>
          <p:cNvCxnSpPr>
            <a:cxnSpLocks/>
          </p:cNvCxnSpPr>
          <p:nvPr/>
        </p:nvCxnSpPr>
        <p:spPr>
          <a:xfrm flipH="1">
            <a:off x="2862001" y="1870441"/>
            <a:ext cx="4869871" cy="0"/>
          </a:xfrm>
          <a:prstGeom prst="straightConnector1">
            <a:avLst/>
          </a:prstGeom>
          <a:noFill/>
          <a:ln w="114300" cap="flat" cmpd="sng">
            <a:solidFill>
              <a:schemeClr val="bg2"/>
            </a:solidFill>
            <a:prstDash val="solid"/>
            <a:round/>
            <a:headEnd type="none" w="med" len="med"/>
            <a:tailEnd type="none" w="med" len="med"/>
          </a:ln>
        </p:spPr>
      </p:cxnSp>
      <p:cxnSp>
        <p:nvCxnSpPr>
          <p:cNvPr id="13" name="Google Shape;677;p38">
            <a:extLst>
              <a:ext uri="{FF2B5EF4-FFF2-40B4-BE49-F238E27FC236}">
                <a16:creationId xmlns:a16="http://schemas.microsoft.com/office/drawing/2014/main" id="{71A59173-F3C5-4622-94D7-E15A29004D94}"/>
              </a:ext>
            </a:extLst>
          </p:cNvPr>
          <p:cNvCxnSpPr>
            <a:cxnSpLocks/>
          </p:cNvCxnSpPr>
          <p:nvPr/>
        </p:nvCxnSpPr>
        <p:spPr>
          <a:xfrm flipH="1">
            <a:off x="3082287" y="2426417"/>
            <a:ext cx="4682834" cy="19032"/>
          </a:xfrm>
          <a:prstGeom prst="straightConnector1">
            <a:avLst/>
          </a:prstGeom>
          <a:noFill/>
          <a:ln w="114300" cap="flat" cmpd="sng">
            <a:solidFill>
              <a:schemeClr val="accent1"/>
            </a:solidFill>
            <a:prstDash val="solid"/>
            <a:round/>
            <a:headEnd type="none" w="med" len="med"/>
            <a:tailEnd type="none" w="med" len="med"/>
          </a:ln>
        </p:spPr>
      </p:cxnSp>
      <p:cxnSp>
        <p:nvCxnSpPr>
          <p:cNvPr id="14" name="Google Shape;679;p38">
            <a:extLst>
              <a:ext uri="{FF2B5EF4-FFF2-40B4-BE49-F238E27FC236}">
                <a16:creationId xmlns:a16="http://schemas.microsoft.com/office/drawing/2014/main" id="{8607FC6D-4AFC-4227-A3FF-06C968BA473A}"/>
              </a:ext>
            </a:extLst>
          </p:cNvPr>
          <p:cNvCxnSpPr>
            <a:cxnSpLocks/>
          </p:cNvCxnSpPr>
          <p:nvPr/>
        </p:nvCxnSpPr>
        <p:spPr>
          <a:xfrm flipH="1">
            <a:off x="3215291" y="3077982"/>
            <a:ext cx="4516580" cy="0"/>
          </a:xfrm>
          <a:prstGeom prst="straightConnector1">
            <a:avLst/>
          </a:prstGeom>
          <a:noFill/>
          <a:ln w="114300" cap="flat" cmpd="sng">
            <a:solidFill>
              <a:schemeClr val="accent4"/>
            </a:solidFill>
            <a:prstDash val="solid"/>
            <a:round/>
            <a:headEnd type="none" w="med" len="med"/>
            <a:tailEnd type="none" w="med" len="med"/>
          </a:ln>
        </p:spPr>
      </p:cxnSp>
      <p:cxnSp>
        <p:nvCxnSpPr>
          <p:cNvPr id="15" name="Google Shape;681;p38">
            <a:extLst>
              <a:ext uri="{FF2B5EF4-FFF2-40B4-BE49-F238E27FC236}">
                <a16:creationId xmlns:a16="http://schemas.microsoft.com/office/drawing/2014/main" id="{3392995F-831A-4914-A0C0-D0C29ACC860C}"/>
              </a:ext>
            </a:extLst>
          </p:cNvPr>
          <p:cNvCxnSpPr>
            <a:cxnSpLocks/>
            <a:stCxn id="28" idx="1"/>
          </p:cNvCxnSpPr>
          <p:nvPr/>
        </p:nvCxnSpPr>
        <p:spPr>
          <a:xfrm flipH="1">
            <a:off x="3540105" y="3692712"/>
            <a:ext cx="4225016" cy="19632"/>
          </a:xfrm>
          <a:prstGeom prst="straightConnector1">
            <a:avLst/>
          </a:prstGeom>
          <a:noFill/>
          <a:ln w="114300" cap="flat" cmpd="sng">
            <a:solidFill>
              <a:schemeClr val="bg2"/>
            </a:solidFill>
            <a:prstDash val="solid"/>
            <a:round/>
            <a:headEnd type="none" w="med" len="med"/>
            <a:tailEnd type="none" w="med" len="med"/>
          </a:ln>
        </p:spPr>
      </p:cxnSp>
      <p:sp>
        <p:nvSpPr>
          <p:cNvPr id="19" name="Google Shape;690;p38">
            <a:hlinkClick r:id="rId3" action="ppaction://hlinksldjump"/>
            <a:extLst>
              <a:ext uri="{FF2B5EF4-FFF2-40B4-BE49-F238E27FC236}">
                <a16:creationId xmlns:a16="http://schemas.microsoft.com/office/drawing/2014/main" id="{8D562445-A6EA-4510-B8CE-5BAC24BFB9E6}"/>
              </a:ext>
            </a:extLst>
          </p:cNvPr>
          <p:cNvSpPr/>
          <p:nvPr/>
        </p:nvSpPr>
        <p:spPr>
          <a:xfrm>
            <a:off x="485175" y="1649834"/>
            <a:ext cx="3338544" cy="403158"/>
          </a:xfrm>
          <a:custGeom>
            <a:avLst/>
            <a:gdLst/>
            <a:ahLst/>
            <a:cxnLst/>
            <a:rect l="l" t="t" r="r" b="b"/>
            <a:pathLst>
              <a:path w="114718" h="14491" extrusionOk="0">
                <a:moveTo>
                  <a:pt x="0" y="1"/>
                </a:moveTo>
                <a:lnTo>
                  <a:pt x="0" y="14491"/>
                </a:lnTo>
                <a:lnTo>
                  <a:pt x="114717" y="14491"/>
                </a:lnTo>
                <a:lnTo>
                  <a:pt x="106895" y="1"/>
                </a:lnTo>
                <a:close/>
              </a:path>
            </a:pathLst>
          </a:cu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spcFirstLastPara="1" wrap="square" lIns="274300" tIns="91425" rIns="91425" bIns="91425" anchor="ctr" anchorCtr="0">
            <a:noAutofit/>
          </a:bodyPr>
          <a:lstStyle/>
          <a:p>
            <a:pPr marL="0" lvl="0" indent="0" algn="l" rtl="0">
              <a:spcBef>
                <a:spcPts val="0"/>
              </a:spcBef>
              <a:spcAft>
                <a:spcPts val="0"/>
              </a:spcAft>
              <a:buClr>
                <a:srgbClr val="000000"/>
              </a:buClr>
              <a:buSzPts val="1100"/>
              <a:buFont typeface="Arial"/>
              <a:buNone/>
            </a:pPr>
            <a:r>
              <a:rPr lang="en" sz="2000">
                <a:solidFill>
                  <a:srgbClr val="FFFFFF"/>
                </a:solidFill>
                <a:latin typeface="Fira Sans Extra Condensed"/>
                <a:ea typeface="Fira Sans Extra Condensed"/>
                <a:cs typeface="Fira Sans Extra Condensed"/>
                <a:sym typeface="Fira Sans Extra Condensed"/>
              </a:rPr>
              <a:t>Value Proposition</a:t>
            </a:r>
            <a:endParaRPr sz="1700">
              <a:solidFill>
                <a:srgbClr val="FFFFFF"/>
              </a:solidFill>
              <a:latin typeface="Fira Sans Extra Condensed"/>
              <a:ea typeface="Fira Sans Extra Condensed"/>
              <a:cs typeface="Fira Sans Extra Condensed"/>
              <a:sym typeface="Fira Sans Extra Condensed"/>
            </a:endParaRPr>
          </a:p>
        </p:txBody>
      </p:sp>
      <p:sp>
        <p:nvSpPr>
          <p:cNvPr id="20" name="Google Shape;676;p38">
            <a:extLst>
              <a:ext uri="{FF2B5EF4-FFF2-40B4-BE49-F238E27FC236}">
                <a16:creationId xmlns:a16="http://schemas.microsoft.com/office/drawing/2014/main" id="{94794749-384B-48B8-9059-285E018920DC}"/>
              </a:ext>
            </a:extLst>
          </p:cNvPr>
          <p:cNvSpPr txBox="1"/>
          <p:nvPr/>
        </p:nvSpPr>
        <p:spPr>
          <a:xfrm>
            <a:off x="7765121" y="1635536"/>
            <a:ext cx="564000" cy="403236"/>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700">
                <a:solidFill>
                  <a:schemeClr val="bg2"/>
                </a:solidFill>
                <a:latin typeface="Fira Sans Extra Condensed"/>
                <a:ea typeface="Fira Sans Extra Condensed"/>
                <a:cs typeface="Fira Sans Extra Condensed"/>
                <a:sym typeface="Fira Sans Extra Condensed"/>
              </a:rPr>
              <a:t>03</a:t>
            </a:r>
            <a:endParaRPr>
              <a:solidFill>
                <a:schemeClr val="bg2"/>
              </a:solidFill>
              <a:latin typeface="Fira Sans Extra Condensed"/>
              <a:ea typeface="Fira Sans Extra Condensed"/>
              <a:cs typeface="Fira Sans Extra Condensed"/>
              <a:sym typeface="Fira Sans Extra Condensed"/>
            </a:endParaRPr>
          </a:p>
        </p:txBody>
      </p:sp>
      <p:sp>
        <p:nvSpPr>
          <p:cNvPr id="21" name="Google Shape;691;p38">
            <a:hlinkClick r:id="rId4" action="ppaction://hlinksldjump"/>
            <a:extLst>
              <a:ext uri="{FF2B5EF4-FFF2-40B4-BE49-F238E27FC236}">
                <a16:creationId xmlns:a16="http://schemas.microsoft.com/office/drawing/2014/main" id="{F516A2DA-0A3F-495A-A5D8-47560AEBE952}"/>
              </a:ext>
            </a:extLst>
          </p:cNvPr>
          <p:cNvSpPr/>
          <p:nvPr/>
        </p:nvSpPr>
        <p:spPr>
          <a:xfrm>
            <a:off x="482395" y="2263051"/>
            <a:ext cx="3873096" cy="403158"/>
          </a:xfrm>
          <a:custGeom>
            <a:avLst/>
            <a:gdLst/>
            <a:ahLst/>
            <a:cxnLst/>
            <a:rect l="l" t="t" r="r" b="b"/>
            <a:pathLst>
              <a:path w="114718" h="14491" extrusionOk="0">
                <a:moveTo>
                  <a:pt x="1" y="0"/>
                </a:moveTo>
                <a:lnTo>
                  <a:pt x="1" y="14490"/>
                </a:lnTo>
                <a:lnTo>
                  <a:pt x="114718" y="14490"/>
                </a:lnTo>
                <a:lnTo>
                  <a:pt x="106895" y="0"/>
                </a:lnTo>
                <a:close/>
              </a:path>
            </a:pathLst>
          </a:cu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spcFirstLastPara="1" wrap="square" lIns="274300" tIns="91425" rIns="91425" bIns="91425" anchor="ctr" anchorCtr="0">
            <a:noAutofit/>
          </a:bodyPr>
          <a:lstStyle/>
          <a:p>
            <a:pPr marL="0" lvl="0" indent="0" algn="l" rtl="0">
              <a:spcBef>
                <a:spcPts val="0"/>
              </a:spcBef>
              <a:spcAft>
                <a:spcPts val="0"/>
              </a:spcAft>
              <a:buClr>
                <a:srgbClr val="000000"/>
              </a:buClr>
              <a:buSzPts val="1100"/>
              <a:buFont typeface="Arial"/>
              <a:buNone/>
            </a:pPr>
            <a:r>
              <a:rPr lang="en" sz="2000">
                <a:solidFill>
                  <a:srgbClr val="FFFFFF"/>
                </a:solidFill>
                <a:latin typeface="Fira Sans Extra Condensed"/>
                <a:ea typeface="Fira Sans Extra Condensed"/>
                <a:cs typeface="Fira Sans Extra Condensed"/>
                <a:sym typeface="Fira Sans Extra Condensed"/>
              </a:rPr>
              <a:t>Demo</a:t>
            </a:r>
            <a:endParaRPr sz="1700">
              <a:solidFill>
                <a:srgbClr val="FFFFFF"/>
              </a:solidFill>
              <a:latin typeface="Fira Sans Extra Condensed"/>
              <a:ea typeface="Fira Sans Extra Condensed"/>
              <a:cs typeface="Fira Sans Extra Condensed"/>
              <a:sym typeface="Fira Sans Extra Condensed"/>
            </a:endParaRPr>
          </a:p>
        </p:txBody>
      </p:sp>
      <p:sp>
        <p:nvSpPr>
          <p:cNvPr id="22" name="Google Shape;678;p38">
            <a:extLst>
              <a:ext uri="{FF2B5EF4-FFF2-40B4-BE49-F238E27FC236}">
                <a16:creationId xmlns:a16="http://schemas.microsoft.com/office/drawing/2014/main" id="{13CEE980-75AA-4D86-BF8C-AEFEF3E9DFBD}"/>
              </a:ext>
            </a:extLst>
          </p:cNvPr>
          <p:cNvSpPr txBox="1"/>
          <p:nvPr/>
        </p:nvSpPr>
        <p:spPr>
          <a:xfrm>
            <a:off x="7765121" y="2263051"/>
            <a:ext cx="564000" cy="403236"/>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700">
                <a:solidFill>
                  <a:schemeClr val="accent1"/>
                </a:solidFill>
                <a:latin typeface="Fira Sans Extra Condensed"/>
                <a:ea typeface="Fira Sans Extra Condensed"/>
                <a:cs typeface="Fira Sans Extra Condensed"/>
                <a:sym typeface="Fira Sans Extra Condensed"/>
              </a:rPr>
              <a:t>05</a:t>
            </a:r>
            <a:endParaRPr>
              <a:solidFill>
                <a:schemeClr val="accent1"/>
              </a:solidFill>
              <a:latin typeface="Fira Sans Extra Condensed"/>
              <a:ea typeface="Fira Sans Extra Condensed"/>
              <a:cs typeface="Fira Sans Extra Condensed"/>
              <a:sym typeface="Fira Sans Extra Condensed"/>
            </a:endParaRPr>
          </a:p>
        </p:txBody>
      </p:sp>
      <p:sp>
        <p:nvSpPr>
          <p:cNvPr id="24" name="Google Shape;694;p38">
            <a:hlinkClick r:id="rId5" action="ppaction://hlinksldjump"/>
            <a:extLst>
              <a:ext uri="{FF2B5EF4-FFF2-40B4-BE49-F238E27FC236}">
                <a16:creationId xmlns:a16="http://schemas.microsoft.com/office/drawing/2014/main" id="{C89B50F3-9C8E-4639-8858-37F27DD0B25F}"/>
              </a:ext>
            </a:extLst>
          </p:cNvPr>
          <p:cNvSpPr/>
          <p:nvPr/>
        </p:nvSpPr>
        <p:spPr>
          <a:xfrm>
            <a:off x="485164" y="2876442"/>
            <a:ext cx="4421797" cy="403158"/>
          </a:xfrm>
          <a:custGeom>
            <a:avLst/>
            <a:gdLst/>
            <a:ahLst/>
            <a:cxnLst/>
            <a:rect l="l" t="t" r="r" b="b"/>
            <a:pathLst>
              <a:path w="114718" h="14491" extrusionOk="0">
                <a:moveTo>
                  <a:pt x="0" y="1"/>
                </a:moveTo>
                <a:lnTo>
                  <a:pt x="0" y="14491"/>
                </a:lnTo>
                <a:lnTo>
                  <a:pt x="114717" y="14491"/>
                </a:lnTo>
                <a:lnTo>
                  <a:pt x="106895" y="1"/>
                </a:lnTo>
                <a:close/>
              </a:path>
            </a:pathLst>
          </a:cu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spcFirstLastPara="1" wrap="square" lIns="274300" tIns="91425" rIns="91425" bIns="91425" anchor="ctr" anchorCtr="0">
            <a:noAutofit/>
          </a:bodyPr>
          <a:lstStyle/>
          <a:p>
            <a:pPr>
              <a:buSzPts val="1100"/>
            </a:pPr>
            <a:r>
              <a:rPr lang="en" sz="2000">
                <a:solidFill>
                  <a:srgbClr val="FFFFFF"/>
                </a:solidFill>
                <a:latin typeface="Fira Sans Extra Condensed"/>
                <a:sym typeface="Fira Sans Extra Condensed"/>
              </a:rPr>
              <a:t>Lessons Learned</a:t>
            </a:r>
            <a:endParaRPr sz="2000">
              <a:solidFill>
                <a:srgbClr val="FFFFFF"/>
              </a:solidFill>
              <a:latin typeface="Fira Sans Extra Condensed"/>
              <a:sym typeface="Fira Sans Extra Condensed"/>
            </a:endParaRPr>
          </a:p>
        </p:txBody>
      </p:sp>
      <p:sp>
        <p:nvSpPr>
          <p:cNvPr id="25" name="Google Shape;680;p38">
            <a:extLst>
              <a:ext uri="{FF2B5EF4-FFF2-40B4-BE49-F238E27FC236}">
                <a16:creationId xmlns:a16="http://schemas.microsoft.com/office/drawing/2014/main" id="{BFFC7D7A-302A-47E7-9CE1-8AE075209E1E}"/>
              </a:ext>
            </a:extLst>
          </p:cNvPr>
          <p:cNvSpPr txBox="1"/>
          <p:nvPr/>
        </p:nvSpPr>
        <p:spPr>
          <a:xfrm>
            <a:off x="7765121" y="2863722"/>
            <a:ext cx="564000" cy="40323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0" indent="0">
              <a:buNone/>
              <a:defRPr sz="2700">
                <a:solidFill>
                  <a:schemeClr val="accent4"/>
                </a:solidFill>
                <a:latin typeface="Fira Sans Extra Condensed"/>
                <a:ea typeface="Fira Sans Extra Condensed"/>
                <a:cs typeface="Fira Sans Extra Condensed"/>
              </a:defRPr>
            </a:lvl1pPr>
          </a:lstStyle>
          <a:p>
            <a:r>
              <a:rPr lang="en">
                <a:sym typeface="Fira Sans Extra Condensed"/>
              </a:rPr>
              <a:t>07</a:t>
            </a:r>
            <a:endParaRPr>
              <a:sym typeface="Fira Sans Extra Condensed"/>
            </a:endParaRPr>
          </a:p>
        </p:txBody>
      </p:sp>
      <p:sp>
        <p:nvSpPr>
          <p:cNvPr id="27" name="Google Shape;697;p38">
            <a:hlinkClick r:id="rId6" action="ppaction://hlinksldjump"/>
            <a:extLst>
              <a:ext uri="{FF2B5EF4-FFF2-40B4-BE49-F238E27FC236}">
                <a16:creationId xmlns:a16="http://schemas.microsoft.com/office/drawing/2014/main" id="{605A7DE6-AE84-4EF3-A0CC-E96135636E8F}"/>
              </a:ext>
            </a:extLst>
          </p:cNvPr>
          <p:cNvSpPr/>
          <p:nvPr/>
        </p:nvSpPr>
        <p:spPr>
          <a:xfrm>
            <a:off x="482395" y="3506645"/>
            <a:ext cx="4941309" cy="403158"/>
          </a:xfrm>
          <a:custGeom>
            <a:avLst/>
            <a:gdLst/>
            <a:ahLst/>
            <a:cxnLst/>
            <a:rect l="l" t="t" r="r" b="b"/>
            <a:pathLst>
              <a:path w="114717" h="14491" extrusionOk="0">
                <a:moveTo>
                  <a:pt x="0" y="1"/>
                </a:moveTo>
                <a:lnTo>
                  <a:pt x="0" y="14490"/>
                </a:lnTo>
                <a:lnTo>
                  <a:pt x="114717" y="14490"/>
                </a:lnTo>
                <a:lnTo>
                  <a:pt x="106895" y="1"/>
                </a:lnTo>
                <a:close/>
              </a:path>
            </a:pathLst>
          </a:cu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spcFirstLastPara="1" wrap="square" lIns="274300" tIns="91425" rIns="91425" bIns="91425" anchor="ctr" anchorCtr="0">
            <a:noAutofit/>
          </a:bodyPr>
          <a:lstStyle/>
          <a:p>
            <a:pPr>
              <a:buSzPts val="1100"/>
            </a:pPr>
            <a:r>
              <a:rPr lang="en" sz="2000">
                <a:solidFill>
                  <a:srgbClr val="FFFFFF"/>
                </a:solidFill>
                <a:latin typeface="Fira Sans Extra Condensed"/>
                <a:sym typeface="Fira Sans Extra Condensed"/>
              </a:rPr>
              <a:t>Appendix</a:t>
            </a:r>
            <a:endParaRPr sz="2000">
              <a:solidFill>
                <a:srgbClr val="FFFFFF"/>
              </a:solidFill>
              <a:latin typeface="Fira Sans Extra Condensed"/>
              <a:sym typeface="Fira Sans Extra Condensed"/>
            </a:endParaRPr>
          </a:p>
        </p:txBody>
      </p:sp>
      <p:sp>
        <p:nvSpPr>
          <p:cNvPr id="28" name="Google Shape;682;p38">
            <a:extLst>
              <a:ext uri="{FF2B5EF4-FFF2-40B4-BE49-F238E27FC236}">
                <a16:creationId xmlns:a16="http://schemas.microsoft.com/office/drawing/2014/main" id="{6118B02E-CB31-47B4-886F-A81C74AA7DA1}"/>
              </a:ext>
            </a:extLst>
          </p:cNvPr>
          <p:cNvSpPr txBox="1"/>
          <p:nvPr/>
        </p:nvSpPr>
        <p:spPr>
          <a:xfrm>
            <a:off x="7765121" y="3491094"/>
            <a:ext cx="564000" cy="40323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0" indent="0">
              <a:buNone/>
              <a:defRPr sz="2700">
                <a:solidFill>
                  <a:schemeClr val="bg2"/>
                </a:solidFill>
                <a:latin typeface="Fira Sans Extra Condensed"/>
                <a:ea typeface="Fira Sans Extra Condensed"/>
                <a:cs typeface="Fira Sans Extra Condensed"/>
              </a:defRPr>
            </a:lvl1pPr>
          </a:lstStyle>
          <a:p>
            <a:r>
              <a:rPr lang="en">
                <a:sym typeface="Fira Sans Extra Condensed"/>
              </a:rPr>
              <a:t>11</a:t>
            </a:r>
            <a:endParaRPr>
              <a:sym typeface="Fira Sans Extra Condensed"/>
            </a:endParaRPr>
          </a:p>
        </p:txBody>
      </p:sp>
    </p:spTree>
    <p:extLst>
      <p:ext uri="{BB962C8B-B14F-4D97-AF65-F5344CB8AC3E}">
        <p14:creationId xmlns:p14="http://schemas.microsoft.com/office/powerpoint/2010/main" val="31602634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3"/>
          <p:cNvSpPr txBox="1">
            <a:spLocks noGrp="1"/>
          </p:cNvSpPr>
          <p:nvPr>
            <p:ph type="title" idx="4294967295"/>
          </p:nvPr>
        </p:nvSpPr>
        <p:spPr>
          <a:xfrm>
            <a:off x="1810300" y="556800"/>
            <a:ext cx="5523600" cy="477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About this template</a:t>
            </a:r>
            <a:endParaRPr/>
          </a:p>
        </p:txBody>
      </p:sp>
      <p:sp>
        <p:nvSpPr>
          <p:cNvPr id="74" name="Google Shape;74;p13"/>
          <p:cNvSpPr txBox="1">
            <a:spLocks noGrp="1"/>
          </p:cNvSpPr>
          <p:nvPr>
            <p:ph type="title"/>
          </p:nvPr>
        </p:nvSpPr>
        <p:spPr>
          <a:xfrm>
            <a:off x="1810200" y="557513"/>
            <a:ext cx="5523600" cy="477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ZW" sz="1200" spc="300"/>
              <a:t>The ISRA Desires an Automated Process for Referee Assignments to Increase Efficiency </a:t>
            </a:r>
          </a:p>
        </p:txBody>
      </p:sp>
      <p:sp>
        <p:nvSpPr>
          <p:cNvPr id="2" name="TextBox 1">
            <a:extLst>
              <a:ext uri="{FF2B5EF4-FFF2-40B4-BE49-F238E27FC236}">
                <a16:creationId xmlns:a16="http://schemas.microsoft.com/office/drawing/2014/main" id="{E1ACCFF9-097B-4F93-B925-9727E1F8F365}"/>
              </a:ext>
            </a:extLst>
          </p:cNvPr>
          <p:cNvSpPr txBox="1"/>
          <p:nvPr/>
        </p:nvSpPr>
        <p:spPr>
          <a:xfrm>
            <a:off x="942231" y="1125560"/>
            <a:ext cx="3862794" cy="307777"/>
          </a:xfrm>
          <a:prstGeom prst="rect">
            <a:avLst/>
          </a:prstGeom>
          <a:solidFill>
            <a:schemeClr val="accent1">
              <a:lumMod val="75000"/>
            </a:schemeClr>
          </a:solidFill>
        </p:spPr>
        <p:txBody>
          <a:bodyPr wrap="square" rtlCol="0">
            <a:spAutoFit/>
          </a:bodyPr>
          <a:lstStyle/>
          <a:p>
            <a:pPr algn="ctr"/>
            <a:r>
              <a:rPr lang="en-US" b="0" i="0">
                <a:solidFill>
                  <a:schemeClr val="bg1"/>
                </a:solidFill>
                <a:effectLst/>
                <a:latin typeface="Arial" panose="020B0604020202020204" pitchFamily="34" charset="0"/>
              </a:rPr>
              <a:t>Current Problems</a:t>
            </a:r>
          </a:p>
        </p:txBody>
      </p:sp>
      <p:sp>
        <p:nvSpPr>
          <p:cNvPr id="9" name="TextBox 8">
            <a:extLst>
              <a:ext uri="{FF2B5EF4-FFF2-40B4-BE49-F238E27FC236}">
                <a16:creationId xmlns:a16="http://schemas.microsoft.com/office/drawing/2014/main" id="{C88BBB31-25B3-4501-90CF-2E13D5157614}"/>
              </a:ext>
            </a:extLst>
          </p:cNvPr>
          <p:cNvSpPr txBox="1"/>
          <p:nvPr/>
        </p:nvSpPr>
        <p:spPr>
          <a:xfrm>
            <a:off x="933353" y="2752386"/>
            <a:ext cx="3862794" cy="307777"/>
          </a:xfrm>
          <a:prstGeom prst="rect">
            <a:avLst/>
          </a:prstGeom>
          <a:solidFill>
            <a:schemeClr val="accent1">
              <a:lumMod val="75000"/>
            </a:schemeClr>
          </a:solidFill>
        </p:spPr>
        <p:txBody>
          <a:bodyPr wrap="square" rtlCol="0">
            <a:spAutoFit/>
          </a:bodyPr>
          <a:lstStyle/>
          <a:p>
            <a:pPr algn="ctr"/>
            <a:r>
              <a:rPr lang="en-US">
                <a:solidFill>
                  <a:schemeClr val="bg1"/>
                </a:solidFill>
                <a:latin typeface="Arial" panose="020B0604020202020204" pitchFamily="34" charset="0"/>
              </a:rPr>
              <a:t>Business Outcomes</a:t>
            </a:r>
            <a:endParaRPr lang="en-IN">
              <a:solidFill>
                <a:schemeClr val="bg1"/>
              </a:solidFill>
            </a:endParaRPr>
          </a:p>
        </p:txBody>
      </p:sp>
      <p:grpSp>
        <p:nvGrpSpPr>
          <p:cNvPr id="11" name="Google Shape;1031;p48">
            <a:extLst>
              <a:ext uri="{FF2B5EF4-FFF2-40B4-BE49-F238E27FC236}">
                <a16:creationId xmlns:a16="http://schemas.microsoft.com/office/drawing/2014/main" id="{A49EF3F7-306E-4E63-80F6-9A371AF582C7}"/>
              </a:ext>
            </a:extLst>
          </p:cNvPr>
          <p:cNvGrpSpPr/>
          <p:nvPr/>
        </p:nvGrpSpPr>
        <p:grpSpPr>
          <a:xfrm>
            <a:off x="5455468" y="1125560"/>
            <a:ext cx="3419591" cy="3518801"/>
            <a:chOff x="8770051" y="937343"/>
            <a:chExt cx="744273" cy="793950"/>
          </a:xfrm>
        </p:grpSpPr>
        <p:sp>
          <p:nvSpPr>
            <p:cNvPr id="12" name="Google Shape;1032;p48">
              <a:extLst>
                <a:ext uri="{FF2B5EF4-FFF2-40B4-BE49-F238E27FC236}">
                  <a16:creationId xmlns:a16="http://schemas.microsoft.com/office/drawing/2014/main" id="{3EE6821C-F6BD-4F42-BD66-ED309F18D3C3}"/>
                </a:ext>
              </a:extLst>
            </p:cNvPr>
            <p:cNvSpPr/>
            <p:nvPr/>
          </p:nvSpPr>
          <p:spPr>
            <a:xfrm>
              <a:off x="8965722" y="1404650"/>
              <a:ext cx="357239" cy="156360"/>
            </a:xfrm>
            <a:custGeom>
              <a:avLst/>
              <a:gdLst/>
              <a:ahLst/>
              <a:cxnLst/>
              <a:rect l="l" t="t" r="r" b="b"/>
              <a:pathLst>
                <a:path w="1741804" h="492696" extrusionOk="0">
                  <a:moveTo>
                    <a:pt x="1741805" y="0"/>
                  </a:moveTo>
                  <a:lnTo>
                    <a:pt x="0" y="0"/>
                  </a:lnTo>
                  <a:cubicBezTo>
                    <a:pt x="100902" y="166370"/>
                    <a:pt x="219266" y="316611"/>
                    <a:pt x="295529" y="492696"/>
                  </a:cubicBezTo>
                  <a:lnTo>
                    <a:pt x="1444625" y="492696"/>
                  </a:lnTo>
                  <a:cubicBezTo>
                    <a:pt x="1518222" y="307785"/>
                    <a:pt x="1639761" y="160655"/>
                    <a:pt x="1741805" y="0"/>
                  </a:cubicBezTo>
                  <a:close/>
                </a:path>
              </a:pathLst>
            </a:custGeom>
            <a:solidFill>
              <a:schemeClr val="accent4"/>
            </a:solidFill>
            <a:ln>
              <a:noFill/>
            </a:ln>
          </p:spPr>
          <p:txBody>
            <a:bodyPr spcFirstLastPara="1" wrap="square" lIns="68575" tIns="34275" rIns="68575" bIns="34275" anchor="ctr" anchorCtr="0">
              <a:noAutofit/>
            </a:bodyPr>
            <a:lstStyle/>
            <a:p>
              <a:pPr algn="ctr"/>
              <a:endParaRPr lang="en-US" sz="1000"/>
            </a:p>
          </p:txBody>
        </p:sp>
        <p:sp>
          <p:nvSpPr>
            <p:cNvPr id="13" name="Google Shape;1033;p48">
              <a:extLst>
                <a:ext uri="{FF2B5EF4-FFF2-40B4-BE49-F238E27FC236}">
                  <a16:creationId xmlns:a16="http://schemas.microsoft.com/office/drawing/2014/main" id="{A50C41A1-351C-4E18-8FD5-468D383575CC}"/>
                </a:ext>
              </a:extLst>
            </p:cNvPr>
            <p:cNvSpPr/>
            <p:nvPr/>
          </p:nvSpPr>
          <p:spPr>
            <a:xfrm>
              <a:off x="8960465" y="1079360"/>
              <a:ext cx="362496" cy="102351"/>
            </a:xfrm>
            <a:custGeom>
              <a:avLst/>
              <a:gdLst/>
              <a:ahLst/>
              <a:cxnLst/>
              <a:rect l="l" t="t" r="r" b="b"/>
              <a:pathLst>
                <a:path w="1812480" h="511754" extrusionOk="0">
                  <a:moveTo>
                    <a:pt x="1812481" y="511755"/>
                  </a:moveTo>
                  <a:cubicBezTo>
                    <a:pt x="1623568" y="198445"/>
                    <a:pt x="1277493" y="-1453"/>
                    <a:pt x="899922" y="8"/>
                  </a:cubicBezTo>
                  <a:cubicBezTo>
                    <a:pt x="549593" y="1341"/>
                    <a:pt x="194628" y="214066"/>
                    <a:pt x="0" y="511755"/>
                  </a:cubicBezTo>
                  <a:lnTo>
                    <a:pt x="1812481" y="511755"/>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4" name="Google Shape;1034;p48">
              <a:extLst>
                <a:ext uri="{FF2B5EF4-FFF2-40B4-BE49-F238E27FC236}">
                  <a16:creationId xmlns:a16="http://schemas.microsoft.com/office/drawing/2014/main" id="{44FC4F52-5387-4A7D-B7A9-437E310B4D1A}"/>
                </a:ext>
              </a:extLst>
            </p:cNvPr>
            <p:cNvSpPr/>
            <p:nvPr/>
          </p:nvSpPr>
          <p:spPr>
            <a:xfrm>
              <a:off x="8930121" y="1189758"/>
              <a:ext cx="422643" cy="98539"/>
            </a:xfrm>
            <a:custGeom>
              <a:avLst/>
              <a:gdLst/>
              <a:ahLst/>
              <a:cxnLst/>
              <a:rect l="l" t="t" r="r" b="b"/>
              <a:pathLst>
                <a:path w="2113216" h="492696" extrusionOk="0">
                  <a:moveTo>
                    <a:pt x="2113217" y="492696"/>
                  </a:moveTo>
                  <a:cubicBezTo>
                    <a:pt x="2110994" y="311595"/>
                    <a:pt x="2064639" y="144717"/>
                    <a:pt x="1985582" y="0"/>
                  </a:cubicBezTo>
                  <a:lnTo>
                    <a:pt x="127445" y="0"/>
                  </a:lnTo>
                  <a:cubicBezTo>
                    <a:pt x="47307" y="135065"/>
                    <a:pt x="0" y="285687"/>
                    <a:pt x="0" y="440944"/>
                  </a:cubicBezTo>
                  <a:cubicBezTo>
                    <a:pt x="0" y="458534"/>
                    <a:pt x="508" y="475742"/>
                    <a:pt x="1270" y="492696"/>
                  </a:cubicBezTo>
                  <a:lnTo>
                    <a:pt x="2113217" y="492696"/>
                  </a:ln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 name="Google Shape;1035;p48">
              <a:extLst>
                <a:ext uri="{FF2B5EF4-FFF2-40B4-BE49-F238E27FC236}">
                  <a16:creationId xmlns:a16="http://schemas.microsoft.com/office/drawing/2014/main" id="{902A1CFB-EF5E-4F0B-AB16-39BADF59F7A6}"/>
                </a:ext>
              </a:extLst>
            </p:cNvPr>
            <p:cNvSpPr/>
            <p:nvPr/>
          </p:nvSpPr>
          <p:spPr>
            <a:xfrm>
              <a:off x="8930847" y="1296342"/>
              <a:ext cx="421894" cy="98539"/>
            </a:xfrm>
            <a:custGeom>
              <a:avLst/>
              <a:gdLst/>
              <a:ahLst/>
              <a:cxnLst/>
              <a:rect l="l" t="t" r="r" b="b"/>
              <a:pathLst>
                <a:path w="2109469" h="492696" extrusionOk="0">
                  <a:moveTo>
                    <a:pt x="0" y="0"/>
                  </a:moveTo>
                  <a:cubicBezTo>
                    <a:pt x="16002" y="194564"/>
                    <a:pt x="82868" y="350457"/>
                    <a:pt x="165291" y="492696"/>
                  </a:cubicBezTo>
                  <a:lnTo>
                    <a:pt x="1953324" y="492696"/>
                  </a:lnTo>
                  <a:cubicBezTo>
                    <a:pt x="2038096" y="352425"/>
                    <a:pt x="2104454" y="199073"/>
                    <a:pt x="2109470" y="0"/>
                  </a:cubicBezTo>
                  <a:lnTo>
                    <a:pt x="0" y="0"/>
                  </a:ln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6" name="Google Shape;1036;p48">
              <a:extLst>
                <a:ext uri="{FF2B5EF4-FFF2-40B4-BE49-F238E27FC236}">
                  <a16:creationId xmlns:a16="http://schemas.microsoft.com/office/drawing/2014/main" id="{1CD227D1-B033-4A89-A3FA-C94CAF491ECA}"/>
                </a:ext>
              </a:extLst>
            </p:cNvPr>
            <p:cNvSpPr/>
            <p:nvPr/>
          </p:nvSpPr>
          <p:spPr>
            <a:xfrm>
              <a:off x="9032423" y="1566771"/>
              <a:ext cx="223837" cy="50087"/>
            </a:xfrm>
            <a:custGeom>
              <a:avLst/>
              <a:gdLst/>
              <a:ahLst/>
              <a:cxnLst/>
              <a:rect l="l" t="t" r="r" b="b"/>
              <a:pathLst>
                <a:path w="1119187" h="511746" extrusionOk="0">
                  <a:moveTo>
                    <a:pt x="0" y="0"/>
                  </a:moveTo>
                  <a:cubicBezTo>
                    <a:pt x="38989" y="100267"/>
                    <a:pt x="63690" y="209423"/>
                    <a:pt x="63690" y="334899"/>
                  </a:cubicBezTo>
                  <a:cubicBezTo>
                    <a:pt x="63690" y="432562"/>
                    <a:pt x="142875" y="511747"/>
                    <a:pt x="240538" y="511747"/>
                  </a:cubicBezTo>
                  <a:lnTo>
                    <a:pt x="889889" y="511747"/>
                  </a:lnTo>
                  <a:cubicBezTo>
                    <a:pt x="987552" y="511747"/>
                    <a:pt x="1066737" y="432562"/>
                    <a:pt x="1066737" y="334899"/>
                  </a:cubicBezTo>
                  <a:lnTo>
                    <a:pt x="1066737" y="311658"/>
                  </a:lnTo>
                  <a:cubicBezTo>
                    <a:pt x="1066737" y="194183"/>
                    <a:pt x="1086803" y="92265"/>
                    <a:pt x="1119188" y="0"/>
                  </a:cubicBezTo>
                  <a:lnTo>
                    <a:pt x="0" y="0"/>
                  </a:lnTo>
                  <a:close/>
                </a:path>
              </a:pathLst>
            </a:custGeom>
            <a:solidFill>
              <a:schemeClr val="accent5"/>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17" name="Google Shape;1037;p48">
              <a:extLst>
                <a:ext uri="{FF2B5EF4-FFF2-40B4-BE49-F238E27FC236}">
                  <a16:creationId xmlns:a16="http://schemas.microsoft.com/office/drawing/2014/main" id="{7ACB9809-5784-431F-94CB-7E7E87C7F152}"/>
                </a:ext>
              </a:extLst>
            </p:cNvPr>
            <p:cNvGrpSpPr/>
            <p:nvPr/>
          </p:nvGrpSpPr>
          <p:grpSpPr>
            <a:xfrm>
              <a:off x="8770051" y="937343"/>
              <a:ext cx="744273" cy="793950"/>
              <a:chOff x="6565437" y="1588001"/>
              <a:chExt cx="744273" cy="793950"/>
            </a:xfrm>
          </p:grpSpPr>
          <p:sp>
            <p:nvSpPr>
              <p:cNvPr id="18" name="Google Shape;1038;p48">
                <a:extLst>
                  <a:ext uri="{FF2B5EF4-FFF2-40B4-BE49-F238E27FC236}">
                    <a16:creationId xmlns:a16="http://schemas.microsoft.com/office/drawing/2014/main" id="{A44595FE-D2BF-4CD3-AB97-CAF75EE606F4}"/>
                  </a:ext>
                </a:extLst>
              </p:cNvPr>
              <p:cNvSpPr/>
              <p:nvPr/>
            </p:nvSpPr>
            <p:spPr>
              <a:xfrm>
                <a:off x="7127411" y="1694452"/>
                <a:ext cx="76068" cy="75403"/>
              </a:xfrm>
              <a:custGeom>
                <a:avLst/>
                <a:gdLst/>
                <a:ahLst/>
                <a:cxnLst/>
                <a:rect l="l" t="t" r="r" b="b"/>
                <a:pathLst>
                  <a:path w="133" h="132" extrusionOk="0">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 name="Google Shape;1039;p48">
                <a:extLst>
                  <a:ext uri="{FF2B5EF4-FFF2-40B4-BE49-F238E27FC236}">
                    <a16:creationId xmlns:a16="http://schemas.microsoft.com/office/drawing/2014/main" id="{27463F01-A00E-4CB3-AC8E-F34A96E8A920}"/>
                  </a:ext>
                </a:extLst>
              </p:cNvPr>
              <p:cNvSpPr/>
              <p:nvPr/>
            </p:nvSpPr>
            <p:spPr>
              <a:xfrm>
                <a:off x="7209689" y="1954149"/>
                <a:ext cx="100020" cy="11976"/>
              </a:xfrm>
              <a:custGeom>
                <a:avLst/>
                <a:gdLst/>
                <a:ahLst/>
                <a:cxnLst/>
                <a:rect l="l" t="t" r="r" b="b"/>
                <a:pathLst>
                  <a:path w="175" h="21" extrusionOk="0">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 name="Google Shape;1040;p48">
                <a:extLst>
                  <a:ext uri="{FF2B5EF4-FFF2-40B4-BE49-F238E27FC236}">
                    <a16:creationId xmlns:a16="http://schemas.microsoft.com/office/drawing/2014/main" id="{F67E0454-EF2D-42E8-A731-E0B76273065D}"/>
                  </a:ext>
                </a:extLst>
              </p:cNvPr>
              <p:cNvSpPr/>
              <p:nvPr/>
            </p:nvSpPr>
            <p:spPr>
              <a:xfrm>
                <a:off x="7127411" y="2150197"/>
                <a:ext cx="76068" cy="75625"/>
              </a:xfrm>
              <a:custGeom>
                <a:avLst/>
                <a:gdLst/>
                <a:ahLst/>
                <a:cxnLst/>
                <a:rect l="l" t="t" r="r" b="b"/>
                <a:pathLst>
                  <a:path w="133" h="132" extrusionOk="0">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1" name="Google Shape;1041;p48">
                <a:extLst>
                  <a:ext uri="{FF2B5EF4-FFF2-40B4-BE49-F238E27FC236}">
                    <a16:creationId xmlns:a16="http://schemas.microsoft.com/office/drawing/2014/main" id="{00844F17-3027-4391-B2C2-A8851F85EC1E}"/>
                  </a:ext>
                </a:extLst>
              </p:cNvPr>
              <p:cNvSpPr/>
              <p:nvPr/>
            </p:nvSpPr>
            <p:spPr>
              <a:xfrm>
                <a:off x="6671888" y="2150863"/>
                <a:ext cx="76068" cy="74960"/>
              </a:xfrm>
              <a:custGeom>
                <a:avLst/>
                <a:gdLst/>
                <a:ahLst/>
                <a:cxnLst/>
                <a:rect l="l" t="t" r="r" b="b"/>
                <a:pathLst>
                  <a:path w="133" h="131" extrusionOk="0">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2" name="Google Shape;1042;p48">
                <a:extLst>
                  <a:ext uri="{FF2B5EF4-FFF2-40B4-BE49-F238E27FC236}">
                    <a16:creationId xmlns:a16="http://schemas.microsoft.com/office/drawing/2014/main" id="{DE64A9E5-1878-4D81-AA92-F5634FC81981}"/>
                  </a:ext>
                </a:extLst>
              </p:cNvPr>
              <p:cNvSpPr/>
              <p:nvPr/>
            </p:nvSpPr>
            <p:spPr>
              <a:xfrm>
                <a:off x="6565437" y="1954593"/>
                <a:ext cx="100020" cy="11976"/>
              </a:xfrm>
              <a:custGeom>
                <a:avLst/>
                <a:gdLst/>
                <a:ahLst/>
                <a:cxnLst/>
                <a:rect l="l" t="t" r="r" b="b"/>
                <a:pathLst>
                  <a:path w="175" h="21" extrusionOk="0">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3" name="Google Shape;1043;p48">
                <a:extLst>
                  <a:ext uri="{FF2B5EF4-FFF2-40B4-BE49-F238E27FC236}">
                    <a16:creationId xmlns:a16="http://schemas.microsoft.com/office/drawing/2014/main" id="{1C6A7791-3DB1-40D9-9F1F-D5318373BA2C}"/>
                  </a:ext>
                </a:extLst>
              </p:cNvPr>
              <p:cNvSpPr/>
              <p:nvPr/>
            </p:nvSpPr>
            <p:spPr>
              <a:xfrm>
                <a:off x="6671888" y="1694896"/>
                <a:ext cx="75403" cy="74960"/>
              </a:xfrm>
              <a:custGeom>
                <a:avLst/>
                <a:gdLst/>
                <a:ahLst/>
                <a:cxnLst/>
                <a:rect l="l" t="t" r="r" b="b"/>
                <a:pathLst>
                  <a:path w="132" h="131" extrusionOk="0">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4" name="Google Shape;1044;p48">
                <a:extLst>
                  <a:ext uri="{FF2B5EF4-FFF2-40B4-BE49-F238E27FC236}">
                    <a16:creationId xmlns:a16="http://schemas.microsoft.com/office/drawing/2014/main" id="{5222F155-6E86-4E47-B66A-40D4A586AC66}"/>
                  </a:ext>
                </a:extLst>
              </p:cNvPr>
              <p:cNvSpPr/>
              <p:nvPr/>
            </p:nvSpPr>
            <p:spPr>
              <a:xfrm>
                <a:off x="6931363" y="1588001"/>
                <a:ext cx="11976" cy="100020"/>
              </a:xfrm>
              <a:custGeom>
                <a:avLst/>
                <a:gdLst/>
                <a:ahLst/>
                <a:cxnLst/>
                <a:rect l="l" t="t" r="r" b="b"/>
                <a:pathLst>
                  <a:path w="21" h="175" extrusionOk="0">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5" name="Google Shape;1045;p48">
                <a:extLst>
                  <a:ext uri="{FF2B5EF4-FFF2-40B4-BE49-F238E27FC236}">
                    <a16:creationId xmlns:a16="http://schemas.microsoft.com/office/drawing/2014/main" id="{465F8DC6-3CB0-414B-9B09-F10A17526FBB}"/>
                  </a:ext>
                </a:extLst>
              </p:cNvPr>
              <p:cNvSpPr/>
              <p:nvPr/>
            </p:nvSpPr>
            <p:spPr>
              <a:xfrm>
                <a:off x="6847311" y="2280157"/>
                <a:ext cx="180080" cy="25726"/>
              </a:xfrm>
              <a:custGeom>
                <a:avLst/>
                <a:gdLst/>
                <a:ahLst/>
                <a:cxnLst/>
                <a:rect l="l" t="t" r="r" b="b"/>
                <a:pathLst>
                  <a:path w="315" h="45" extrusionOk="0">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6" name="Google Shape;1046;p48">
                <a:extLst>
                  <a:ext uri="{FF2B5EF4-FFF2-40B4-BE49-F238E27FC236}">
                    <a16:creationId xmlns:a16="http://schemas.microsoft.com/office/drawing/2014/main" id="{A3AA5CAE-768B-4136-A994-3E01855011FB}"/>
                  </a:ext>
                </a:extLst>
              </p:cNvPr>
              <p:cNvSpPr/>
              <p:nvPr/>
            </p:nvSpPr>
            <p:spPr>
              <a:xfrm>
                <a:off x="6851968" y="2318524"/>
                <a:ext cx="170766" cy="25726"/>
              </a:xfrm>
              <a:custGeom>
                <a:avLst/>
                <a:gdLst/>
                <a:ahLst/>
                <a:cxnLst/>
                <a:rect l="l" t="t" r="r" b="b"/>
                <a:pathLst>
                  <a:path w="299" h="45" extrusionOk="0">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7" name="Google Shape;1047;p48">
                <a:extLst>
                  <a:ext uri="{FF2B5EF4-FFF2-40B4-BE49-F238E27FC236}">
                    <a16:creationId xmlns:a16="http://schemas.microsoft.com/office/drawing/2014/main" id="{DED3BC4A-BCDC-4C8A-8CF2-7399A7207094}"/>
                  </a:ext>
                </a:extLst>
              </p:cNvPr>
              <p:cNvSpPr/>
              <p:nvPr/>
            </p:nvSpPr>
            <p:spPr>
              <a:xfrm>
                <a:off x="6876364" y="2356225"/>
                <a:ext cx="122419" cy="25726"/>
              </a:xfrm>
              <a:custGeom>
                <a:avLst/>
                <a:gdLst/>
                <a:ahLst/>
                <a:cxnLst/>
                <a:rect l="l" t="t" r="r" b="b"/>
                <a:pathLst>
                  <a:path w="214" h="45" extrusionOk="0">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sp>
        <p:nvSpPr>
          <p:cNvPr id="28" name="TextBox 27">
            <a:extLst>
              <a:ext uri="{FF2B5EF4-FFF2-40B4-BE49-F238E27FC236}">
                <a16:creationId xmlns:a16="http://schemas.microsoft.com/office/drawing/2014/main" id="{A5BAF87C-ECD5-4CCD-BBAD-9BC7EB9F07A6}"/>
              </a:ext>
            </a:extLst>
          </p:cNvPr>
          <p:cNvSpPr txBox="1"/>
          <p:nvPr/>
        </p:nvSpPr>
        <p:spPr>
          <a:xfrm>
            <a:off x="6568685" y="1883386"/>
            <a:ext cx="1522133" cy="261610"/>
          </a:xfrm>
          <a:prstGeom prst="rect">
            <a:avLst/>
          </a:prstGeom>
          <a:noFill/>
        </p:spPr>
        <p:txBody>
          <a:bodyPr wrap="square" rtlCol="0">
            <a:spAutoFit/>
          </a:bodyPr>
          <a:lstStyle/>
          <a:p>
            <a:r>
              <a:rPr lang="en-US" sz="1100">
                <a:solidFill>
                  <a:srgbClr val="EDEAD9"/>
                </a:solidFill>
              </a:rPr>
              <a:t>Download reports</a:t>
            </a:r>
            <a:endParaRPr lang="en-IN" sz="1100">
              <a:solidFill>
                <a:srgbClr val="EDEAD9"/>
              </a:solidFill>
            </a:endParaRPr>
          </a:p>
        </p:txBody>
      </p:sp>
      <p:sp>
        <p:nvSpPr>
          <p:cNvPr id="29" name="TextBox 28">
            <a:extLst>
              <a:ext uri="{FF2B5EF4-FFF2-40B4-BE49-F238E27FC236}">
                <a16:creationId xmlns:a16="http://schemas.microsoft.com/office/drawing/2014/main" id="{C620EEB8-4F78-4922-8CB1-6053EA300C8A}"/>
              </a:ext>
            </a:extLst>
          </p:cNvPr>
          <p:cNvSpPr txBox="1"/>
          <p:nvPr/>
        </p:nvSpPr>
        <p:spPr>
          <a:xfrm>
            <a:off x="6252470" y="2220215"/>
            <a:ext cx="1785009" cy="430887"/>
          </a:xfrm>
          <a:prstGeom prst="rect">
            <a:avLst/>
          </a:prstGeom>
          <a:noFill/>
        </p:spPr>
        <p:txBody>
          <a:bodyPr wrap="square" rtlCol="0">
            <a:spAutoFit/>
          </a:bodyPr>
          <a:lstStyle/>
          <a:p>
            <a:pPr algn="ctr"/>
            <a:r>
              <a:rPr lang="en-US" sz="1100"/>
              <a:t>Easy assignments of referees and games</a:t>
            </a:r>
          </a:p>
        </p:txBody>
      </p:sp>
      <p:sp>
        <p:nvSpPr>
          <p:cNvPr id="30" name="TextBox 29">
            <a:extLst>
              <a:ext uri="{FF2B5EF4-FFF2-40B4-BE49-F238E27FC236}">
                <a16:creationId xmlns:a16="http://schemas.microsoft.com/office/drawing/2014/main" id="{3FD8B083-A43F-4A12-BA45-6541F385EFCC}"/>
              </a:ext>
            </a:extLst>
          </p:cNvPr>
          <p:cNvSpPr txBox="1"/>
          <p:nvPr/>
        </p:nvSpPr>
        <p:spPr>
          <a:xfrm>
            <a:off x="6222549" y="2702804"/>
            <a:ext cx="1938408" cy="430887"/>
          </a:xfrm>
          <a:prstGeom prst="rect">
            <a:avLst/>
          </a:prstGeom>
          <a:noFill/>
        </p:spPr>
        <p:txBody>
          <a:bodyPr wrap="square" rtlCol="0">
            <a:spAutoFit/>
          </a:bodyPr>
          <a:lstStyle/>
          <a:p>
            <a:pPr algn="ctr"/>
            <a:r>
              <a:rPr lang="en-US" sz="1100">
                <a:solidFill>
                  <a:srgbClr val="A8122A"/>
                </a:solidFill>
              </a:rPr>
              <a:t>Consolidated view of games and referee details</a:t>
            </a:r>
          </a:p>
        </p:txBody>
      </p:sp>
      <p:sp>
        <p:nvSpPr>
          <p:cNvPr id="31" name="TextBox 30">
            <a:extLst>
              <a:ext uri="{FF2B5EF4-FFF2-40B4-BE49-F238E27FC236}">
                <a16:creationId xmlns:a16="http://schemas.microsoft.com/office/drawing/2014/main" id="{23A40479-1DFE-440F-A1BE-BF27E59107FB}"/>
              </a:ext>
            </a:extLst>
          </p:cNvPr>
          <p:cNvSpPr txBox="1"/>
          <p:nvPr/>
        </p:nvSpPr>
        <p:spPr>
          <a:xfrm>
            <a:off x="6442019" y="3223697"/>
            <a:ext cx="1439644" cy="600164"/>
          </a:xfrm>
          <a:prstGeom prst="rect">
            <a:avLst/>
          </a:prstGeom>
          <a:noFill/>
        </p:spPr>
        <p:txBody>
          <a:bodyPr wrap="square" rtlCol="0">
            <a:spAutoFit/>
          </a:bodyPr>
          <a:lstStyle/>
          <a:p>
            <a:pPr algn="ctr"/>
            <a:r>
              <a:rPr lang="en-US" sz="1100"/>
              <a:t>CRUD operations on the referee and games table</a:t>
            </a:r>
          </a:p>
        </p:txBody>
      </p:sp>
      <p:sp>
        <p:nvSpPr>
          <p:cNvPr id="3" name="Rectangle 2">
            <a:extLst>
              <a:ext uri="{FF2B5EF4-FFF2-40B4-BE49-F238E27FC236}">
                <a16:creationId xmlns:a16="http://schemas.microsoft.com/office/drawing/2014/main" id="{0695858C-7C16-5A4B-894B-010F4349DEDD}"/>
              </a:ext>
            </a:extLst>
          </p:cNvPr>
          <p:cNvSpPr/>
          <p:nvPr/>
        </p:nvSpPr>
        <p:spPr>
          <a:xfrm>
            <a:off x="942231" y="1520986"/>
            <a:ext cx="3862794" cy="32164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accent1">
                    <a:lumMod val="50000"/>
                  </a:schemeClr>
                </a:solidFill>
              </a:rPr>
              <a:t>Tracking game and referee assignments is a full-time job</a:t>
            </a:r>
          </a:p>
        </p:txBody>
      </p:sp>
      <p:sp>
        <p:nvSpPr>
          <p:cNvPr id="33" name="Rectangle 32">
            <a:extLst>
              <a:ext uri="{FF2B5EF4-FFF2-40B4-BE49-F238E27FC236}">
                <a16:creationId xmlns:a16="http://schemas.microsoft.com/office/drawing/2014/main" id="{09A9B241-4E77-224A-A154-0B0F150E52FD}"/>
              </a:ext>
            </a:extLst>
          </p:cNvPr>
          <p:cNvSpPr/>
          <p:nvPr/>
        </p:nvSpPr>
        <p:spPr>
          <a:xfrm>
            <a:off x="942231" y="1913021"/>
            <a:ext cx="3862794" cy="32164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accent1">
                    <a:lumMod val="50000"/>
                  </a:schemeClr>
                </a:solidFill>
              </a:rPr>
              <a:t>Assigning one or many referees to a game</a:t>
            </a:r>
          </a:p>
        </p:txBody>
      </p:sp>
      <p:sp>
        <p:nvSpPr>
          <p:cNvPr id="34" name="Rectangle 33">
            <a:extLst>
              <a:ext uri="{FF2B5EF4-FFF2-40B4-BE49-F238E27FC236}">
                <a16:creationId xmlns:a16="http://schemas.microsoft.com/office/drawing/2014/main" id="{21D5E809-C43E-9842-BDFD-74B445A04392}"/>
              </a:ext>
            </a:extLst>
          </p:cNvPr>
          <p:cNvSpPr/>
          <p:nvPr/>
        </p:nvSpPr>
        <p:spPr>
          <a:xfrm>
            <a:off x="942231" y="2301808"/>
            <a:ext cx="3862794" cy="32164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accent1">
                    <a:lumMod val="50000"/>
                  </a:schemeClr>
                </a:solidFill>
              </a:rPr>
              <a:t>IT Personnel and resources are limited</a:t>
            </a:r>
          </a:p>
        </p:txBody>
      </p:sp>
      <p:sp>
        <p:nvSpPr>
          <p:cNvPr id="35" name="Rectangle 34">
            <a:extLst>
              <a:ext uri="{FF2B5EF4-FFF2-40B4-BE49-F238E27FC236}">
                <a16:creationId xmlns:a16="http://schemas.microsoft.com/office/drawing/2014/main" id="{C7D364A8-1B4E-C240-83C3-18A647FA2C2E}"/>
              </a:ext>
            </a:extLst>
          </p:cNvPr>
          <p:cNvSpPr/>
          <p:nvPr/>
        </p:nvSpPr>
        <p:spPr>
          <a:xfrm>
            <a:off x="915676" y="3133691"/>
            <a:ext cx="3862794" cy="32164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accent1">
                    <a:lumMod val="50000"/>
                  </a:schemeClr>
                </a:solidFill>
              </a:rPr>
              <a:t>Efficient tracking and documentation of referees to games</a:t>
            </a:r>
          </a:p>
        </p:txBody>
      </p:sp>
      <p:sp>
        <p:nvSpPr>
          <p:cNvPr id="36" name="Rectangle 35">
            <a:extLst>
              <a:ext uri="{FF2B5EF4-FFF2-40B4-BE49-F238E27FC236}">
                <a16:creationId xmlns:a16="http://schemas.microsoft.com/office/drawing/2014/main" id="{94E9DD54-C456-864E-8EF1-DA3F8D2096B5}"/>
              </a:ext>
            </a:extLst>
          </p:cNvPr>
          <p:cNvSpPr/>
          <p:nvPr/>
        </p:nvSpPr>
        <p:spPr>
          <a:xfrm>
            <a:off x="915676" y="3539048"/>
            <a:ext cx="3862794" cy="32164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accent1">
                    <a:lumMod val="50000"/>
                  </a:schemeClr>
                </a:solidFill>
              </a:rPr>
              <a:t>Decreased human labor and error for assigning referees</a:t>
            </a:r>
          </a:p>
        </p:txBody>
      </p:sp>
      <p:sp>
        <p:nvSpPr>
          <p:cNvPr id="37" name="Rectangle 36">
            <a:extLst>
              <a:ext uri="{FF2B5EF4-FFF2-40B4-BE49-F238E27FC236}">
                <a16:creationId xmlns:a16="http://schemas.microsoft.com/office/drawing/2014/main" id="{4B853505-8D2B-B24C-81B7-B2C32E91FB49}"/>
              </a:ext>
            </a:extLst>
          </p:cNvPr>
          <p:cNvSpPr/>
          <p:nvPr/>
        </p:nvSpPr>
        <p:spPr>
          <a:xfrm>
            <a:off x="915676" y="3949261"/>
            <a:ext cx="3862794" cy="32164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accent1">
                    <a:lumMod val="50000"/>
                  </a:schemeClr>
                </a:solidFill>
              </a:rPr>
              <a:t>Relieve stress and increase focus on other responsibilities</a:t>
            </a:r>
          </a:p>
        </p:txBody>
      </p:sp>
      <p:sp>
        <p:nvSpPr>
          <p:cNvPr id="38" name="Rectangle 37">
            <a:extLst>
              <a:ext uri="{FF2B5EF4-FFF2-40B4-BE49-F238E27FC236}">
                <a16:creationId xmlns:a16="http://schemas.microsoft.com/office/drawing/2014/main" id="{98F53DB9-DF8E-AF4B-874A-6270A2059BA0}"/>
              </a:ext>
            </a:extLst>
          </p:cNvPr>
          <p:cNvSpPr/>
          <p:nvPr/>
        </p:nvSpPr>
        <p:spPr>
          <a:xfrm>
            <a:off x="915676" y="4359474"/>
            <a:ext cx="3862794" cy="32164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accent1">
                    <a:lumMod val="50000"/>
                  </a:schemeClr>
                </a:solidFill>
              </a:rPr>
              <a:t>Decrease on-premise data storage costs due to cloud </a:t>
            </a:r>
          </a:p>
        </p:txBody>
      </p:sp>
      <p:sp>
        <p:nvSpPr>
          <p:cNvPr id="49" name="Google Shape;78;p13">
            <a:extLst>
              <a:ext uri="{FF2B5EF4-FFF2-40B4-BE49-F238E27FC236}">
                <a16:creationId xmlns:a16="http://schemas.microsoft.com/office/drawing/2014/main" id="{0FF1D896-D36B-41E9-BBB8-0D0A1BB9EAE1}"/>
              </a:ext>
            </a:extLst>
          </p:cNvPr>
          <p:cNvSpPr txBox="1">
            <a:spLocks noGrp="1"/>
          </p:cNvSpPr>
          <p:nvPr>
            <p:ph type="sldNum" idx="12"/>
          </p:nvPr>
        </p:nvSpPr>
        <p:spPr>
          <a:xfrm>
            <a:off x="8600343" y="4848580"/>
            <a:ext cx="548700" cy="221988"/>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3</a:t>
            </a:fld>
            <a:endParaRPr/>
          </a:p>
        </p:txBody>
      </p:sp>
      <p:sp>
        <p:nvSpPr>
          <p:cNvPr id="50" name="Arrow: Chevron 49">
            <a:hlinkClick r:id="rId3" action="ppaction://hlinksldjump"/>
            <a:extLst>
              <a:ext uri="{FF2B5EF4-FFF2-40B4-BE49-F238E27FC236}">
                <a16:creationId xmlns:a16="http://schemas.microsoft.com/office/drawing/2014/main" id="{39692AB2-3E25-410A-A533-7D72C735BC86}"/>
              </a:ext>
            </a:extLst>
          </p:cNvPr>
          <p:cNvSpPr/>
          <p:nvPr/>
        </p:nvSpPr>
        <p:spPr>
          <a:xfrm>
            <a:off x="549870" y="4859261"/>
            <a:ext cx="2040450" cy="223264"/>
          </a:xfrm>
          <a:prstGeom prst="chevron">
            <a:avLst>
              <a:gd name="adj" fmla="val 63690"/>
            </a:avLst>
          </a:prstGeom>
          <a:effectLst>
            <a:glow rad="1016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a:solidFill>
                  <a:srgbClr val="F5F1E0"/>
                </a:solidFill>
                <a:effectLst>
                  <a:outerShdw blurRad="38100" dist="38100" dir="2700000" algn="tl">
                    <a:srgbClr val="000000">
                      <a:alpha val="43137"/>
                    </a:srgbClr>
                  </a:outerShdw>
                </a:effectLst>
              </a:rPr>
              <a:t>Value Proposition</a:t>
            </a:r>
            <a:endParaRPr lang="en-IN" sz="800" b="1">
              <a:solidFill>
                <a:srgbClr val="F5F1E0"/>
              </a:solidFill>
              <a:effectLst>
                <a:outerShdw blurRad="38100" dist="38100" dir="2700000" algn="tl">
                  <a:srgbClr val="000000">
                    <a:alpha val="43137"/>
                  </a:srgbClr>
                </a:outerShdw>
              </a:effectLst>
            </a:endParaRPr>
          </a:p>
        </p:txBody>
      </p:sp>
      <p:sp>
        <p:nvSpPr>
          <p:cNvPr id="51" name="Arrow: Chevron 50">
            <a:hlinkClick r:id="rId4" action="ppaction://hlinksldjump"/>
            <a:extLst>
              <a:ext uri="{FF2B5EF4-FFF2-40B4-BE49-F238E27FC236}">
                <a16:creationId xmlns:a16="http://schemas.microsoft.com/office/drawing/2014/main" id="{98E82F4B-29CC-41EF-B1DD-6B543884EEEC}"/>
              </a:ext>
            </a:extLst>
          </p:cNvPr>
          <p:cNvSpPr/>
          <p:nvPr/>
        </p:nvSpPr>
        <p:spPr>
          <a:xfrm>
            <a:off x="2592375" y="4848580"/>
            <a:ext cx="2040450" cy="221988"/>
          </a:xfrm>
          <a:prstGeom prst="chevron">
            <a:avLst>
              <a:gd name="adj" fmla="val 63690"/>
            </a:avLst>
          </a:prstGeom>
          <a:solidFill>
            <a:srgbClr val="F5F1E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a:solidFill>
                  <a:srgbClr val="222222"/>
                </a:solidFill>
                <a:effectLst>
                  <a:outerShdw blurRad="38100" dist="38100" dir="2700000" algn="tl">
                    <a:srgbClr val="000000">
                      <a:alpha val="43137"/>
                    </a:srgbClr>
                  </a:outerShdw>
                </a:effectLst>
              </a:rPr>
              <a:t>Demo</a:t>
            </a:r>
            <a:endParaRPr lang="en-IN" sz="900" b="1">
              <a:solidFill>
                <a:srgbClr val="222222"/>
              </a:solidFill>
              <a:effectLst>
                <a:outerShdw blurRad="38100" dist="38100" dir="2700000" algn="tl">
                  <a:srgbClr val="000000">
                    <a:alpha val="43137"/>
                  </a:srgbClr>
                </a:outerShdw>
              </a:effectLst>
            </a:endParaRPr>
          </a:p>
        </p:txBody>
      </p:sp>
      <p:sp>
        <p:nvSpPr>
          <p:cNvPr id="52" name="Arrow: Chevron 51">
            <a:hlinkClick r:id="rId5" action="ppaction://hlinksldjump"/>
            <a:extLst>
              <a:ext uri="{FF2B5EF4-FFF2-40B4-BE49-F238E27FC236}">
                <a16:creationId xmlns:a16="http://schemas.microsoft.com/office/drawing/2014/main" id="{88B9A44B-CCD0-489B-A469-9CDB7080A5B3}"/>
              </a:ext>
            </a:extLst>
          </p:cNvPr>
          <p:cNvSpPr/>
          <p:nvPr/>
        </p:nvSpPr>
        <p:spPr>
          <a:xfrm>
            <a:off x="4628715" y="4848580"/>
            <a:ext cx="2040450" cy="221988"/>
          </a:xfrm>
          <a:prstGeom prst="chevron">
            <a:avLst>
              <a:gd name="adj" fmla="val 63690"/>
            </a:avLst>
          </a:prstGeom>
          <a:solidFill>
            <a:srgbClr val="F5F1E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a:solidFill>
                  <a:srgbClr val="222222"/>
                </a:solidFill>
                <a:effectLst>
                  <a:outerShdw blurRad="38100" dist="38100" dir="2700000" algn="tl">
                    <a:srgbClr val="000000">
                      <a:alpha val="43137"/>
                    </a:srgbClr>
                  </a:outerShdw>
                </a:effectLst>
              </a:rPr>
              <a:t>Lessons Learned</a:t>
            </a:r>
            <a:endParaRPr lang="en-IN" sz="900" b="1">
              <a:solidFill>
                <a:srgbClr val="222222"/>
              </a:solidFill>
              <a:effectLst>
                <a:outerShdw blurRad="38100" dist="38100" dir="2700000" algn="tl">
                  <a:srgbClr val="000000">
                    <a:alpha val="43137"/>
                  </a:srgbClr>
                </a:outerShdw>
              </a:effectLst>
            </a:endParaRPr>
          </a:p>
        </p:txBody>
      </p:sp>
      <p:sp>
        <p:nvSpPr>
          <p:cNvPr id="53" name="Arrow: Chevron 52">
            <a:hlinkClick r:id="rId6" action="ppaction://hlinksldjump"/>
            <a:extLst>
              <a:ext uri="{FF2B5EF4-FFF2-40B4-BE49-F238E27FC236}">
                <a16:creationId xmlns:a16="http://schemas.microsoft.com/office/drawing/2014/main" id="{55F127A2-FF77-4C6E-833C-5C1D29D9DDAB}"/>
              </a:ext>
            </a:extLst>
          </p:cNvPr>
          <p:cNvSpPr/>
          <p:nvPr/>
        </p:nvSpPr>
        <p:spPr>
          <a:xfrm>
            <a:off x="6660946" y="4858797"/>
            <a:ext cx="2040450" cy="221988"/>
          </a:xfrm>
          <a:prstGeom prst="chevron">
            <a:avLst>
              <a:gd name="adj" fmla="val 63690"/>
            </a:avLst>
          </a:prstGeom>
          <a:solidFill>
            <a:srgbClr val="F5F1E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a:solidFill>
                  <a:srgbClr val="222222"/>
                </a:solidFill>
                <a:effectLst>
                  <a:outerShdw blurRad="38100" dist="38100" dir="2700000" algn="tl">
                    <a:srgbClr val="000000">
                      <a:alpha val="43137"/>
                    </a:srgbClr>
                  </a:outerShdw>
                </a:effectLst>
              </a:rPr>
              <a:t>Appendix</a:t>
            </a:r>
            <a:endParaRPr lang="en-IN" sz="900" b="1">
              <a:solidFill>
                <a:srgbClr val="222222"/>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6165734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cxnSp>
        <p:nvCxnSpPr>
          <p:cNvPr id="51" name="Elbow Connector 50">
            <a:extLst>
              <a:ext uri="{FF2B5EF4-FFF2-40B4-BE49-F238E27FC236}">
                <a16:creationId xmlns:a16="http://schemas.microsoft.com/office/drawing/2014/main" id="{D079C3C6-08C4-8647-BB30-8660F69E3D2E}"/>
              </a:ext>
            </a:extLst>
          </p:cNvPr>
          <p:cNvCxnSpPr>
            <a:cxnSpLocks/>
            <a:stCxn id="52" idx="3"/>
          </p:cNvCxnSpPr>
          <p:nvPr/>
        </p:nvCxnSpPr>
        <p:spPr>
          <a:xfrm>
            <a:off x="6357219" y="2844048"/>
            <a:ext cx="254379" cy="260742"/>
          </a:xfrm>
          <a:prstGeom prst="bentConnector2">
            <a:avLst/>
          </a:prstGeom>
          <a:ln>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DB7F36A5-147C-814C-B1DF-C3AB7A784E27}"/>
              </a:ext>
            </a:extLst>
          </p:cNvPr>
          <p:cNvSpPr/>
          <p:nvPr/>
        </p:nvSpPr>
        <p:spPr>
          <a:xfrm>
            <a:off x="197627" y="2253518"/>
            <a:ext cx="2528701" cy="244774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solidFill>
                <a:schemeClr val="accent1">
                  <a:lumMod val="50000"/>
                </a:schemeClr>
              </a:solidFill>
            </a:endParaRPr>
          </a:p>
        </p:txBody>
      </p:sp>
      <p:sp>
        <p:nvSpPr>
          <p:cNvPr id="73" name="Google Shape;73;p13"/>
          <p:cNvSpPr txBox="1">
            <a:spLocks noGrp="1"/>
          </p:cNvSpPr>
          <p:nvPr>
            <p:ph type="title" idx="4294967295"/>
          </p:nvPr>
        </p:nvSpPr>
        <p:spPr>
          <a:xfrm>
            <a:off x="1810300" y="554478"/>
            <a:ext cx="5523600" cy="480222"/>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ZW" sz="1200" spc="300"/>
              <a:t>Our Team Defined Scope, Time, Resources, &amp; Future Vision to Identify “Must Have” Features</a:t>
            </a:r>
          </a:p>
        </p:txBody>
      </p:sp>
      <p:sp>
        <p:nvSpPr>
          <p:cNvPr id="6" name="TextBox 5">
            <a:extLst>
              <a:ext uri="{FF2B5EF4-FFF2-40B4-BE49-F238E27FC236}">
                <a16:creationId xmlns:a16="http://schemas.microsoft.com/office/drawing/2014/main" id="{04C3CF58-557A-FD4D-B118-6A0C8C37A66A}"/>
              </a:ext>
            </a:extLst>
          </p:cNvPr>
          <p:cNvSpPr txBox="1"/>
          <p:nvPr/>
        </p:nvSpPr>
        <p:spPr>
          <a:xfrm>
            <a:off x="105379" y="1135884"/>
            <a:ext cx="1135144" cy="307777"/>
          </a:xfrm>
          <a:prstGeom prst="rect">
            <a:avLst/>
          </a:prstGeom>
          <a:solidFill>
            <a:schemeClr val="accent1">
              <a:lumMod val="75000"/>
            </a:schemeClr>
          </a:solidFill>
        </p:spPr>
        <p:txBody>
          <a:bodyPr wrap="square" rtlCol="0">
            <a:spAutoFit/>
          </a:bodyPr>
          <a:lstStyle/>
          <a:p>
            <a:pPr algn="ctr"/>
            <a:r>
              <a:rPr lang="en-US">
                <a:solidFill>
                  <a:schemeClr val="bg1"/>
                </a:solidFill>
                <a:latin typeface="Arial" panose="020B0604020202020204" pitchFamily="34" charset="0"/>
              </a:rPr>
              <a:t>Scope</a:t>
            </a:r>
          </a:p>
        </p:txBody>
      </p:sp>
      <p:sp>
        <p:nvSpPr>
          <p:cNvPr id="7" name="TextBox 6">
            <a:extLst>
              <a:ext uri="{FF2B5EF4-FFF2-40B4-BE49-F238E27FC236}">
                <a16:creationId xmlns:a16="http://schemas.microsoft.com/office/drawing/2014/main" id="{A331C283-968A-6645-B60A-CDFD168F5FD0}"/>
              </a:ext>
            </a:extLst>
          </p:cNvPr>
          <p:cNvSpPr txBox="1"/>
          <p:nvPr/>
        </p:nvSpPr>
        <p:spPr>
          <a:xfrm>
            <a:off x="830785" y="2253518"/>
            <a:ext cx="1135144" cy="307777"/>
          </a:xfrm>
          <a:prstGeom prst="rect">
            <a:avLst/>
          </a:prstGeom>
          <a:solidFill>
            <a:schemeClr val="accent1">
              <a:lumMod val="75000"/>
            </a:schemeClr>
          </a:solidFill>
        </p:spPr>
        <p:txBody>
          <a:bodyPr wrap="square" rtlCol="0">
            <a:spAutoFit/>
          </a:bodyPr>
          <a:lstStyle/>
          <a:p>
            <a:pPr algn="ctr"/>
            <a:r>
              <a:rPr lang="en-US" b="0" i="0">
                <a:solidFill>
                  <a:schemeClr val="bg1"/>
                </a:solidFill>
                <a:effectLst/>
                <a:latin typeface="Arial" panose="020B0604020202020204" pitchFamily="34" charset="0"/>
              </a:rPr>
              <a:t>Time</a:t>
            </a:r>
          </a:p>
        </p:txBody>
      </p:sp>
      <p:sp>
        <p:nvSpPr>
          <p:cNvPr id="8" name="TextBox 7">
            <a:extLst>
              <a:ext uri="{FF2B5EF4-FFF2-40B4-BE49-F238E27FC236}">
                <a16:creationId xmlns:a16="http://schemas.microsoft.com/office/drawing/2014/main" id="{2F00C671-D13E-634F-B743-206885B29188}"/>
              </a:ext>
            </a:extLst>
          </p:cNvPr>
          <p:cNvSpPr txBox="1"/>
          <p:nvPr/>
        </p:nvSpPr>
        <p:spPr>
          <a:xfrm>
            <a:off x="3065631" y="2253518"/>
            <a:ext cx="1135144" cy="307777"/>
          </a:xfrm>
          <a:prstGeom prst="rect">
            <a:avLst/>
          </a:prstGeom>
          <a:solidFill>
            <a:schemeClr val="accent1">
              <a:lumMod val="75000"/>
            </a:schemeClr>
          </a:solidFill>
        </p:spPr>
        <p:txBody>
          <a:bodyPr wrap="square" rtlCol="0">
            <a:spAutoFit/>
          </a:bodyPr>
          <a:lstStyle/>
          <a:p>
            <a:pPr algn="ctr"/>
            <a:r>
              <a:rPr lang="en-US" b="0" i="0">
                <a:solidFill>
                  <a:schemeClr val="bg1"/>
                </a:solidFill>
                <a:effectLst/>
                <a:latin typeface="Arial" panose="020B0604020202020204" pitchFamily="34" charset="0"/>
              </a:rPr>
              <a:t>Resources</a:t>
            </a:r>
          </a:p>
        </p:txBody>
      </p:sp>
      <p:cxnSp>
        <p:nvCxnSpPr>
          <p:cNvPr id="3" name="Straight Connector 2">
            <a:extLst>
              <a:ext uri="{FF2B5EF4-FFF2-40B4-BE49-F238E27FC236}">
                <a16:creationId xmlns:a16="http://schemas.microsoft.com/office/drawing/2014/main" id="{12FF3496-8CF9-3F43-8DC0-F1BB4A3C9A9D}"/>
              </a:ext>
            </a:extLst>
          </p:cNvPr>
          <p:cNvCxnSpPr>
            <a:cxnSpLocks/>
          </p:cNvCxnSpPr>
          <p:nvPr/>
        </p:nvCxnSpPr>
        <p:spPr>
          <a:xfrm>
            <a:off x="4641156" y="1125468"/>
            <a:ext cx="0" cy="3566264"/>
          </a:xfrm>
          <a:prstGeom prst="line">
            <a:avLst/>
          </a:prstGeom>
        </p:spPr>
        <p:style>
          <a:lnRef idx="1">
            <a:schemeClr val="accent1"/>
          </a:lnRef>
          <a:fillRef idx="0">
            <a:schemeClr val="accent1"/>
          </a:fillRef>
          <a:effectRef idx="0">
            <a:schemeClr val="accent1"/>
          </a:effectRef>
          <a:fontRef idx="minor">
            <a:schemeClr val="tx1"/>
          </a:fontRef>
        </p:style>
      </p:cxnSp>
      <p:grpSp>
        <p:nvGrpSpPr>
          <p:cNvPr id="12" name="Google Shape;981;p48">
            <a:extLst>
              <a:ext uri="{FF2B5EF4-FFF2-40B4-BE49-F238E27FC236}">
                <a16:creationId xmlns:a16="http://schemas.microsoft.com/office/drawing/2014/main" id="{680B9E34-F36F-9742-A494-CBE54E7D0655}"/>
              </a:ext>
            </a:extLst>
          </p:cNvPr>
          <p:cNvGrpSpPr/>
          <p:nvPr/>
        </p:nvGrpSpPr>
        <p:grpSpPr>
          <a:xfrm>
            <a:off x="6202643" y="2755265"/>
            <a:ext cx="1811872" cy="1477761"/>
            <a:chOff x="2554206" y="1011105"/>
            <a:chExt cx="613055" cy="720187"/>
          </a:xfrm>
        </p:grpSpPr>
        <p:sp>
          <p:nvSpPr>
            <p:cNvPr id="13" name="Google Shape;982;p48">
              <a:extLst>
                <a:ext uri="{FF2B5EF4-FFF2-40B4-BE49-F238E27FC236}">
                  <a16:creationId xmlns:a16="http://schemas.microsoft.com/office/drawing/2014/main" id="{1AF71150-0439-FB44-917B-04A454BEEB3E}"/>
                </a:ext>
              </a:extLst>
            </p:cNvPr>
            <p:cNvSpPr/>
            <p:nvPr/>
          </p:nvSpPr>
          <p:spPr>
            <a:xfrm flipH="1">
              <a:off x="2721847" y="1011105"/>
              <a:ext cx="445414" cy="388012"/>
            </a:xfrm>
            <a:custGeom>
              <a:avLst/>
              <a:gdLst/>
              <a:ahLst/>
              <a:cxnLst/>
              <a:rect l="l" t="t" r="r" b="b"/>
              <a:pathLst>
                <a:path w="885" h="771" extrusionOk="0">
                  <a:moveTo>
                    <a:pt x="708" y="363"/>
                  </a:moveTo>
                  <a:cubicBezTo>
                    <a:pt x="699" y="358"/>
                    <a:pt x="687" y="357"/>
                    <a:pt x="677" y="361"/>
                  </a:cubicBezTo>
                  <a:cubicBezTo>
                    <a:pt x="662" y="366"/>
                    <a:pt x="649" y="378"/>
                    <a:pt x="640" y="395"/>
                  </a:cubicBezTo>
                  <a:cubicBezTo>
                    <a:pt x="630" y="411"/>
                    <a:pt x="626" y="429"/>
                    <a:pt x="629" y="444"/>
                  </a:cubicBezTo>
                  <a:cubicBezTo>
                    <a:pt x="631" y="455"/>
                    <a:pt x="637" y="464"/>
                    <a:pt x="646" y="470"/>
                  </a:cubicBezTo>
                  <a:cubicBezTo>
                    <a:pt x="655" y="475"/>
                    <a:pt x="667" y="476"/>
                    <a:pt x="677" y="471"/>
                  </a:cubicBezTo>
                  <a:cubicBezTo>
                    <a:pt x="551" y="690"/>
                    <a:pt x="551" y="690"/>
                    <a:pt x="551" y="690"/>
                  </a:cubicBezTo>
                  <a:cubicBezTo>
                    <a:pt x="548" y="696"/>
                    <a:pt x="542" y="699"/>
                    <a:pt x="536" y="699"/>
                  </a:cubicBezTo>
                  <a:cubicBezTo>
                    <a:pt x="365" y="699"/>
                    <a:pt x="365" y="699"/>
                    <a:pt x="365" y="699"/>
                  </a:cubicBezTo>
                  <a:cubicBezTo>
                    <a:pt x="362" y="700"/>
                    <a:pt x="359" y="703"/>
                    <a:pt x="359" y="706"/>
                  </a:cubicBezTo>
                  <a:cubicBezTo>
                    <a:pt x="358" y="713"/>
                    <a:pt x="358" y="720"/>
                    <a:pt x="365" y="724"/>
                  </a:cubicBezTo>
                  <a:cubicBezTo>
                    <a:pt x="368" y="726"/>
                    <a:pt x="372" y="728"/>
                    <a:pt x="376" y="730"/>
                  </a:cubicBezTo>
                  <a:cubicBezTo>
                    <a:pt x="387" y="737"/>
                    <a:pt x="388" y="751"/>
                    <a:pt x="378" y="759"/>
                  </a:cubicBezTo>
                  <a:cubicBezTo>
                    <a:pt x="368" y="767"/>
                    <a:pt x="354" y="771"/>
                    <a:pt x="341" y="770"/>
                  </a:cubicBezTo>
                  <a:cubicBezTo>
                    <a:pt x="328" y="771"/>
                    <a:pt x="314" y="768"/>
                    <a:pt x="304" y="759"/>
                  </a:cubicBezTo>
                  <a:cubicBezTo>
                    <a:pt x="294" y="751"/>
                    <a:pt x="295" y="737"/>
                    <a:pt x="306" y="730"/>
                  </a:cubicBezTo>
                  <a:cubicBezTo>
                    <a:pt x="310" y="728"/>
                    <a:pt x="314" y="726"/>
                    <a:pt x="317" y="724"/>
                  </a:cubicBezTo>
                  <a:cubicBezTo>
                    <a:pt x="323" y="720"/>
                    <a:pt x="323" y="713"/>
                    <a:pt x="323" y="706"/>
                  </a:cubicBezTo>
                  <a:cubicBezTo>
                    <a:pt x="323" y="703"/>
                    <a:pt x="320" y="700"/>
                    <a:pt x="317" y="699"/>
                  </a:cubicBezTo>
                  <a:cubicBezTo>
                    <a:pt x="115" y="699"/>
                    <a:pt x="115" y="699"/>
                    <a:pt x="115" y="699"/>
                  </a:cubicBezTo>
                  <a:cubicBezTo>
                    <a:pt x="112" y="699"/>
                    <a:pt x="109" y="697"/>
                    <a:pt x="108" y="694"/>
                  </a:cubicBezTo>
                  <a:cubicBezTo>
                    <a:pt x="108" y="694"/>
                    <a:pt x="108" y="694"/>
                    <a:pt x="108" y="694"/>
                  </a:cubicBezTo>
                  <a:cubicBezTo>
                    <a:pt x="58" y="592"/>
                    <a:pt x="0" y="246"/>
                    <a:pt x="247" y="121"/>
                  </a:cubicBezTo>
                  <a:cubicBezTo>
                    <a:pt x="487" y="0"/>
                    <a:pt x="726" y="23"/>
                    <a:pt x="852" y="89"/>
                  </a:cubicBezTo>
                  <a:cubicBezTo>
                    <a:pt x="862" y="94"/>
                    <a:pt x="871" y="99"/>
                    <a:pt x="879" y="104"/>
                  </a:cubicBezTo>
                  <a:cubicBezTo>
                    <a:pt x="883" y="107"/>
                    <a:pt x="885" y="112"/>
                    <a:pt x="882" y="116"/>
                  </a:cubicBezTo>
                  <a:cubicBezTo>
                    <a:pt x="725" y="389"/>
                    <a:pt x="725" y="389"/>
                    <a:pt x="725" y="389"/>
                  </a:cubicBezTo>
                  <a:cubicBezTo>
                    <a:pt x="723" y="378"/>
                    <a:pt x="717" y="368"/>
                    <a:pt x="708" y="363"/>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 name="Google Shape;983;p48">
              <a:extLst>
                <a:ext uri="{FF2B5EF4-FFF2-40B4-BE49-F238E27FC236}">
                  <a16:creationId xmlns:a16="http://schemas.microsoft.com/office/drawing/2014/main" id="{020A13E6-8BAA-7245-8DF2-0179297B3B76}"/>
                </a:ext>
              </a:extLst>
            </p:cNvPr>
            <p:cNvSpPr/>
            <p:nvPr/>
          </p:nvSpPr>
          <p:spPr>
            <a:xfrm flipH="1">
              <a:off x="2554206" y="1072424"/>
              <a:ext cx="329184" cy="568718"/>
            </a:xfrm>
            <a:custGeom>
              <a:avLst/>
              <a:gdLst/>
              <a:ahLst/>
              <a:cxnLst/>
              <a:rect l="l" t="t" r="r" b="b"/>
              <a:pathLst>
                <a:path w="654" h="1130" extrusionOk="0">
                  <a:moveTo>
                    <a:pt x="208" y="896"/>
                  </a:moveTo>
                  <a:cubicBezTo>
                    <a:pt x="217" y="891"/>
                    <a:pt x="224" y="882"/>
                    <a:pt x="225" y="871"/>
                  </a:cubicBezTo>
                  <a:cubicBezTo>
                    <a:pt x="228" y="856"/>
                    <a:pt x="224" y="838"/>
                    <a:pt x="214" y="822"/>
                  </a:cubicBezTo>
                  <a:cubicBezTo>
                    <a:pt x="205" y="805"/>
                    <a:pt x="192" y="793"/>
                    <a:pt x="177" y="787"/>
                  </a:cubicBezTo>
                  <a:cubicBezTo>
                    <a:pt x="167" y="784"/>
                    <a:pt x="156" y="784"/>
                    <a:pt x="147" y="790"/>
                  </a:cubicBezTo>
                  <a:cubicBezTo>
                    <a:pt x="137" y="795"/>
                    <a:pt x="131" y="805"/>
                    <a:pt x="130" y="816"/>
                  </a:cubicBezTo>
                  <a:cubicBezTo>
                    <a:pt x="3" y="597"/>
                    <a:pt x="3" y="597"/>
                    <a:pt x="3" y="597"/>
                  </a:cubicBezTo>
                  <a:cubicBezTo>
                    <a:pt x="0" y="591"/>
                    <a:pt x="0" y="585"/>
                    <a:pt x="3" y="579"/>
                  </a:cubicBezTo>
                  <a:cubicBezTo>
                    <a:pt x="142" y="339"/>
                    <a:pt x="142" y="339"/>
                    <a:pt x="142" y="339"/>
                  </a:cubicBezTo>
                  <a:cubicBezTo>
                    <a:pt x="142" y="336"/>
                    <a:pt x="142" y="332"/>
                    <a:pt x="139" y="330"/>
                  </a:cubicBezTo>
                  <a:cubicBezTo>
                    <a:pt x="133" y="326"/>
                    <a:pt x="127" y="323"/>
                    <a:pt x="121" y="326"/>
                  </a:cubicBezTo>
                  <a:cubicBezTo>
                    <a:pt x="117" y="328"/>
                    <a:pt x="113" y="331"/>
                    <a:pt x="110" y="333"/>
                  </a:cubicBezTo>
                  <a:cubicBezTo>
                    <a:pt x="98" y="339"/>
                    <a:pt x="85" y="333"/>
                    <a:pt x="83" y="320"/>
                  </a:cubicBezTo>
                  <a:cubicBezTo>
                    <a:pt x="81" y="307"/>
                    <a:pt x="85" y="294"/>
                    <a:pt x="92" y="282"/>
                  </a:cubicBezTo>
                  <a:cubicBezTo>
                    <a:pt x="99" y="271"/>
                    <a:pt x="108" y="260"/>
                    <a:pt x="120" y="256"/>
                  </a:cubicBezTo>
                  <a:cubicBezTo>
                    <a:pt x="132" y="251"/>
                    <a:pt x="144" y="259"/>
                    <a:pt x="144" y="272"/>
                  </a:cubicBezTo>
                  <a:cubicBezTo>
                    <a:pt x="145" y="276"/>
                    <a:pt x="144" y="281"/>
                    <a:pt x="144" y="285"/>
                  </a:cubicBezTo>
                  <a:cubicBezTo>
                    <a:pt x="145" y="293"/>
                    <a:pt x="150" y="296"/>
                    <a:pt x="157" y="299"/>
                  </a:cubicBezTo>
                  <a:cubicBezTo>
                    <a:pt x="160" y="301"/>
                    <a:pt x="163" y="299"/>
                    <a:pt x="166" y="297"/>
                  </a:cubicBezTo>
                  <a:cubicBezTo>
                    <a:pt x="334" y="6"/>
                    <a:pt x="334" y="6"/>
                    <a:pt x="334" y="6"/>
                  </a:cubicBezTo>
                  <a:cubicBezTo>
                    <a:pt x="337" y="2"/>
                    <a:pt x="343" y="0"/>
                    <a:pt x="347" y="3"/>
                  </a:cubicBezTo>
                  <a:cubicBezTo>
                    <a:pt x="480" y="102"/>
                    <a:pt x="524" y="251"/>
                    <a:pt x="535" y="353"/>
                  </a:cubicBezTo>
                  <a:cubicBezTo>
                    <a:pt x="542" y="405"/>
                    <a:pt x="507" y="442"/>
                    <a:pt x="511" y="473"/>
                  </a:cubicBezTo>
                  <a:cubicBezTo>
                    <a:pt x="518" y="532"/>
                    <a:pt x="648" y="625"/>
                    <a:pt x="651" y="690"/>
                  </a:cubicBezTo>
                  <a:cubicBezTo>
                    <a:pt x="654" y="734"/>
                    <a:pt x="565" y="752"/>
                    <a:pt x="550" y="781"/>
                  </a:cubicBezTo>
                  <a:cubicBezTo>
                    <a:pt x="543" y="794"/>
                    <a:pt x="562" y="823"/>
                    <a:pt x="560" y="841"/>
                  </a:cubicBezTo>
                  <a:cubicBezTo>
                    <a:pt x="559" y="857"/>
                    <a:pt x="515" y="874"/>
                    <a:pt x="515" y="874"/>
                  </a:cubicBezTo>
                  <a:cubicBezTo>
                    <a:pt x="515" y="874"/>
                    <a:pt x="546" y="903"/>
                    <a:pt x="548" y="916"/>
                  </a:cubicBezTo>
                  <a:cubicBezTo>
                    <a:pt x="549" y="932"/>
                    <a:pt x="520" y="957"/>
                    <a:pt x="519" y="973"/>
                  </a:cubicBezTo>
                  <a:cubicBezTo>
                    <a:pt x="519" y="989"/>
                    <a:pt x="545" y="1030"/>
                    <a:pt x="532" y="1073"/>
                  </a:cubicBezTo>
                  <a:cubicBezTo>
                    <a:pt x="515" y="1130"/>
                    <a:pt x="356" y="1091"/>
                    <a:pt x="288" y="1083"/>
                  </a:cubicBezTo>
                  <a:cubicBezTo>
                    <a:pt x="286" y="1083"/>
                    <a:pt x="283" y="1082"/>
                    <a:pt x="282" y="1079"/>
                  </a:cubicBezTo>
                  <a:cubicBezTo>
                    <a:pt x="177" y="898"/>
                    <a:pt x="177" y="898"/>
                    <a:pt x="177" y="898"/>
                  </a:cubicBezTo>
                  <a:cubicBezTo>
                    <a:pt x="188" y="902"/>
                    <a:pt x="199" y="902"/>
                    <a:pt x="208" y="896"/>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 name="Google Shape;984;p48">
              <a:extLst>
                <a:ext uri="{FF2B5EF4-FFF2-40B4-BE49-F238E27FC236}">
                  <a16:creationId xmlns:a16="http://schemas.microsoft.com/office/drawing/2014/main" id="{3C89D5B0-07A9-224B-90FF-136AAD8BE92D}"/>
                </a:ext>
              </a:extLst>
            </p:cNvPr>
            <p:cNvSpPr/>
            <p:nvPr/>
          </p:nvSpPr>
          <p:spPr>
            <a:xfrm flipH="1">
              <a:off x="2750903" y="1372925"/>
              <a:ext cx="354381" cy="358367"/>
            </a:xfrm>
            <a:custGeom>
              <a:avLst/>
              <a:gdLst/>
              <a:ahLst/>
              <a:cxnLst/>
              <a:rect l="l" t="t" r="r" b="b"/>
              <a:pathLst>
                <a:path w="704" h="712" extrusionOk="0">
                  <a:moveTo>
                    <a:pt x="11" y="0"/>
                  </a:moveTo>
                  <a:cubicBezTo>
                    <a:pt x="170" y="0"/>
                    <a:pt x="170" y="0"/>
                    <a:pt x="170" y="0"/>
                  </a:cubicBezTo>
                  <a:cubicBezTo>
                    <a:pt x="162" y="7"/>
                    <a:pt x="157" y="17"/>
                    <a:pt x="157" y="28"/>
                  </a:cubicBezTo>
                  <a:cubicBezTo>
                    <a:pt x="157" y="38"/>
                    <a:pt x="162" y="48"/>
                    <a:pt x="170" y="55"/>
                  </a:cubicBezTo>
                  <a:cubicBezTo>
                    <a:pt x="182" y="65"/>
                    <a:pt x="199" y="70"/>
                    <a:pt x="218" y="70"/>
                  </a:cubicBezTo>
                  <a:cubicBezTo>
                    <a:pt x="237" y="70"/>
                    <a:pt x="254" y="65"/>
                    <a:pt x="267" y="55"/>
                  </a:cubicBezTo>
                  <a:cubicBezTo>
                    <a:pt x="275" y="48"/>
                    <a:pt x="280" y="38"/>
                    <a:pt x="280" y="28"/>
                  </a:cubicBezTo>
                  <a:cubicBezTo>
                    <a:pt x="280" y="17"/>
                    <a:pt x="275" y="7"/>
                    <a:pt x="266" y="0"/>
                  </a:cubicBezTo>
                  <a:cubicBezTo>
                    <a:pt x="411" y="0"/>
                    <a:pt x="411" y="0"/>
                    <a:pt x="411" y="0"/>
                  </a:cubicBezTo>
                  <a:cubicBezTo>
                    <a:pt x="417" y="0"/>
                    <a:pt x="423" y="3"/>
                    <a:pt x="426" y="9"/>
                  </a:cubicBezTo>
                  <a:cubicBezTo>
                    <a:pt x="565" y="249"/>
                    <a:pt x="565" y="249"/>
                    <a:pt x="565" y="249"/>
                  </a:cubicBezTo>
                  <a:cubicBezTo>
                    <a:pt x="568" y="251"/>
                    <a:pt x="571" y="253"/>
                    <a:pt x="575" y="251"/>
                  </a:cubicBezTo>
                  <a:cubicBezTo>
                    <a:pt x="581" y="248"/>
                    <a:pt x="586" y="244"/>
                    <a:pt x="587" y="237"/>
                  </a:cubicBezTo>
                  <a:cubicBezTo>
                    <a:pt x="587" y="233"/>
                    <a:pt x="587" y="228"/>
                    <a:pt x="587" y="224"/>
                  </a:cubicBezTo>
                  <a:cubicBezTo>
                    <a:pt x="587" y="211"/>
                    <a:pt x="599" y="203"/>
                    <a:pt x="611" y="208"/>
                  </a:cubicBezTo>
                  <a:cubicBezTo>
                    <a:pt x="623" y="212"/>
                    <a:pt x="633" y="223"/>
                    <a:pt x="639" y="234"/>
                  </a:cubicBezTo>
                  <a:cubicBezTo>
                    <a:pt x="646" y="245"/>
                    <a:pt x="650" y="259"/>
                    <a:pt x="648" y="272"/>
                  </a:cubicBezTo>
                  <a:cubicBezTo>
                    <a:pt x="646" y="285"/>
                    <a:pt x="633" y="290"/>
                    <a:pt x="622" y="284"/>
                  </a:cubicBezTo>
                  <a:cubicBezTo>
                    <a:pt x="618" y="282"/>
                    <a:pt x="614" y="280"/>
                    <a:pt x="611" y="278"/>
                  </a:cubicBezTo>
                  <a:cubicBezTo>
                    <a:pt x="604" y="275"/>
                    <a:pt x="598" y="278"/>
                    <a:pt x="592" y="282"/>
                  </a:cubicBezTo>
                  <a:cubicBezTo>
                    <a:pt x="589" y="283"/>
                    <a:pt x="589" y="287"/>
                    <a:pt x="589" y="291"/>
                  </a:cubicBezTo>
                  <a:cubicBezTo>
                    <a:pt x="700" y="482"/>
                    <a:pt x="700" y="482"/>
                    <a:pt x="700" y="482"/>
                  </a:cubicBezTo>
                  <a:cubicBezTo>
                    <a:pt x="700" y="482"/>
                    <a:pt x="701" y="484"/>
                    <a:pt x="700" y="485"/>
                  </a:cubicBezTo>
                  <a:cubicBezTo>
                    <a:pt x="700" y="487"/>
                    <a:pt x="699" y="488"/>
                    <a:pt x="699" y="488"/>
                  </a:cubicBezTo>
                  <a:cubicBezTo>
                    <a:pt x="699" y="488"/>
                    <a:pt x="699" y="488"/>
                    <a:pt x="699" y="488"/>
                  </a:cubicBezTo>
                  <a:cubicBezTo>
                    <a:pt x="671" y="516"/>
                    <a:pt x="704" y="593"/>
                    <a:pt x="688" y="619"/>
                  </a:cubicBezTo>
                  <a:cubicBezTo>
                    <a:pt x="664" y="659"/>
                    <a:pt x="299" y="712"/>
                    <a:pt x="119" y="586"/>
                  </a:cubicBezTo>
                  <a:cubicBezTo>
                    <a:pt x="83" y="561"/>
                    <a:pt x="129" y="479"/>
                    <a:pt x="98" y="269"/>
                  </a:cubicBezTo>
                  <a:cubicBezTo>
                    <a:pt x="84" y="172"/>
                    <a:pt x="45" y="96"/>
                    <a:pt x="3" y="12"/>
                  </a:cubicBezTo>
                  <a:cubicBezTo>
                    <a:pt x="0" y="7"/>
                    <a:pt x="4" y="0"/>
                    <a:pt x="11"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sp>
        <p:nvSpPr>
          <p:cNvPr id="16" name="TextBox 15">
            <a:extLst>
              <a:ext uri="{FF2B5EF4-FFF2-40B4-BE49-F238E27FC236}">
                <a16:creationId xmlns:a16="http://schemas.microsoft.com/office/drawing/2014/main" id="{02FBD87E-5254-1D41-A9E7-2EA10F3DB7F2}"/>
              </a:ext>
            </a:extLst>
          </p:cNvPr>
          <p:cNvSpPr txBox="1"/>
          <p:nvPr/>
        </p:nvSpPr>
        <p:spPr>
          <a:xfrm>
            <a:off x="4852270" y="1165358"/>
            <a:ext cx="1135144" cy="307777"/>
          </a:xfrm>
          <a:prstGeom prst="rect">
            <a:avLst/>
          </a:prstGeom>
          <a:solidFill>
            <a:schemeClr val="accent1">
              <a:lumMod val="75000"/>
            </a:schemeClr>
          </a:solidFill>
        </p:spPr>
        <p:txBody>
          <a:bodyPr wrap="square" rtlCol="0">
            <a:spAutoFit/>
          </a:bodyPr>
          <a:lstStyle/>
          <a:p>
            <a:pPr algn="ctr"/>
            <a:r>
              <a:rPr lang="en-US" b="0" i="0">
                <a:solidFill>
                  <a:schemeClr val="bg1"/>
                </a:solidFill>
                <a:effectLst/>
                <a:latin typeface="Arial" panose="020B0604020202020204" pitchFamily="34" charset="0"/>
              </a:rPr>
              <a:t>Vision</a:t>
            </a:r>
          </a:p>
        </p:txBody>
      </p:sp>
      <p:sp>
        <p:nvSpPr>
          <p:cNvPr id="17" name="Rectangle 16">
            <a:extLst>
              <a:ext uri="{FF2B5EF4-FFF2-40B4-BE49-F238E27FC236}">
                <a16:creationId xmlns:a16="http://schemas.microsoft.com/office/drawing/2014/main" id="{9AE7119B-373D-CA40-9CCA-DBC19A87AB1A}"/>
              </a:ext>
            </a:extLst>
          </p:cNvPr>
          <p:cNvSpPr/>
          <p:nvPr/>
        </p:nvSpPr>
        <p:spPr>
          <a:xfrm>
            <a:off x="4846349" y="1499046"/>
            <a:ext cx="4195473" cy="68712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a:solidFill>
                  <a:schemeClr val="accent1">
                    <a:lumMod val="50000"/>
                  </a:schemeClr>
                </a:solidFill>
              </a:rPr>
              <a:t>Extend the application to encompass nation-wide games and referee assignments. The extension would allow teams to travel for increased competition and referees could login and  sign up from around the country for games near them. </a:t>
            </a:r>
          </a:p>
        </p:txBody>
      </p:sp>
      <p:sp>
        <p:nvSpPr>
          <p:cNvPr id="18" name="Rectangle 17">
            <a:extLst>
              <a:ext uri="{FF2B5EF4-FFF2-40B4-BE49-F238E27FC236}">
                <a16:creationId xmlns:a16="http://schemas.microsoft.com/office/drawing/2014/main" id="{EEFE6708-9D3C-FB4B-B37D-8E84C867DBDA}"/>
              </a:ext>
            </a:extLst>
          </p:cNvPr>
          <p:cNvSpPr/>
          <p:nvPr/>
        </p:nvSpPr>
        <p:spPr>
          <a:xfrm>
            <a:off x="102168" y="1463534"/>
            <a:ext cx="4389927" cy="7544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100">
                <a:solidFill>
                  <a:schemeClr val="accent1">
                    <a:lumMod val="50000"/>
                  </a:schemeClr>
                </a:solidFill>
              </a:rPr>
              <a:t>Develop a system that tracks and documents referee game assignments for U.S.S.F.  sanctioned club matches in the greater- Indianapolis area. Ensuring the assignor assigns referees accurately and the referee accepts or declines the assignment. </a:t>
            </a:r>
          </a:p>
        </p:txBody>
      </p:sp>
      <p:sp>
        <p:nvSpPr>
          <p:cNvPr id="5" name="Oval 4">
            <a:extLst>
              <a:ext uri="{FF2B5EF4-FFF2-40B4-BE49-F238E27FC236}">
                <a16:creationId xmlns:a16="http://schemas.microsoft.com/office/drawing/2014/main" id="{15FA65BB-11E5-D74D-BF98-CFEF400264DB}"/>
              </a:ext>
            </a:extLst>
          </p:cNvPr>
          <p:cNvSpPr/>
          <p:nvPr/>
        </p:nvSpPr>
        <p:spPr>
          <a:xfrm>
            <a:off x="4107006" y="1273919"/>
            <a:ext cx="443883" cy="3792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Graphic 18" descr="Magnifying glass with solid fill">
            <a:extLst>
              <a:ext uri="{FF2B5EF4-FFF2-40B4-BE49-F238E27FC236}">
                <a16:creationId xmlns:a16="http://schemas.microsoft.com/office/drawing/2014/main" id="{A7BE45B9-BB3C-FF45-8C9A-181FF926705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173591" y="1305228"/>
            <a:ext cx="296739" cy="296739"/>
          </a:xfrm>
          <a:prstGeom prst="rect">
            <a:avLst/>
          </a:prstGeom>
        </p:spPr>
      </p:pic>
      <p:sp>
        <p:nvSpPr>
          <p:cNvPr id="24" name="Google Shape;362;p38">
            <a:extLst>
              <a:ext uri="{FF2B5EF4-FFF2-40B4-BE49-F238E27FC236}">
                <a16:creationId xmlns:a16="http://schemas.microsoft.com/office/drawing/2014/main" id="{144A5DBF-037F-1E42-8C50-540963732923}"/>
              </a:ext>
            </a:extLst>
          </p:cNvPr>
          <p:cNvSpPr/>
          <p:nvPr/>
        </p:nvSpPr>
        <p:spPr>
          <a:xfrm>
            <a:off x="1441851" y="3623450"/>
            <a:ext cx="822900" cy="393600"/>
          </a:xfrm>
          <a:prstGeom prst="homePlate">
            <a:avLst>
              <a:gd name="adj" fmla="val 32030"/>
            </a:avLst>
          </a:prstGeom>
          <a:solidFill>
            <a:schemeClr val="accent1"/>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Raleway"/>
                <a:ea typeface="Raleway"/>
                <a:cs typeface="Raleway"/>
                <a:sym typeface="Raleway"/>
              </a:rPr>
              <a:t>NOV</a:t>
            </a:r>
            <a:endParaRPr sz="1000">
              <a:solidFill>
                <a:schemeClr val="lt1"/>
              </a:solidFill>
              <a:latin typeface="Raleway"/>
              <a:ea typeface="Raleway"/>
              <a:cs typeface="Raleway"/>
              <a:sym typeface="Raleway"/>
            </a:endParaRPr>
          </a:p>
        </p:txBody>
      </p:sp>
      <p:sp>
        <p:nvSpPr>
          <p:cNvPr id="25" name="Google Shape;363;p38">
            <a:extLst>
              <a:ext uri="{FF2B5EF4-FFF2-40B4-BE49-F238E27FC236}">
                <a16:creationId xmlns:a16="http://schemas.microsoft.com/office/drawing/2014/main" id="{00ECEAB5-CD68-6247-B516-B51043BF67F1}"/>
              </a:ext>
            </a:extLst>
          </p:cNvPr>
          <p:cNvSpPr/>
          <p:nvPr/>
        </p:nvSpPr>
        <p:spPr>
          <a:xfrm>
            <a:off x="781767" y="3623450"/>
            <a:ext cx="822900" cy="393600"/>
          </a:xfrm>
          <a:prstGeom prst="homePlate">
            <a:avLst>
              <a:gd name="adj" fmla="val 32030"/>
            </a:avLst>
          </a:prstGeom>
          <a:solidFill>
            <a:schemeClr val="accent1"/>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Raleway"/>
                <a:ea typeface="Raleway"/>
                <a:cs typeface="Raleway"/>
                <a:sym typeface="Raleway"/>
              </a:rPr>
              <a:t>OCT</a:t>
            </a:r>
            <a:endParaRPr sz="1000">
              <a:solidFill>
                <a:schemeClr val="lt1"/>
              </a:solidFill>
              <a:latin typeface="Raleway"/>
              <a:ea typeface="Raleway"/>
              <a:cs typeface="Raleway"/>
              <a:sym typeface="Raleway"/>
            </a:endParaRPr>
          </a:p>
        </p:txBody>
      </p:sp>
      <p:sp>
        <p:nvSpPr>
          <p:cNvPr id="26" name="Google Shape;364;p38">
            <a:extLst>
              <a:ext uri="{FF2B5EF4-FFF2-40B4-BE49-F238E27FC236}">
                <a16:creationId xmlns:a16="http://schemas.microsoft.com/office/drawing/2014/main" id="{735673B7-BD90-304B-AA72-80DC1438503E}"/>
              </a:ext>
            </a:extLst>
          </p:cNvPr>
          <p:cNvSpPr/>
          <p:nvPr/>
        </p:nvSpPr>
        <p:spPr>
          <a:xfrm>
            <a:off x="166073" y="3623450"/>
            <a:ext cx="822900" cy="393600"/>
          </a:xfrm>
          <a:prstGeom prst="homePlate">
            <a:avLst>
              <a:gd name="adj" fmla="val 32030"/>
            </a:avLst>
          </a:prstGeom>
          <a:solidFill>
            <a:schemeClr val="accent1"/>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Raleway"/>
                <a:ea typeface="Raleway"/>
                <a:cs typeface="Raleway"/>
                <a:sym typeface="Raleway"/>
              </a:rPr>
              <a:t>SEPT</a:t>
            </a:r>
            <a:endParaRPr sz="1000">
              <a:solidFill>
                <a:schemeClr val="lt1"/>
              </a:solidFill>
              <a:latin typeface="Raleway"/>
              <a:ea typeface="Raleway"/>
              <a:cs typeface="Raleway"/>
              <a:sym typeface="Raleway"/>
            </a:endParaRPr>
          </a:p>
        </p:txBody>
      </p:sp>
      <p:cxnSp>
        <p:nvCxnSpPr>
          <p:cNvPr id="28" name="Google Shape;366;p38">
            <a:extLst>
              <a:ext uri="{FF2B5EF4-FFF2-40B4-BE49-F238E27FC236}">
                <a16:creationId xmlns:a16="http://schemas.microsoft.com/office/drawing/2014/main" id="{72E3CE20-C7B9-4345-A4C9-602F88006644}"/>
              </a:ext>
            </a:extLst>
          </p:cNvPr>
          <p:cNvCxnSpPr/>
          <p:nvPr/>
        </p:nvCxnSpPr>
        <p:spPr>
          <a:xfrm rot="10800000">
            <a:off x="416323" y="3149431"/>
            <a:ext cx="0" cy="498600"/>
          </a:xfrm>
          <a:prstGeom prst="straightConnector1">
            <a:avLst/>
          </a:prstGeom>
          <a:noFill/>
          <a:ln w="9525" cap="flat" cmpd="sng">
            <a:solidFill>
              <a:schemeClr val="dk2"/>
            </a:solidFill>
            <a:prstDash val="solid"/>
            <a:round/>
            <a:headEnd type="oval" w="med" len="med"/>
            <a:tailEnd type="oval" w="med" len="med"/>
          </a:ln>
        </p:spPr>
      </p:cxnSp>
      <p:sp>
        <p:nvSpPr>
          <p:cNvPr id="29" name="Google Shape;367;p38">
            <a:extLst>
              <a:ext uri="{FF2B5EF4-FFF2-40B4-BE49-F238E27FC236}">
                <a16:creationId xmlns:a16="http://schemas.microsoft.com/office/drawing/2014/main" id="{A7A45B9B-9239-8346-8B78-B046BFE58E2C}"/>
              </a:ext>
            </a:extLst>
          </p:cNvPr>
          <p:cNvSpPr txBox="1"/>
          <p:nvPr/>
        </p:nvSpPr>
        <p:spPr>
          <a:xfrm>
            <a:off x="485614" y="2705709"/>
            <a:ext cx="1692896" cy="5334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None/>
            </a:pPr>
            <a:r>
              <a:rPr lang="en" sz="900">
                <a:solidFill>
                  <a:schemeClr val="dk1"/>
                </a:solidFill>
                <a:latin typeface="Raleway"/>
                <a:ea typeface="Raleway"/>
                <a:cs typeface="Raleway"/>
                <a:sym typeface="Raleway"/>
              </a:rPr>
              <a:t>Develop User Stories| Create Design Plans (wireframes, Entity relationships)</a:t>
            </a:r>
            <a:endParaRPr sz="900">
              <a:solidFill>
                <a:schemeClr val="dk1"/>
              </a:solidFill>
              <a:latin typeface="Raleway"/>
              <a:ea typeface="Raleway"/>
              <a:cs typeface="Raleway"/>
              <a:sym typeface="Raleway"/>
            </a:endParaRPr>
          </a:p>
        </p:txBody>
      </p:sp>
      <p:cxnSp>
        <p:nvCxnSpPr>
          <p:cNvPr id="30" name="Google Shape;368;p38">
            <a:extLst>
              <a:ext uri="{FF2B5EF4-FFF2-40B4-BE49-F238E27FC236}">
                <a16:creationId xmlns:a16="http://schemas.microsoft.com/office/drawing/2014/main" id="{5BC8C3AC-9128-2245-95B9-0A67B4DAAA5F}"/>
              </a:ext>
            </a:extLst>
          </p:cNvPr>
          <p:cNvCxnSpPr>
            <a:cxnSpLocks/>
          </p:cNvCxnSpPr>
          <p:nvPr/>
        </p:nvCxnSpPr>
        <p:spPr>
          <a:xfrm flipV="1">
            <a:off x="1821646" y="3374788"/>
            <a:ext cx="2353" cy="273243"/>
          </a:xfrm>
          <a:prstGeom prst="straightConnector1">
            <a:avLst/>
          </a:prstGeom>
          <a:noFill/>
          <a:ln w="9525" cap="flat" cmpd="sng">
            <a:solidFill>
              <a:schemeClr val="dk2"/>
            </a:solidFill>
            <a:prstDash val="solid"/>
            <a:round/>
            <a:headEnd type="oval" w="med" len="med"/>
            <a:tailEnd type="oval" w="med" len="med"/>
          </a:ln>
        </p:spPr>
      </p:cxnSp>
      <p:sp>
        <p:nvSpPr>
          <p:cNvPr id="31" name="Google Shape;369;p38">
            <a:extLst>
              <a:ext uri="{FF2B5EF4-FFF2-40B4-BE49-F238E27FC236}">
                <a16:creationId xmlns:a16="http://schemas.microsoft.com/office/drawing/2014/main" id="{CBE04A1B-543C-FF4F-AFFA-771510B7915B}"/>
              </a:ext>
            </a:extLst>
          </p:cNvPr>
          <p:cNvSpPr txBox="1"/>
          <p:nvPr/>
        </p:nvSpPr>
        <p:spPr>
          <a:xfrm>
            <a:off x="1880851" y="3105475"/>
            <a:ext cx="943125" cy="3936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None/>
            </a:pPr>
            <a:r>
              <a:rPr lang="en" sz="900">
                <a:solidFill>
                  <a:schemeClr val="dk1"/>
                </a:solidFill>
                <a:latin typeface="Raleway"/>
                <a:ea typeface="Raleway"/>
                <a:cs typeface="Raleway"/>
                <a:sym typeface="Raleway"/>
              </a:rPr>
              <a:t>Confirm Functionality</a:t>
            </a:r>
            <a:endParaRPr sz="900">
              <a:solidFill>
                <a:schemeClr val="dk1"/>
              </a:solidFill>
              <a:latin typeface="Raleway"/>
              <a:ea typeface="Raleway"/>
              <a:cs typeface="Raleway"/>
              <a:sym typeface="Raleway"/>
            </a:endParaRPr>
          </a:p>
        </p:txBody>
      </p:sp>
      <p:cxnSp>
        <p:nvCxnSpPr>
          <p:cNvPr id="32" name="Google Shape;378;p38">
            <a:extLst>
              <a:ext uri="{FF2B5EF4-FFF2-40B4-BE49-F238E27FC236}">
                <a16:creationId xmlns:a16="http://schemas.microsoft.com/office/drawing/2014/main" id="{B9975CED-E7C1-7F4E-83D7-B4A800D92284}"/>
              </a:ext>
            </a:extLst>
          </p:cNvPr>
          <p:cNvCxnSpPr/>
          <p:nvPr/>
        </p:nvCxnSpPr>
        <p:spPr>
          <a:xfrm rot="10800000">
            <a:off x="1087087" y="3992469"/>
            <a:ext cx="0" cy="498600"/>
          </a:xfrm>
          <a:prstGeom prst="straightConnector1">
            <a:avLst/>
          </a:prstGeom>
          <a:noFill/>
          <a:ln w="9525" cap="flat" cmpd="sng">
            <a:solidFill>
              <a:schemeClr val="dk2"/>
            </a:solidFill>
            <a:prstDash val="solid"/>
            <a:round/>
            <a:headEnd type="oval" w="med" len="med"/>
            <a:tailEnd type="oval" w="med" len="med"/>
          </a:ln>
        </p:spPr>
      </p:cxnSp>
      <p:sp>
        <p:nvSpPr>
          <p:cNvPr id="33" name="Google Shape;379;p38">
            <a:extLst>
              <a:ext uri="{FF2B5EF4-FFF2-40B4-BE49-F238E27FC236}">
                <a16:creationId xmlns:a16="http://schemas.microsoft.com/office/drawing/2014/main" id="{55293D7E-5C86-AE4F-B279-F2AABD8B03D6}"/>
              </a:ext>
            </a:extLst>
          </p:cNvPr>
          <p:cNvSpPr txBox="1"/>
          <p:nvPr/>
        </p:nvSpPr>
        <p:spPr>
          <a:xfrm>
            <a:off x="1173981" y="4265074"/>
            <a:ext cx="1583897" cy="533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900">
                <a:solidFill>
                  <a:schemeClr val="dk1"/>
                </a:solidFill>
                <a:latin typeface="Raleway"/>
                <a:ea typeface="Raleway"/>
                <a:cs typeface="Raleway"/>
                <a:sym typeface="Raleway"/>
              </a:rPr>
              <a:t>Develop HTML, JAVA, PHP for Games, Assignments, Referees, &amp; Reports</a:t>
            </a:r>
            <a:endParaRPr sz="900">
              <a:solidFill>
                <a:schemeClr val="dk1"/>
              </a:solidFill>
              <a:latin typeface="Raleway"/>
              <a:ea typeface="Raleway"/>
              <a:cs typeface="Raleway"/>
              <a:sym typeface="Raleway"/>
            </a:endParaRPr>
          </a:p>
        </p:txBody>
      </p:sp>
      <p:grpSp>
        <p:nvGrpSpPr>
          <p:cNvPr id="40" name="Google Shape;1180;p48">
            <a:extLst>
              <a:ext uri="{FF2B5EF4-FFF2-40B4-BE49-F238E27FC236}">
                <a16:creationId xmlns:a16="http://schemas.microsoft.com/office/drawing/2014/main" id="{E8DCDA5F-D06F-E04D-ABA7-FB97E7C7D4DB}"/>
              </a:ext>
            </a:extLst>
          </p:cNvPr>
          <p:cNvGrpSpPr/>
          <p:nvPr/>
        </p:nvGrpSpPr>
        <p:grpSpPr>
          <a:xfrm>
            <a:off x="3001820" y="2628568"/>
            <a:ext cx="1278718" cy="2063164"/>
            <a:chOff x="8011692" y="3184166"/>
            <a:chExt cx="306600" cy="719858"/>
          </a:xfrm>
        </p:grpSpPr>
        <p:sp>
          <p:nvSpPr>
            <p:cNvPr id="41" name="Google Shape;1181;p48">
              <a:extLst>
                <a:ext uri="{FF2B5EF4-FFF2-40B4-BE49-F238E27FC236}">
                  <a16:creationId xmlns:a16="http://schemas.microsoft.com/office/drawing/2014/main" id="{C63B3FD4-3CA1-404B-9B56-94CE16CAC61C}"/>
                </a:ext>
              </a:extLst>
            </p:cNvPr>
            <p:cNvSpPr/>
            <p:nvPr/>
          </p:nvSpPr>
          <p:spPr>
            <a:xfrm>
              <a:off x="8011692" y="3885096"/>
              <a:ext cx="306496" cy="18928"/>
            </a:xfrm>
            <a:custGeom>
              <a:avLst/>
              <a:gdLst/>
              <a:ahLst/>
              <a:cxnLst/>
              <a:rect l="l" t="t" r="r" b="b"/>
              <a:pathLst>
                <a:path w="569" h="35" extrusionOk="0">
                  <a:moveTo>
                    <a:pt x="569" y="13"/>
                  </a:moveTo>
                  <a:cubicBezTo>
                    <a:pt x="569" y="19"/>
                    <a:pt x="562" y="23"/>
                    <a:pt x="554" y="24"/>
                  </a:cubicBezTo>
                  <a:cubicBezTo>
                    <a:pt x="520" y="28"/>
                    <a:pt x="430" y="35"/>
                    <a:pt x="284" y="35"/>
                  </a:cubicBezTo>
                  <a:cubicBezTo>
                    <a:pt x="134" y="35"/>
                    <a:pt x="47" y="28"/>
                    <a:pt x="14" y="24"/>
                  </a:cubicBezTo>
                  <a:cubicBezTo>
                    <a:pt x="6" y="23"/>
                    <a:pt x="0" y="19"/>
                    <a:pt x="0" y="13"/>
                  </a:cubicBezTo>
                  <a:cubicBezTo>
                    <a:pt x="0" y="0"/>
                    <a:pt x="0" y="0"/>
                    <a:pt x="0" y="0"/>
                  </a:cubicBezTo>
                  <a:cubicBezTo>
                    <a:pt x="569" y="0"/>
                    <a:pt x="569" y="0"/>
                    <a:pt x="569" y="0"/>
                  </a:cubicBezTo>
                  <a:lnTo>
                    <a:pt x="569" y="13"/>
                  </a:lnTo>
                  <a:close/>
                </a:path>
              </a:pathLst>
            </a:custGeom>
            <a:solidFill>
              <a:schemeClr val="dk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42" name="Google Shape;1182;p48">
              <a:extLst>
                <a:ext uri="{FF2B5EF4-FFF2-40B4-BE49-F238E27FC236}">
                  <a16:creationId xmlns:a16="http://schemas.microsoft.com/office/drawing/2014/main" id="{42F91A27-8643-CA41-B17A-D9835408EBFB}"/>
                </a:ext>
              </a:extLst>
            </p:cNvPr>
            <p:cNvSpPr/>
            <p:nvPr/>
          </p:nvSpPr>
          <p:spPr>
            <a:xfrm>
              <a:off x="8011692" y="3184166"/>
              <a:ext cx="306496" cy="40025"/>
            </a:xfrm>
            <a:custGeom>
              <a:avLst/>
              <a:gdLst/>
              <a:ahLst/>
              <a:cxnLst/>
              <a:rect l="l" t="t" r="r" b="b"/>
              <a:pathLst>
                <a:path w="569" h="74" extrusionOk="0">
                  <a:moveTo>
                    <a:pt x="372" y="32"/>
                  </a:moveTo>
                  <a:cubicBezTo>
                    <a:pt x="372" y="24"/>
                    <a:pt x="372" y="24"/>
                    <a:pt x="372" y="24"/>
                  </a:cubicBezTo>
                  <a:cubicBezTo>
                    <a:pt x="372" y="14"/>
                    <a:pt x="360" y="6"/>
                    <a:pt x="345" y="4"/>
                  </a:cubicBezTo>
                  <a:cubicBezTo>
                    <a:pt x="325" y="2"/>
                    <a:pt x="316" y="0"/>
                    <a:pt x="287" y="0"/>
                  </a:cubicBezTo>
                  <a:cubicBezTo>
                    <a:pt x="255" y="0"/>
                    <a:pt x="247" y="2"/>
                    <a:pt x="228" y="4"/>
                  </a:cubicBezTo>
                  <a:cubicBezTo>
                    <a:pt x="212" y="5"/>
                    <a:pt x="201" y="14"/>
                    <a:pt x="201" y="24"/>
                  </a:cubicBezTo>
                  <a:cubicBezTo>
                    <a:pt x="201" y="32"/>
                    <a:pt x="201" y="32"/>
                    <a:pt x="201" y="32"/>
                  </a:cubicBezTo>
                  <a:cubicBezTo>
                    <a:pt x="201" y="36"/>
                    <a:pt x="195" y="40"/>
                    <a:pt x="188" y="41"/>
                  </a:cubicBezTo>
                  <a:cubicBezTo>
                    <a:pt x="108" y="43"/>
                    <a:pt x="36" y="48"/>
                    <a:pt x="13" y="50"/>
                  </a:cubicBezTo>
                  <a:cubicBezTo>
                    <a:pt x="6" y="51"/>
                    <a:pt x="0" y="55"/>
                    <a:pt x="0" y="60"/>
                  </a:cubicBezTo>
                  <a:cubicBezTo>
                    <a:pt x="0" y="74"/>
                    <a:pt x="0" y="74"/>
                    <a:pt x="0" y="74"/>
                  </a:cubicBezTo>
                  <a:cubicBezTo>
                    <a:pt x="569" y="74"/>
                    <a:pt x="569" y="74"/>
                    <a:pt x="569" y="74"/>
                  </a:cubicBezTo>
                  <a:cubicBezTo>
                    <a:pt x="569" y="60"/>
                    <a:pt x="569" y="60"/>
                    <a:pt x="569" y="60"/>
                  </a:cubicBezTo>
                  <a:cubicBezTo>
                    <a:pt x="569" y="55"/>
                    <a:pt x="563" y="51"/>
                    <a:pt x="555" y="50"/>
                  </a:cubicBezTo>
                  <a:cubicBezTo>
                    <a:pt x="533" y="47"/>
                    <a:pt x="464" y="43"/>
                    <a:pt x="385" y="41"/>
                  </a:cubicBezTo>
                  <a:cubicBezTo>
                    <a:pt x="378" y="40"/>
                    <a:pt x="372" y="36"/>
                    <a:pt x="372" y="32"/>
                  </a:cubicBezTo>
                  <a:close/>
                </a:path>
              </a:pathLst>
            </a:custGeom>
            <a:solidFill>
              <a:schemeClr val="dk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43" name="Google Shape;1183;p48">
              <a:extLst>
                <a:ext uri="{FF2B5EF4-FFF2-40B4-BE49-F238E27FC236}">
                  <a16:creationId xmlns:a16="http://schemas.microsoft.com/office/drawing/2014/main" id="{9D8C1FD2-C7C8-C544-99F8-0CB56D1F664D}"/>
                </a:ext>
              </a:extLst>
            </p:cNvPr>
            <p:cNvSpPr txBox="1"/>
            <p:nvPr/>
          </p:nvSpPr>
          <p:spPr>
            <a:xfrm>
              <a:off x="8011692" y="3395332"/>
              <a:ext cx="306600" cy="157200"/>
            </a:xfrm>
            <a:prstGeom prst="rect">
              <a:avLst/>
            </a:prstGeom>
            <a:solidFill>
              <a:schemeClr val="accent2"/>
            </a:solidFill>
            <a:ln>
              <a:noFill/>
            </a:ln>
          </p:spPr>
          <p:txBody>
            <a:bodyPr spcFirstLastPara="1" wrap="square" lIns="68575" tIns="34275" rIns="68575" bIns="34275" anchor="t" anchorCtr="0">
              <a:noAutofit/>
            </a:bodyPr>
            <a:lstStyle/>
            <a:p>
              <a:pPr marL="0" marR="0" lvl="0" indent="0" algn="ctr" rtl="0">
                <a:lnSpc>
                  <a:spcPct val="100000"/>
                </a:lnSpc>
                <a:spcBef>
                  <a:spcPts val="0"/>
                </a:spcBef>
                <a:spcAft>
                  <a:spcPts val="0"/>
                </a:spcAft>
                <a:buClr>
                  <a:schemeClr val="dk1"/>
                </a:buClr>
                <a:buSzPts val="1400"/>
                <a:buFont typeface="Calibri"/>
                <a:buNone/>
              </a:pPr>
              <a:r>
                <a:rPr lang="en-US" sz="1400" b="0" i="0" u="none" err="1">
                  <a:solidFill>
                    <a:schemeClr val="dk1"/>
                  </a:solidFill>
                  <a:latin typeface="Calibri"/>
                  <a:ea typeface="Calibri"/>
                  <a:cs typeface="Calibri"/>
                  <a:sym typeface="Calibri"/>
                </a:rPr>
                <a:t>Github</a:t>
              </a:r>
              <a:endParaRPr sz="1400" b="0" i="0" u="none">
                <a:solidFill>
                  <a:schemeClr val="dk1"/>
                </a:solidFill>
                <a:latin typeface="Calibri"/>
                <a:ea typeface="Calibri"/>
                <a:cs typeface="Calibri"/>
                <a:sym typeface="Calibri"/>
              </a:endParaRPr>
            </a:p>
          </p:txBody>
        </p:sp>
        <p:sp>
          <p:nvSpPr>
            <p:cNvPr id="44" name="Google Shape;1184;p48">
              <a:extLst>
                <a:ext uri="{FF2B5EF4-FFF2-40B4-BE49-F238E27FC236}">
                  <a16:creationId xmlns:a16="http://schemas.microsoft.com/office/drawing/2014/main" id="{CB91544D-B866-8A42-959A-C1A70DEF741C}"/>
                </a:ext>
              </a:extLst>
            </p:cNvPr>
            <p:cNvSpPr txBox="1"/>
            <p:nvPr/>
          </p:nvSpPr>
          <p:spPr>
            <a:xfrm>
              <a:off x="8011692" y="3231683"/>
              <a:ext cx="306600" cy="159300"/>
            </a:xfrm>
            <a:prstGeom prst="rect">
              <a:avLst/>
            </a:prstGeom>
            <a:solidFill>
              <a:schemeClr val="accent1"/>
            </a:solidFill>
            <a:ln>
              <a:noFill/>
            </a:ln>
          </p:spPr>
          <p:txBody>
            <a:bodyPr spcFirstLastPara="1" wrap="square" lIns="68575" tIns="34275" rIns="68575" bIns="34275" anchor="t" anchorCtr="0">
              <a:noAutofit/>
            </a:bodyPr>
            <a:lstStyle/>
            <a:p>
              <a:pPr marL="0" marR="0" lvl="0" indent="0" algn="ctr" rtl="0">
                <a:lnSpc>
                  <a:spcPct val="100000"/>
                </a:lnSpc>
                <a:spcBef>
                  <a:spcPts val="0"/>
                </a:spcBef>
                <a:spcAft>
                  <a:spcPts val="0"/>
                </a:spcAft>
                <a:buClr>
                  <a:schemeClr val="dk1"/>
                </a:buClr>
                <a:buSzPts val="1400"/>
                <a:buFont typeface="Calibri"/>
                <a:buNone/>
              </a:pPr>
              <a:r>
                <a:rPr lang="en-US">
                  <a:solidFill>
                    <a:schemeClr val="dk1"/>
                  </a:solidFill>
                  <a:latin typeface="Calibri"/>
                  <a:ea typeface="Calibri"/>
                  <a:cs typeface="Calibri"/>
                  <a:sym typeface="Calibri"/>
                </a:rPr>
                <a:t>Human Capital</a:t>
              </a:r>
              <a:endParaRPr sz="1400" b="0" i="0" u="none">
                <a:solidFill>
                  <a:schemeClr val="dk1"/>
                </a:solidFill>
                <a:latin typeface="Calibri"/>
                <a:ea typeface="Calibri"/>
                <a:cs typeface="Calibri"/>
                <a:sym typeface="Calibri"/>
              </a:endParaRPr>
            </a:p>
          </p:txBody>
        </p:sp>
        <p:sp>
          <p:nvSpPr>
            <p:cNvPr id="45" name="Google Shape;1185;p48">
              <a:extLst>
                <a:ext uri="{FF2B5EF4-FFF2-40B4-BE49-F238E27FC236}">
                  <a16:creationId xmlns:a16="http://schemas.microsoft.com/office/drawing/2014/main" id="{25D16AB4-3D19-284D-ABFB-C8EDBEE47E7C}"/>
                </a:ext>
              </a:extLst>
            </p:cNvPr>
            <p:cNvSpPr txBox="1"/>
            <p:nvPr/>
          </p:nvSpPr>
          <p:spPr>
            <a:xfrm>
              <a:off x="8011692" y="3718293"/>
              <a:ext cx="306600" cy="159300"/>
            </a:xfrm>
            <a:prstGeom prst="rect">
              <a:avLst/>
            </a:prstGeom>
            <a:solidFill>
              <a:schemeClr val="accent4"/>
            </a:solidFill>
            <a:ln>
              <a:noFill/>
            </a:ln>
          </p:spPr>
          <p:txBody>
            <a:bodyPr spcFirstLastPara="1" wrap="square" lIns="68575" tIns="34275" rIns="68575" bIns="34275" anchor="t" anchorCtr="0">
              <a:noAutofit/>
            </a:bodyPr>
            <a:lstStyle/>
            <a:p>
              <a:pPr marL="0" marR="0" lvl="0" indent="0" algn="ctr" rtl="0">
                <a:lnSpc>
                  <a:spcPct val="100000"/>
                </a:lnSpc>
                <a:spcBef>
                  <a:spcPts val="0"/>
                </a:spcBef>
                <a:spcAft>
                  <a:spcPts val="0"/>
                </a:spcAft>
                <a:buClr>
                  <a:schemeClr val="dk1"/>
                </a:buClr>
                <a:buSzPts val="1400"/>
                <a:buFont typeface="Calibri"/>
                <a:buNone/>
              </a:pPr>
              <a:r>
                <a:rPr lang="en-US" sz="1400" b="0" i="0" u="none">
                  <a:solidFill>
                    <a:schemeClr val="dk1"/>
                  </a:solidFill>
                  <a:latin typeface="Calibri"/>
                  <a:ea typeface="Calibri"/>
                  <a:cs typeface="Calibri"/>
                  <a:sym typeface="Calibri"/>
                </a:rPr>
                <a:t>AWS</a:t>
              </a:r>
              <a:endParaRPr sz="1400" b="0" i="0" u="none">
                <a:solidFill>
                  <a:schemeClr val="dk1"/>
                </a:solidFill>
                <a:latin typeface="Calibri"/>
                <a:ea typeface="Calibri"/>
                <a:cs typeface="Calibri"/>
                <a:sym typeface="Calibri"/>
              </a:endParaRPr>
            </a:p>
          </p:txBody>
        </p:sp>
        <p:sp>
          <p:nvSpPr>
            <p:cNvPr id="46" name="Google Shape;1186;p48">
              <a:extLst>
                <a:ext uri="{FF2B5EF4-FFF2-40B4-BE49-F238E27FC236}">
                  <a16:creationId xmlns:a16="http://schemas.microsoft.com/office/drawing/2014/main" id="{425B336A-9D64-ED4F-A2E4-A0657B3950B7}"/>
                </a:ext>
              </a:extLst>
            </p:cNvPr>
            <p:cNvSpPr txBox="1"/>
            <p:nvPr/>
          </p:nvSpPr>
          <p:spPr>
            <a:xfrm>
              <a:off x="8011692" y="3556812"/>
              <a:ext cx="306600" cy="157200"/>
            </a:xfrm>
            <a:prstGeom prst="rect">
              <a:avLst/>
            </a:prstGeom>
            <a:solidFill>
              <a:schemeClr val="accent3"/>
            </a:solidFill>
            <a:ln>
              <a:noFill/>
            </a:ln>
          </p:spPr>
          <p:txBody>
            <a:bodyPr spcFirstLastPara="1" wrap="square" lIns="68575" tIns="34275" rIns="68575" bIns="34275" anchor="t" anchorCtr="0">
              <a:noAutofit/>
            </a:bodyPr>
            <a:lstStyle/>
            <a:p>
              <a:pPr marL="0" marR="0" lvl="0" indent="0" algn="ctr" rtl="0">
                <a:lnSpc>
                  <a:spcPct val="100000"/>
                </a:lnSpc>
                <a:spcBef>
                  <a:spcPts val="0"/>
                </a:spcBef>
                <a:spcAft>
                  <a:spcPts val="0"/>
                </a:spcAft>
                <a:buClr>
                  <a:schemeClr val="dk1"/>
                </a:buClr>
                <a:buSzPts val="1400"/>
                <a:buFont typeface="Calibri"/>
                <a:buNone/>
              </a:pPr>
              <a:r>
                <a:rPr lang="en-US" sz="1400" b="0" i="0" u="none">
                  <a:solidFill>
                    <a:schemeClr val="dk1"/>
                  </a:solidFill>
                  <a:latin typeface="Calibri"/>
                  <a:ea typeface="Calibri"/>
                  <a:cs typeface="Calibri"/>
                  <a:sym typeface="Calibri"/>
                </a:rPr>
                <a:t>Docker</a:t>
              </a:r>
              <a:endParaRPr sz="1400" b="0" i="0" u="none">
                <a:solidFill>
                  <a:schemeClr val="dk1"/>
                </a:solidFill>
                <a:latin typeface="Calibri"/>
                <a:ea typeface="Calibri"/>
                <a:cs typeface="Calibri"/>
                <a:sym typeface="Calibri"/>
              </a:endParaRPr>
            </a:p>
          </p:txBody>
        </p:sp>
      </p:grpSp>
      <p:sp>
        <p:nvSpPr>
          <p:cNvPr id="47" name="Rectangle 46">
            <a:extLst>
              <a:ext uri="{FF2B5EF4-FFF2-40B4-BE49-F238E27FC236}">
                <a16:creationId xmlns:a16="http://schemas.microsoft.com/office/drawing/2014/main" id="{C79EF0F2-C598-0A4B-89CB-364FD6CF4D23}"/>
              </a:ext>
            </a:extLst>
          </p:cNvPr>
          <p:cNvSpPr/>
          <p:nvPr/>
        </p:nvSpPr>
        <p:spPr>
          <a:xfrm>
            <a:off x="6357220" y="3316250"/>
            <a:ext cx="619079" cy="276999"/>
          </a:xfrm>
          <a:prstGeom prst="rect">
            <a:avLst/>
          </a:prstGeom>
        </p:spPr>
        <p:txBody>
          <a:bodyPr wrap="none">
            <a:spAutoFit/>
          </a:bodyPr>
          <a:lstStyle/>
          <a:p>
            <a:pPr algn="ctr"/>
            <a:r>
              <a:rPr lang="en-US" sz="1200">
                <a:solidFill>
                  <a:schemeClr val="accent1">
                    <a:lumMod val="50000"/>
                  </a:schemeClr>
                </a:solidFill>
                <a:latin typeface="Arial" panose="020B0604020202020204" pitchFamily="34" charset="0"/>
              </a:rPr>
              <a:t>Scope</a:t>
            </a:r>
          </a:p>
        </p:txBody>
      </p:sp>
      <p:sp>
        <p:nvSpPr>
          <p:cNvPr id="48" name="Rectangle 47">
            <a:extLst>
              <a:ext uri="{FF2B5EF4-FFF2-40B4-BE49-F238E27FC236}">
                <a16:creationId xmlns:a16="http://schemas.microsoft.com/office/drawing/2014/main" id="{E1FB1BFD-EC9E-F443-9405-2C370EAC2E02}"/>
              </a:ext>
            </a:extLst>
          </p:cNvPr>
          <p:cNvSpPr/>
          <p:nvPr/>
        </p:nvSpPr>
        <p:spPr>
          <a:xfrm>
            <a:off x="7108579" y="3214643"/>
            <a:ext cx="582211" cy="307777"/>
          </a:xfrm>
          <a:prstGeom prst="rect">
            <a:avLst/>
          </a:prstGeom>
        </p:spPr>
        <p:txBody>
          <a:bodyPr wrap="none">
            <a:spAutoFit/>
          </a:bodyPr>
          <a:lstStyle/>
          <a:p>
            <a:pPr algn="ctr"/>
            <a:r>
              <a:rPr lang="en-US">
                <a:solidFill>
                  <a:schemeClr val="bg1"/>
                </a:solidFill>
                <a:latin typeface="Arial" panose="020B0604020202020204" pitchFamily="34" charset="0"/>
              </a:rPr>
              <a:t>Time</a:t>
            </a:r>
          </a:p>
        </p:txBody>
      </p:sp>
      <p:sp>
        <p:nvSpPr>
          <p:cNvPr id="49" name="Rectangle 48">
            <a:extLst>
              <a:ext uri="{FF2B5EF4-FFF2-40B4-BE49-F238E27FC236}">
                <a16:creationId xmlns:a16="http://schemas.microsoft.com/office/drawing/2014/main" id="{8AA9D46C-2C0C-274A-B324-BF4FFA582DDD}"/>
              </a:ext>
            </a:extLst>
          </p:cNvPr>
          <p:cNvSpPr/>
          <p:nvPr/>
        </p:nvSpPr>
        <p:spPr>
          <a:xfrm>
            <a:off x="6802795" y="3932852"/>
            <a:ext cx="917238" cy="276999"/>
          </a:xfrm>
          <a:prstGeom prst="rect">
            <a:avLst/>
          </a:prstGeom>
        </p:spPr>
        <p:txBody>
          <a:bodyPr wrap="none">
            <a:spAutoFit/>
          </a:bodyPr>
          <a:lstStyle/>
          <a:p>
            <a:pPr algn="ctr"/>
            <a:r>
              <a:rPr lang="en-US" sz="1200">
                <a:solidFill>
                  <a:schemeClr val="accent5"/>
                </a:solidFill>
                <a:latin typeface="Arial" panose="020B0604020202020204" pitchFamily="34" charset="0"/>
              </a:rPr>
              <a:t>Resources</a:t>
            </a:r>
          </a:p>
        </p:txBody>
      </p:sp>
      <p:sp>
        <p:nvSpPr>
          <p:cNvPr id="52" name="Rectangle 51">
            <a:extLst>
              <a:ext uri="{FF2B5EF4-FFF2-40B4-BE49-F238E27FC236}">
                <a16:creationId xmlns:a16="http://schemas.microsoft.com/office/drawing/2014/main" id="{76140BF8-58FA-9F4C-BBCE-7195D28F33C5}"/>
              </a:ext>
            </a:extLst>
          </p:cNvPr>
          <p:cNvSpPr/>
          <p:nvPr/>
        </p:nvSpPr>
        <p:spPr>
          <a:xfrm>
            <a:off x="4843718" y="2290050"/>
            <a:ext cx="1513501" cy="1107996"/>
          </a:xfrm>
          <a:prstGeom prst="rect">
            <a:avLst/>
          </a:prstGeom>
          <a:solidFill>
            <a:schemeClr val="accent3"/>
          </a:solidFill>
          <a:ln>
            <a:noFill/>
          </a:ln>
        </p:spPr>
        <p:txBody>
          <a:bodyPr wrap="square">
            <a:spAutoFit/>
          </a:bodyPr>
          <a:lstStyle/>
          <a:p>
            <a:r>
              <a:rPr lang="en-US" sz="1100">
                <a:solidFill>
                  <a:schemeClr val="accent1">
                    <a:lumMod val="50000"/>
                  </a:schemeClr>
                </a:solidFill>
                <a:latin typeface="Arial" panose="020B0604020202020204" pitchFamily="34" charset="0"/>
              </a:rPr>
              <a:t>Developing a Login page to allow referees to sign up for  new games and view past game assignments.</a:t>
            </a:r>
          </a:p>
        </p:txBody>
      </p:sp>
      <p:sp>
        <p:nvSpPr>
          <p:cNvPr id="56" name="Rectangle 55">
            <a:extLst>
              <a:ext uri="{FF2B5EF4-FFF2-40B4-BE49-F238E27FC236}">
                <a16:creationId xmlns:a16="http://schemas.microsoft.com/office/drawing/2014/main" id="{81D2B7E2-8785-CA4C-8DB4-B2FF853FB0D9}"/>
              </a:ext>
            </a:extLst>
          </p:cNvPr>
          <p:cNvSpPr/>
          <p:nvPr/>
        </p:nvSpPr>
        <p:spPr>
          <a:xfrm>
            <a:off x="4848004" y="4307102"/>
            <a:ext cx="2568286" cy="261610"/>
          </a:xfrm>
          <a:prstGeom prst="rect">
            <a:avLst/>
          </a:prstGeom>
          <a:solidFill>
            <a:schemeClr val="accent2">
              <a:lumMod val="60000"/>
              <a:lumOff val="40000"/>
            </a:schemeClr>
          </a:solidFill>
          <a:ln>
            <a:noFill/>
          </a:ln>
        </p:spPr>
        <p:txBody>
          <a:bodyPr wrap="square">
            <a:spAutoFit/>
          </a:bodyPr>
          <a:lstStyle/>
          <a:p>
            <a:r>
              <a:rPr lang="en-US" sz="1100">
                <a:solidFill>
                  <a:schemeClr val="accent5"/>
                </a:solidFill>
                <a:latin typeface="Arial" panose="020B0604020202020204" pitchFamily="34" charset="0"/>
              </a:rPr>
              <a:t>Human Capital, </a:t>
            </a:r>
            <a:r>
              <a:rPr lang="en-US" sz="1100" err="1">
                <a:solidFill>
                  <a:schemeClr val="accent5"/>
                </a:solidFill>
                <a:latin typeface="Arial" panose="020B0604020202020204" pitchFamily="34" charset="0"/>
              </a:rPr>
              <a:t>Github</a:t>
            </a:r>
            <a:r>
              <a:rPr lang="en-US" sz="1100">
                <a:solidFill>
                  <a:schemeClr val="accent5"/>
                </a:solidFill>
                <a:latin typeface="Arial" panose="020B0604020202020204" pitchFamily="34" charset="0"/>
              </a:rPr>
              <a:t>, Docker, AWS</a:t>
            </a:r>
          </a:p>
        </p:txBody>
      </p:sp>
      <p:sp>
        <p:nvSpPr>
          <p:cNvPr id="57" name="Rectangle 56">
            <a:extLst>
              <a:ext uri="{FF2B5EF4-FFF2-40B4-BE49-F238E27FC236}">
                <a16:creationId xmlns:a16="http://schemas.microsoft.com/office/drawing/2014/main" id="{5F1E989D-0DAC-C743-8CFF-4C112C4CB940}"/>
              </a:ext>
            </a:extLst>
          </p:cNvPr>
          <p:cNvSpPr/>
          <p:nvPr/>
        </p:nvSpPr>
        <p:spPr>
          <a:xfrm>
            <a:off x="7831343" y="2523148"/>
            <a:ext cx="1239867" cy="430887"/>
          </a:xfrm>
          <a:prstGeom prst="rect">
            <a:avLst/>
          </a:prstGeom>
          <a:solidFill>
            <a:schemeClr val="accent1"/>
          </a:solidFill>
          <a:ln>
            <a:noFill/>
          </a:ln>
        </p:spPr>
        <p:txBody>
          <a:bodyPr wrap="square">
            <a:spAutoFit/>
          </a:bodyPr>
          <a:lstStyle/>
          <a:p>
            <a:pPr algn="ctr"/>
            <a:r>
              <a:rPr lang="en-US" sz="1100">
                <a:solidFill>
                  <a:schemeClr val="accent3"/>
                </a:solidFill>
                <a:latin typeface="Arial" panose="020B0604020202020204" pitchFamily="34" charset="0"/>
              </a:rPr>
              <a:t>2 Weeks – 1 Month</a:t>
            </a:r>
          </a:p>
        </p:txBody>
      </p:sp>
      <p:cxnSp>
        <p:nvCxnSpPr>
          <p:cNvPr id="55" name="Elbow Connector 54">
            <a:extLst>
              <a:ext uri="{FF2B5EF4-FFF2-40B4-BE49-F238E27FC236}">
                <a16:creationId xmlns:a16="http://schemas.microsoft.com/office/drawing/2014/main" id="{60F71B3D-89B5-C54D-BB77-8747D386761A}"/>
              </a:ext>
            </a:extLst>
          </p:cNvPr>
          <p:cNvCxnSpPr>
            <a:stCxn id="56" idx="3"/>
          </p:cNvCxnSpPr>
          <p:nvPr/>
        </p:nvCxnSpPr>
        <p:spPr>
          <a:xfrm flipV="1">
            <a:off x="7416290" y="4147228"/>
            <a:ext cx="85341" cy="290679"/>
          </a:xfrm>
          <a:prstGeom prst="bentConnector2">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9" name="Elbow Connector 58">
            <a:extLst>
              <a:ext uri="{FF2B5EF4-FFF2-40B4-BE49-F238E27FC236}">
                <a16:creationId xmlns:a16="http://schemas.microsoft.com/office/drawing/2014/main" id="{3EBDF275-F07B-554D-95E0-DFF559CCE536}"/>
              </a:ext>
            </a:extLst>
          </p:cNvPr>
          <p:cNvCxnSpPr>
            <a:stCxn id="57" idx="1"/>
          </p:cNvCxnSpPr>
          <p:nvPr/>
        </p:nvCxnSpPr>
        <p:spPr>
          <a:xfrm rot="10800000" flipV="1">
            <a:off x="7625921" y="2738591"/>
            <a:ext cx="205423" cy="142495"/>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
        <p:nvSpPr>
          <p:cNvPr id="62" name="Oval 61">
            <a:extLst>
              <a:ext uri="{FF2B5EF4-FFF2-40B4-BE49-F238E27FC236}">
                <a16:creationId xmlns:a16="http://schemas.microsoft.com/office/drawing/2014/main" id="{7B5F337D-D8E7-2847-BC07-9E517423335F}"/>
              </a:ext>
            </a:extLst>
          </p:cNvPr>
          <p:cNvSpPr/>
          <p:nvPr/>
        </p:nvSpPr>
        <p:spPr>
          <a:xfrm>
            <a:off x="8700117" y="1273919"/>
            <a:ext cx="443883" cy="3792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 name="Graphic 60" descr="Lightbulb and pencil outline">
            <a:extLst>
              <a:ext uri="{FF2B5EF4-FFF2-40B4-BE49-F238E27FC236}">
                <a16:creationId xmlns:a16="http://schemas.microsoft.com/office/drawing/2014/main" id="{A6FC936B-CA7B-DD42-9D8E-34CE657B2AA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788317" y="1283962"/>
            <a:ext cx="344327" cy="344327"/>
          </a:xfrm>
          <a:prstGeom prst="rect">
            <a:avLst/>
          </a:prstGeom>
        </p:spPr>
      </p:pic>
      <p:sp>
        <p:nvSpPr>
          <p:cNvPr id="63" name="Google Shape;78;p13">
            <a:extLst>
              <a:ext uri="{FF2B5EF4-FFF2-40B4-BE49-F238E27FC236}">
                <a16:creationId xmlns:a16="http://schemas.microsoft.com/office/drawing/2014/main" id="{BC7F5F5F-33D7-4A93-B1D9-085497AB6A24}"/>
              </a:ext>
            </a:extLst>
          </p:cNvPr>
          <p:cNvSpPr txBox="1">
            <a:spLocks noGrp="1"/>
          </p:cNvSpPr>
          <p:nvPr>
            <p:ph type="sldNum" idx="12"/>
          </p:nvPr>
        </p:nvSpPr>
        <p:spPr>
          <a:xfrm>
            <a:off x="8647992" y="4862489"/>
            <a:ext cx="548700" cy="221988"/>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4</a:t>
            </a:fld>
            <a:endParaRPr/>
          </a:p>
        </p:txBody>
      </p:sp>
      <p:sp>
        <p:nvSpPr>
          <p:cNvPr id="64" name="Arrow: Chevron 63">
            <a:hlinkClick r:id="rId7" action="ppaction://hlinksldjump"/>
            <a:extLst>
              <a:ext uri="{FF2B5EF4-FFF2-40B4-BE49-F238E27FC236}">
                <a16:creationId xmlns:a16="http://schemas.microsoft.com/office/drawing/2014/main" id="{66321F44-25C5-4A53-AFB7-79328CBC94F5}"/>
              </a:ext>
            </a:extLst>
          </p:cNvPr>
          <p:cNvSpPr/>
          <p:nvPr/>
        </p:nvSpPr>
        <p:spPr>
          <a:xfrm>
            <a:off x="597519" y="4873170"/>
            <a:ext cx="2040450" cy="223264"/>
          </a:xfrm>
          <a:prstGeom prst="chevron">
            <a:avLst>
              <a:gd name="adj" fmla="val 63690"/>
            </a:avLst>
          </a:prstGeom>
          <a:effectLst>
            <a:glow rad="1016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a:solidFill>
                  <a:srgbClr val="F5F1E0"/>
                </a:solidFill>
                <a:effectLst>
                  <a:outerShdw blurRad="38100" dist="38100" dir="2700000" algn="tl">
                    <a:srgbClr val="000000">
                      <a:alpha val="43137"/>
                    </a:srgbClr>
                  </a:outerShdw>
                </a:effectLst>
              </a:rPr>
              <a:t>Value Proposition</a:t>
            </a:r>
            <a:endParaRPr lang="en-IN" sz="800" b="1">
              <a:solidFill>
                <a:srgbClr val="F5F1E0"/>
              </a:solidFill>
              <a:effectLst>
                <a:outerShdw blurRad="38100" dist="38100" dir="2700000" algn="tl">
                  <a:srgbClr val="000000">
                    <a:alpha val="43137"/>
                  </a:srgbClr>
                </a:outerShdw>
              </a:effectLst>
            </a:endParaRPr>
          </a:p>
        </p:txBody>
      </p:sp>
      <p:sp>
        <p:nvSpPr>
          <p:cNvPr id="65" name="Arrow: Chevron 64">
            <a:hlinkClick r:id="rId8" action="ppaction://hlinksldjump"/>
            <a:extLst>
              <a:ext uri="{FF2B5EF4-FFF2-40B4-BE49-F238E27FC236}">
                <a16:creationId xmlns:a16="http://schemas.microsoft.com/office/drawing/2014/main" id="{9D81DFBC-93C4-4D23-80E0-AB2F10B7B4B1}"/>
              </a:ext>
            </a:extLst>
          </p:cNvPr>
          <p:cNvSpPr/>
          <p:nvPr/>
        </p:nvSpPr>
        <p:spPr>
          <a:xfrm>
            <a:off x="2640024" y="4862489"/>
            <a:ext cx="2040450" cy="221988"/>
          </a:xfrm>
          <a:prstGeom prst="chevron">
            <a:avLst>
              <a:gd name="adj" fmla="val 63690"/>
            </a:avLst>
          </a:prstGeom>
          <a:solidFill>
            <a:srgbClr val="F5F1E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a:solidFill>
                  <a:srgbClr val="222222"/>
                </a:solidFill>
                <a:effectLst>
                  <a:outerShdw blurRad="38100" dist="38100" dir="2700000" algn="tl">
                    <a:srgbClr val="000000">
                      <a:alpha val="43137"/>
                    </a:srgbClr>
                  </a:outerShdw>
                </a:effectLst>
              </a:rPr>
              <a:t>Demo</a:t>
            </a:r>
            <a:endParaRPr lang="en-IN" sz="900" b="1">
              <a:solidFill>
                <a:srgbClr val="222222"/>
              </a:solidFill>
              <a:effectLst>
                <a:outerShdw blurRad="38100" dist="38100" dir="2700000" algn="tl">
                  <a:srgbClr val="000000">
                    <a:alpha val="43137"/>
                  </a:srgbClr>
                </a:outerShdw>
              </a:effectLst>
            </a:endParaRPr>
          </a:p>
        </p:txBody>
      </p:sp>
      <p:sp>
        <p:nvSpPr>
          <p:cNvPr id="66" name="Arrow: Chevron 65">
            <a:hlinkClick r:id="rId9" action="ppaction://hlinksldjump"/>
            <a:extLst>
              <a:ext uri="{FF2B5EF4-FFF2-40B4-BE49-F238E27FC236}">
                <a16:creationId xmlns:a16="http://schemas.microsoft.com/office/drawing/2014/main" id="{F493EDED-51DD-4E11-9109-6D354FF9DAF9}"/>
              </a:ext>
            </a:extLst>
          </p:cNvPr>
          <p:cNvSpPr/>
          <p:nvPr/>
        </p:nvSpPr>
        <p:spPr>
          <a:xfrm>
            <a:off x="4676364" y="4862489"/>
            <a:ext cx="2040450" cy="221988"/>
          </a:xfrm>
          <a:prstGeom prst="chevron">
            <a:avLst>
              <a:gd name="adj" fmla="val 63690"/>
            </a:avLst>
          </a:prstGeom>
          <a:solidFill>
            <a:srgbClr val="F5F1E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a:solidFill>
                  <a:srgbClr val="222222"/>
                </a:solidFill>
                <a:effectLst>
                  <a:outerShdw blurRad="38100" dist="38100" dir="2700000" algn="tl">
                    <a:srgbClr val="000000">
                      <a:alpha val="43137"/>
                    </a:srgbClr>
                  </a:outerShdw>
                </a:effectLst>
              </a:rPr>
              <a:t>Lessons Learned</a:t>
            </a:r>
            <a:endParaRPr lang="en-IN" sz="900" b="1">
              <a:solidFill>
                <a:srgbClr val="222222"/>
              </a:solidFill>
              <a:effectLst>
                <a:outerShdw blurRad="38100" dist="38100" dir="2700000" algn="tl">
                  <a:srgbClr val="000000">
                    <a:alpha val="43137"/>
                  </a:srgbClr>
                </a:outerShdw>
              </a:effectLst>
            </a:endParaRPr>
          </a:p>
        </p:txBody>
      </p:sp>
      <p:sp>
        <p:nvSpPr>
          <p:cNvPr id="67" name="Arrow: Chevron 66">
            <a:hlinkClick r:id="rId10" action="ppaction://hlinksldjump"/>
            <a:extLst>
              <a:ext uri="{FF2B5EF4-FFF2-40B4-BE49-F238E27FC236}">
                <a16:creationId xmlns:a16="http://schemas.microsoft.com/office/drawing/2014/main" id="{D2629FBF-CAC9-4D02-AA5B-70346B8A9DC5}"/>
              </a:ext>
            </a:extLst>
          </p:cNvPr>
          <p:cNvSpPr/>
          <p:nvPr/>
        </p:nvSpPr>
        <p:spPr>
          <a:xfrm>
            <a:off x="6708595" y="4872706"/>
            <a:ext cx="2040450" cy="221988"/>
          </a:xfrm>
          <a:prstGeom prst="chevron">
            <a:avLst>
              <a:gd name="adj" fmla="val 63690"/>
            </a:avLst>
          </a:prstGeom>
          <a:solidFill>
            <a:srgbClr val="F5F1E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a:solidFill>
                  <a:srgbClr val="222222"/>
                </a:solidFill>
                <a:effectLst>
                  <a:outerShdw blurRad="38100" dist="38100" dir="2700000" algn="tl">
                    <a:srgbClr val="000000">
                      <a:alpha val="43137"/>
                    </a:srgbClr>
                  </a:outerShdw>
                </a:effectLst>
              </a:rPr>
              <a:t>Appendix</a:t>
            </a:r>
            <a:endParaRPr lang="en-IN" sz="900" b="1">
              <a:solidFill>
                <a:srgbClr val="222222"/>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1191197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3"/>
          <p:cNvSpPr txBox="1">
            <a:spLocks noGrp="1"/>
          </p:cNvSpPr>
          <p:nvPr>
            <p:ph type="title" idx="4294967295"/>
          </p:nvPr>
        </p:nvSpPr>
        <p:spPr>
          <a:xfrm>
            <a:off x="1810200" y="569292"/>
            <a:ext cx="5523600" cy="477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ZW" sz="1200" spc="300"/>
              <a:t>We Employed a Drill Down Solution Process to Ensure All Requirements Were Addressed</a:t>
            </a:r>
          </a:p>
        </p:txBody>
      </p:sp>
      <p:sp>
        <p:nvSpPr>
          <p:cNvPr id="78" name="Google Shape;78;p13"/>
          <p:cNvSpPr txBox="1">
            <a:spLocks noGrp="1"/>
          </p:cNvSpPr>
          <p:nvPr>
            <p:ph type="sldNum" idx="12"/>
          </p:nvPr>
        </p:nvSpPr>
        <p:spPr>
          <a:xfrm>
            <a:off x="8595300" y="4840800"/>
            <a:ext cx="548700" cy="30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5</a:t>
            </a:fld>
            <a:endParaRPr/>
          </a:p>
        </p:txBody>
      </p:sp>
      <p:sp>
        <p:nvSpPr>
          <p:cNvPr id="2" name="Rectangle 1">
            <a:extLst>
              <a:ext uri="{FF2B5EF4-FFF2-40B4-BE49-F238E27FC236}">
                <a16:creationId xmlns:a16="http://schemas.microsoft.com/office/drawing/2014/main" id="{76F71C92-85A2-C049-A726-A44A44C31D48}"/>
              </a:ext>
            </a:extLst>
          </p:cNvPr>
          <p:cNvSpPr/>
          <p:nvPr/>
        </p:nvSpPr>
        <p:spPr>
          <a:xfrm>
            <a:off x="6030215" y="4269690"/>
            <a:ext cx="2911876" cy="3728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accent1">
                    <a:lumMod val="50000"/>
                  </a:schemeClr>
                </a:solidFill>
                <a:hlinkClick r:id="rId3"/>
              </a:rPr>
              <a:t>Let’s Take a Look!</a:t>
            </a:r>
            <a:endParaRPr lang="en-US">
              <a:solidFill>
                <a:schemeClr val="accent1">
                  <a:lumMod val="50000"/>
                </a:schemeClr>
              </a:solidFill>
            </a:endParaRPr>
          </a:p>
        </p:txBody>
      </p:sp>
      <p:sp>
        <p:nvSpPr>
          <p:cNvPr id="11" name="TextBox 10">
            <a:extLst>
              <a:ext uri="{FF2B5EF4-FFF2-40B4-BE49-F238E27FC236}">
                <a16:creationId xmlns:a16="http://schemas.microsoft.com/office/drawing/2014/main" id="{EA16861F-7E88-0C49-85BC-11988CBDC3CF}"/>
              </a:ext>
            </a:extLst>
          </p:cNvPr>
          <p:cNvSpPr txBox="1"/>
          <p:nvPr/>
        </p:nvSpPr>
        <p:spPr>
          <a:xfrm>
            <a:off x="115410" y="1116682"/>
            <a:ext cx="3862794" cy="307777"/>
          </a:xfrm>
          <a:prstGeom prst="rect">
            <a:avLst/>
          </a:prstGeom>
          <a:solidFill>
            <a:schemeClr val="accent1">
              <a:lumMod val="75000"/>
            </a:schemeClr>
          </a:solidFill>
        </p:spPr>
        <p:txBody>
          <a:bodyPr wrap="square" rtlCol="0">
            <a:spAutoFit/>
          </a:bodyPr>
          <a:lstStyle/>
          <a:p>
            <a:pPr algn="ctr"/>
            <a:r>
              <a:rPr lang="en-US">
                <a:solidFill>
                  <a:schemeClr val="bg1"/>
                </a:solidFill>
                <a:latin typeface="Arial" panose="020B0604020202020204" pitchFamily="34" charset="0"/>
              </a:rPr>
              <a:t>Development</a:t>
            </a:r>
            <a:endParaRPr lang="en-US" b="0" i="0">
              <a:solidFill>
                <a:schemeClr val="bg1"/>
              </a:solidFill>
              <a:effectLst/>
              <a:latin typeface="Arial" panose="020B0604020202020204" pitchFamily="34" charset="0"/>
            </a:endParaRPr>
          </a:p>
        </p:txBody>
      </p:sp>
      <p:grpSp>
        <p:nvGrpSpPr>
          <p:cNvPr id="12" name="Google Shape;493;p43">
            <a:extLst>
              <a:ext uri="{FF2B5EF4-FFF2-40B4-BE49-F238E27FC236}">
                <a16:creationId xmlns:a16="http://schemas.microsoft.com/office/drawing/2014/main" id="{3E5AE803-60E7-6548-961D-DB65B8DE7F16}"/>
              </a:ext>
            </a:extLst>
          </p:cNvPr>
          <p:cNvGrpSpPr/>
          <p:nvPr/>
        </p:nvGrpSpPr>
        <p:grpSpPr>
          <a:xfrm>
            <a:off x="115893" y="1541942"/>
            <a:ext cx="3301944" cy="2968113"/>
            <a:chOff x="3778727" y="4460423"/>
            <a:chExt cx="720272" cy="647437"/>
          </a:xfrm>
        </p:grpSpPr>
        <p:sp>
          <p:nvSpPr>
            <p:cNvPr id="13" name="Google Shape;494;p43">
              <a:extLst>
                <a:ext uri="{FF2B5EF4-FFF2-40B4-BE49-F238E27FC236}">
                  <a16:creationId xmlns:a16="http://schemas.microsoft.com/office/drawing/2014/main" id="{EB16576A-4A51-D048-94D5-F153AF886C3E}"/>
                </a:ext>
              </a:extLst>
            </p:cNvPr>
            <p:cNvSpPr/>
            <p:nvPr/>
          </p:nvSpPr>
          <p:spPr>
            <a:xfrm>
              <a:off x="3957011" y="4902228"/>
              <a:ext cx="364723" cy="110621"/>
            </a:xfrm>
            <a:custGeom>
              <a:avLst/>
              <a:gdLst/>
              <a:ahLst/>
              <a:cxnLst/>
              <a:rect l="l" t="t" r="r" b="b"/>
              <a:pathLst>
                <a:path w="640" h="194" extrusionOk="0">
                  <a:moveTo>
                    <a:pt x="0" y="0"/>
                  </a:moveTo>
                  <a:cubicBezTo>
                    <a:pt x="63" y="130"/>
                    <a:pt x="63" y="130"/>
                    <a:pt x="63" y="130"/>
                  </a:cubicBezTo>
                  <a:cubicBezTo>
                    <a:pt x="64" y="130"/>
                    <a:pt x="64" y="130"/>
                    <a:pt x="64" y="130"/>
                  </a:cubicBezTo>
                  <a:cubicBezTo>
                    <a:pt x="64" y="130"/>
                    <a:pt x="64" y="130"/>
                    <a:pt x="64" y="131"/>
                  </a:cubicBezTo>
                  <a:cubicBezTo>
                    <a:pt x="70" y="143"/>
                    <a:pt x="70" y="143"/>
                    <a:pt x="70" y="143"/>
                  </a:cubicBezTo>
                  <a:cubicBezTo>
                    <a:pt x="93" y="170"/>
                    <a:pt x="188" y="194"/>
                    <a:pt x="320" y="194"/>
                  </a:cubicBezTo>
                  <a:cubicBezTo>
                    <a:pt x="452" y="194"/>
                    <a:pt x="547" y="170"/>
                    <a:pt x="571" y="143"/>
                  </a:cubicBezTo>
                  <a:cubicBezTo>
                    <a:pt x="577" y="131"/>
                    <a:pt x="577" y="131"/>
                    <a:pt x="577" y="131"/>
                  </a:cubicBezTo>
                  <a:cubicBezTo>
                    <a:pt x="577" y="130"/>
                    <a:pt x="577" y="130"/>
                    <a:pt x="577" y="130"/>
                  </a:cubicBezTo>
                  <a:cubicBezTo>
                    <a:pt x="577" y="130"/>
                    <a:pt x="577" y="130"/>
                    <a:pt x="577" y="130"/>
                  </a:cubicBezTo>
                  <a:cubicBezTo>
                    <a:pt x="640" y="0"/>
                    <a:pt x="640" y="0"/>
                    <a:pt x="640" y="0"/>
                  </a:cubicBezTo>
                  <a:cubicBezTo>
                    <a:pt x="587" y="29"/>
                    <a:pt x="452" y="46"/>
                    <a:pt x="320" y="46"/>
                  </a:cubicBezTo>
                  <a:cubicBezTo>
                    <a:pt x="189" y="46"/>
                    <a:pt x="53" y="29"/>
                    <a:pt x="0" y="0"/>
                  </a:cubicBezTo>
                  <a:close/>
                </a:path>
              </a:pathLst>
            </a:custGeom>
            <a:solidFill>
              <a:schemeClr val="accent5"/>
            </a:solidFill>
            <a:ln>
              <a:noFill/>
            </a:ln>
          </p:spPr>
          <p:txBody>
            <a:bodyPr spcFirstLastPara="1" wrap="square" lIns="68575" tIns="34275" rIns="68575" bIns="34275" anchor="ctr" anchorCtr="0">
              <a:noAutofit/>
            </a:bodyPr>
            <a:lstStyle/>
            <a:p>
              <a:pPr lvl="0" algn="ctr">
                <a:buClr>
                  <a:schemeClr val="dk1"/>
                </a:buClr>
                <a:buSzPts val="1400"/>
              </a:pPr>
              <a:endParaRPr lang="en-US" sz="1100" b="1">
                <a:solidFill>
                  <a:schemeClr val="accent1">
                    <a:lumMod val="50000"/>
                  </a:schemeClr>
                </a:solidFill>
                <a:latin typeface="Raleway"/>
                <a:ea typeface="Raleway"/>
                <a:cs typeface="Raleway"/>
                <a:sym typeface="Raleway"/>
              </a:endParaRPr>
            </a:p>
          </p:txBody>
        </p:sp>
        <p:sp>
          <p:nvSpPr>
            <p:cNvPr id="14" name="Google Shape;495;p43">
              <a:extLst>
                <a:ext uri="{FF2B5EF4-FFF2-40B4-BE49-F238E27FC236}">
                  <a16:creationId xmlns:a16="http://schemas.microsoft.com/office/drawing/2014/main" id="{BDC45D13-071B-984F-B548-423F979DBA3A}"/>
                </a:ext>
              </a:extLst>
            </p:cNvPr>
            <p:cNvSpPr/>
            <p:nvPr/>
          </p:nvSpPr>
          <p:spPr>
            <a:xfrm>
              <a:off x="4002092" y="4999728"/>
              <a:ext cx="275015" cy="108132"/>
            </a:xfrm>
            <a:custGeom>
              <a:avLst/>
              <a:gdLst/>
              <a:ahLst/>
              <a:cxnLst/>
              <a:rect l="l" t="t" r="r" b="b"/>
              <a:pathLst>
                <a:path w="483" h="190" extrusionOk="0">
                  <a:moveTo>
                    <a:pt x="0" y="0"/>
                  </a:moveTo>
                  <a:cubicBezTo>
                    <a:pt x="61" y="125"/>
                    <a:pt x="61" y="125"/>
                    <a:pt x="61" y="125"/>
                  </a:cubicBezTo>
                  <a:cubicBezTo>
                    <a:pt x="62" y="126"/>
                    <a:pt x="62" y="127"/>
                    <a:pt x="63" y="128"/>
                  </a:cubicBezTo>
                  <a:cubicBezTo>
                    <a:pt x="70" y="144"/>
                    <a:pt x="70" y="144"/>
                    <a:pt x="70" y="144"/>
                  </a:cubicBezTo>
                  <a:cubicBezTo>
                    <a:pt x="93" y="170"/>
                    <a:pt x="162" y="190"/>
                    <a:pt x="241" y="190"/>
                  </a:cubicBezTo>
                  <a:cubicBezTo>
                    <a:pt x="320" y="190"/>
                    <a:pt x="389" y="170"/>
                    <a:pt x="412" y="144"/>
                  </a:cubicBezTo>
                  <a:cubicBezTo>
                    <a:pt x="420" y="128"/>
                    <a:pt x="420" y="128"/>
                    <a:pt x="420" y="128"/>
                  </a:cubicBezTo>
                  <a:cubicBezTo>
                    <a:pt x="421" y="127"/>
                    <a:pt x="421" y="126"/>
                    <a:pt x="421" y="125"/>
                  </a:cubicBezTo>
                  <a:cubicBezTo>
                    <a:pt x="483" y="0"/>
                    <a:pt x="483" y="0"/>
                    <a:pt x="483" y="0"/>
                  </a:cubicBezTo>
                  <a:cubicBezTo>
                    <a:pt x="437" y="26"/>
                    <a:pt x="338" y="41"/>
                    <a:pt x="241" y="41"/>
                  </a:cubicBezTo>
                  <a:cubicBezTo>
                    <a:pt x="144" y="41"/>
                    <a:pt x="45" y="26"/>
                    <a:pt x="0" y="0"/>
                  </a:cubicBezTo>
                  <a:close/>
                </a:path>
              </a:pathLst>
            </a:custGeom>
            <a:solidFill>
              <a:schemeClr val="accent6"/>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200" b="1">
                  <a:solidFill>
                    <a:schemeClr val="lt1"/>
                  </a:solidFill>
                  <a:latin typeface="Raleway"/>
                  <a:ea typeface="Raleway"/>
                  <a:cs typeface="Raleway"/>
                  <a:sym typeface="Raleway"/>
                </a:rPr>
                <a:t>Test &amp; Host</a:t>
              </a:r>
              <a:endParaRPr sz="1200" b="1" i="0" u="none" strike="noStrike" cap="none">
                <a:solidFill>
                  <a:schemeClr val="lt1"/>
                </a:solidFill>
                <a:latin typeface="Raleway"/>
                <a:ea typeface="Raleway"/>
                <a:cs typeface="Raleway"/>
                <a:sym typeface="Raleway"/>
              </a:endParaRPr>
            </a:p>
          </p:txBody>
        </p:sp>
        <p:sp>
          <p:nvSpPr>
            <p:cNvPr id="15" name="Google Shape;496;p43">
              <a:extLst>
                <a:ext uri="{FF2B5EF4-FFF2-40B4-BE49-F238E27FC236}">
                  <a16:creationId xmlns:a16="http://schemas.microsoft.com/office/drawing/2014/main" id="{31407E6B-FE4B-134D-A0C4-ED65140C815E}"/>
                </a:ext>
              </a:extLst>
            </p:cNvPr>
            <p:cNvSpPr/>
            <p:nvPr/>
          </p:nvSpPr>
          <p:spPr>
            <a:xfrm>
              <a:off x="3780424" y="4524789"/>
              <a:ext cx="718575" cy="115145"/>
            </a:xfrm>
            <a:custGeom>
              <a:avLst/>
              <a:gdLst/>
              <a:ahLst/>
              <a:cxnLst/>
              <a:rect l="l" t="t" r="r" b="b"/>
              <a:pathLst>
                <a:path w="1261" h="202" extrusionOk="0">
                  <a:moveTo>
                    <a:pt x="630" y="53"/>
                  </a:moveTo>
                  <a:cubicBezTo>
                    <a:pt x="363" y="53"/>
                    <a:pt x="82" y="34"/>
                    <a:pt x="0" y="0"/>
                  </a:cubicBezTo>
                  <a:cubicBezTo>
                    <a:pt x="71" y="146"/>
                    <a:pt x="71" y="146"/>
                    <a:pt x="71" y="146"/>
                  </a:cubicBezTo>
                  <a:cubicBezTo>
                    <a:pt x="88" y="157"/>
                    <a:pt x="134" y="170"/>
                    <a:pt x="227" y="181"/>
                  </a:cubicBezTo>
                  <a:cubicBezTo>
                    <a:pt x="334" y="194"/>
                    <a:pt x="478" y="202"/>
                    <a:pt x="630" y="202"/>
                  </a:cubicBezTo>
                  <a:cubicBezTo>
                    <a:pt x="630" y="202"/>
                    <a:pt x="630" y="202"/>
                    <a:pt x="630" y="202"/>
                  </a:cubicBezTo>
                  <a:cubicBezTo>
                    <a:pt x="929" y="202"/>
                    <a:pt x="1147" y="174"/>
                    <a:pt x="1189" y="146"/>
                  </a:cubicBezTo>
                  <a:cubicBezTo>
                    <a:pt x="1261" y="0"/>
                    <a:pt x="1261" y="0"/>
                    <a:pt x="1261" y="0"/>
                  </a:cubicBezTo>
                  <a:cubicBezTo>
                    <a:pt x="1179" y="34"/>
                    <a:pt x="897" y="53"/>
                    <a:pt x="630" y="53"/>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lang="en" sz="1100" b="1">
                <a:solidFill>
                  <a:schemeClr val="lt1"/>
                </a:solidFill>
                <a:latin typeface="Raleway"/>
                <a:ea typeface="Raleway"/>
                <a:cs typeface="Raleway"/>
                <a:sym typeface="Raleway"/>
              </a:endParaRPr>
            </a:p>
            <a:p>
              <a:pPr marL="0" marR="0" lvl="0" indent="0" algn="ctr" rtl="0">
                <a:lnSpc>
                  <a:spcPct val="100000"/>
                </a:lnSpc>
                <a:spcBef>
                  <a:spcPts val="0"/>
                </a:spcBef>
                <a:spcAft>
                  <a:spcPts val="0"/>
                </a:spcAft>
                <a:buClr>
                  <a:schemeClr val="dk1"/>
                </a:buClr>
                <a:buSzPts val="1400"/>
                <a:buFont typeface="Calibri"/>
                <a:buNone/>
              </a:pPr>
              <a:r>
                <a:rPr lang="en" sz="1100" b="1">
                  <a:solidFill>
                    <a:schemeClr val="lt1"/>
                  </a:solidFill>
                  <a:latin typeface="Raleway"/>
                  <a:ea typeface="Raleway"/>
                  <a:cs typeface="Raleway"/>
                  <a:sym typeface="Raleway"/>
                </a:rPr>
                <a:t>Develop understanding of how referees are assigned to tames</a:t>
              </a:r>
              <a:endParaRPr sz="1100" b="1" i="0" u="none" strike="noStrike" cap="none">
                <a:solidFill>
                  <a:schemeClr val="lt1"/>
                </a:solidFill>
                <a:latin typeface="Raleway"/>
                <a:ea typeface="Raleway"/>
                <a:cs typeface="Raleway"/>
                <a:sym typeface="Raleway"/>
              </a:endParaRPr>
            </a:p>
          </p:txBody>
        </p:sp>
        <p:sp>
          <p:nvSpPr>
            <p:cNvPr id="16" name="Google Shape;497;p43">
              <a:extLst>
                <a:ext uri="{FF2B5EF4-FFF2-40B4-BE49-F238E27FC236}">
                  <a16:creationId xmlns:a16="http://schemas.microsoft.com/office/drawing/2014/main" id="{2F26A9F8-6141-BE43-BA1A-DD02CB9A43C7}"/>
                </a:ext>
              </a:extLst>
            </p:cNvPr>
            <p:cNvSpPr/>
            <p:nvPr/>
          </p:nvSpPr>
          <p:spPr>
            <a:xfrm>
              <a:off x="3868662" y="4710395"/>
              <a:ext cx="541875" cy="112657"/>
            </a:xfrm>
            <a:custGeom>
              <a:avLst/>
              <a:gdLst/>
              <a:ahLst/>
              <a:cxnLst/>
              <a:rect l="l" t="t" r="r" b="b"/>
              <a:pathLst>
                <a:path w="951" h="198" extrusionOk="0">
                  <a:moveTo>
                    <a:pt x="0" y="0"/>
                  </a:moveTo>
                  <a:cubicBezTo>
                    <a:pt x="70" y="144"/>
                    <a:pt x="70" y="144"/>
                    <a:pt x="70" y="144"/>
                  </a:cubicBezTo>
                  <a:cubicBezTo>
                    <a:pt x="101" y="171"/>
                    <a:pt x="259" y="198"/>
                    <a:pt x="475" y="198"/>
                  </a:cubicBezTo>
                  <a:cubicBezTo>
                    <a:pt x="692" y="198"/>
                    <a:pt x="849" y="171"/>
                    <a:pt x="881" y="144"/>
                  </a:cubicBezTo>
                  <a:cubicBezTo>
                    <a:pt x="951" y="0"/>
                    <a:pt x="951" y="0"/>
                    <a:pt x="951" y="0"/>
                  </a:cubicBezTo>
                  <a:cubicBezTo>
                    <a:pt x="881" y="32"/>
                    <a:pt x="673" y="50"/>
                    <a:pt x="475" y="50"/>
                  </a:cubicBezTo>
                  <a:cubicBezTo>
                    <a:pt x="277" y="50"/>
                    <a:pt x="69" y="32"/>
                    <a:pt x="0" y="0"/>
                  </a:cubicBezTo>
                  <a:close/>
                </a:path>
              </a:pathLst>
            </a:custGeom>
            <a:solidFill>
              <a:schemeClr val="accent3"/>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lang="en-US" sz="1200" b="1">
                <a:solidFill>
                  <a:schemeClr val="accent1">
                    <a:lumMod val="50000"/>
                  </a:schemeClr>
                </a:solidFill>
                <a:latin typeface="Raleway"/>
                <a:ea typeface="Raleway"/>
                <a:cs typeface="Raleway"/>
                <a:sym typeface="Raleway"/>
              </a:endParaRPr>
            </a:p>
            <a:p>
              <a:pPr marL="0" marR="0" lvl="0" indent="0" algn="ctr" rtl="0">
                <a:lnSpc>
                  <a:spcPct val="100000"/>
                </a:lnSpc>
                <a:spcBef>
                  <a:spcPts val="0"/>
                </a:spcBef>
                <a:spcAft>
                  <a:spcPts val="0"/>
                </a:spcAft>
                <a:buClr>
                  <a:schemeClr val="dk1"/>
                </a:buClr>
                <a:buSzPts val="1400"/>
                <a:buFont typeface="Calibri"/>
                <a:buNone/>
              </a:pPr>
              <a:r>
                <a:rPr lang="en-US" sz="1200" b="1">
                  <a:solidFill>
                    <a:schemeClr val="accent1">
                      <a:lumMod val="50000"/>
                    </a:schemeClr>
                  </a:solidFill>
                  <a:latin typeface="Raleway"/>
                  <a:ea typeface="Raleway"/>
                  <a:cs typeface="Raleway"/>
                  <a:sym typeface="Raleway"/>
                </a:rPr>
                <a:t>Build corresponding, JS, PHP, and SQL Files </a:t>
              </a:r>
              <a:endParaRPr sz="1200" b="1" i="0" u="none" strike="noStrike" cap="none">
                <a:solidFill>
                  <a:schemeClr val="accent1">
                    <a:lumMod val="50000"/>
                  </a:schemeClr>
                </a:solidFill>
                <a:latin typeface="Raleway"/>
                <a:ea typeface="Raleway"/>
                <a:cs typeface="Raleway"/>
                <a:sym typeface="Raleway"/>
              </a:endParaRPr>
            </a:p>
          </p:txBody>
        </p:sp>
        <p:sp>
          <p:nvSpPr>
            <p:cNvPr id="17" name="Google Shape;498;p43">
              <a:extLst>
                <a:ext uri="{FF2B5EF4-FFF2-40B4-BE49-F238E27FC236}">
                  <a16:creationId xmlns:a16="http://schemas.microsoft.com/office/drawing/2014/main" id="{0162E736-FC8A-FA41-9F39-DEBA9F17DC95}"/>
                </a:ext>
              </a:extLst>
            </p:cNvPr>
            <p:cNvSpPr/>
            <p:nvPr/>
          </p:nvSpPr>
          <p:spPr>
            <a:xfrm>
              <a:off x="3824940" y="4614704"/>
              <a:ext cx="629543" cy="114014"/>
            </a:xfrm>
            <a:custGeom>
              <a:avLst/>
              <a:gdLst/>
              <a:ahLst/>
              <a:cxnLst/>
              <a:rect l="l" t="t" r="r" b="b"/>
              <a:pathLst>
                <a:path w="1105" h="200" extrusionOk="0">
                  <a:moveTo>
                    <a:pt x="552" y="51"/>
                  </a:moveTo>
                  <a:cubicBezTo>
                    <a:pt x="399" y="51"/>
                    <a:pt x="255" y="44"/>
                    <a:pt x="147" y="31"/>
                  </a:cubicBezTo>
                  <a:cubicBezTo>
                    <a:pt x="76" y="22"/>
                    <a:pt x="26" y="12"/>
                    <a:pt x="0" y="0"/>
                  </a:cubicBezTo>
                  <a:cubicBezTo>
                    <a:pt x="70" y="145"/>
                    <a:pt x="70" y="145"/>
                    <a:pt x="70" y="145"/>
                  </a:cubicBezTo>
                  <a:cubicBezTo>
                    <a:pt x="108" y="173"/>
                    <a:pt x="296" y="200"/>
                    <a:pt x="552" y="200"/>
                  </a:cubicBezTo>
                  <a:cubicBezTo>
                    <a:pt x="809" y="200"/>
                    <a:pt x="996" y="173"/>
                    <a:pt x="1034" y="145"/>
                  </a:cubicBezTo>
                  <a:cubicBezTo>
                    <a:pt x="1105" y="0"/>
                    <a:pt x="1105" y="0"/>
                    <a:pt x="1105" y="0"/>
                  </a:cubicBezTo>
                  <a:cubicBezTo>
                    <a:pt x="1030" y="33"/>
                    <a:pt x="785" y="51"/>
                    <a:pt x="552" y="51"/>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lang="en" sz="1200" b="1" i="0" u="none" strike="noStrike" cap="none">
                <a:solidFill>
                  <a:schemeClr val="lt1"/>
                </a:solidFill>
                <a:latin typeface="Raleway"/>
                <a:ea typeface="Raleway"/>
                <a:cs typeface="Raleway"/>
                <a:sym typeface="Raleway"/>
              </a:endParaRPr>
            </a:p>
            <a:p>
              <a:pPr marL="0" marR="0" lvl="0" indent="0" algn="ctr" rtl="0">
                <a:lnSpc>
                  <a:spcPct val="100000"/>
                </a:lnSpc>
                <a:spcBef>
                  <a:spcPts val="0"/>
                </a:spcBef>
                <a:spcAft>
                  <a:spcPts val="0"/>
                </a:spcAft>
                <a:buClr>
                  <a:schemeClr val="dk1"/>
                </a:buClr>
                <a:buSzPts val="1400"/>
                <a:buFont typeface="Calibri"/>
                <a:buNone/>
              </a:pPr>
              <a:r>
                <a:rPr lang="en" sz="1200" b="1" i="0" u="none" strike="noStrike" cap="none">
                  <a:solidFill>
                    <a:schemeClr val="lt1"/>
                  </a:solidFill>
                  <a:latin typeface="Raleway"/>
                  <a:ea typeface="Raleway"/>
                  <a:cs typeface="Raleway"/>
                  <a:sym typeface="Raleway"/>
                </a:rPr>
                <a:t>Build HTML for Assignment, Referees, Repots, and Games</a:t>
              </a:r>
              <a:endParaRPr sz="1200" b="1" i="0" u="none" strike="noStrike" cap="none">
                <a:solidFill>
                  <a:schemeClr val="lt1"/>
                </a:solidFill>
                <a:latin typeface="Raleway"/>
                <a:ea typeface="Raleway"/>
                <a:cs typeface="Raleway"/>
                <a:sym typeface="Raleway"/>
              </a:endParaRPr>
            </a:p>
          </p:txBody>
        </p:sp>
        <p:sp>
          <p:nvSpPr>
            <p:cNvPr id="18" name="Google Shape;499;p43">
              <a:extLst>
                <a:ext uri="{FF2B5EF4-FFF2-40B4-BE49-F238E27FC236}">
                  <a16:creationId xmlns:a16="http://schemas.microsoft.com/office/drawing/2014/main" id="{A9E6DF90-387D-0046-ADA3-FB43BC4F9621}"/>
                </a:ext>
              </a:extLst>
            </p:cNvPr>
            <p:cNvSpPr/>
            <p:nvPr/>
          </p:nvSpPr>
          <p:spPr>
            <a:xfrm>
              <a:off x="3912610" y="4806085"/>
              <a:ext cx="453525" cy="112204"/>
            </a:xfrm>
            <a:custGeom>
              <a:avLst/>
              <a:gdLst/>
              <a:ahLst/>
              <a:cxnLst/>
              <a:rect l="l" t="t" r="r" b="b"/>
              <a:pathLst>
                <a:path w="796" h="197" extrusionOk="0">
                  <a:moveTo>
                    <a:pt x="0" y="0"/>
                  </a:moveTo>
                  <a:cubicBezTo>
                    <a:pt x="65" y="132"/>
                    <a:pt x="65" y="132"/>
                    <a:pt x="65" y="132"/>
                  </a:cubicBezTo>
                  <a:cubicBezTo>
                    <a:pt x="65" y="132"/>
                    <a:pt x="65" y="132"/>
                    <a:pt x="65" y="132"/>
                  </a:cubicBezTo>
                  <a:cubicBezTo>
                    <a:pt x="65" y="133"/>
                    <a:pt x="65" y="133"/>
                    <a:pt x="65" y="133"/>
                  </a:cubicBezTo>
                  <a:cubicBezTo>
                    <a:pt x="70" y="142"/>
                    <a:pt x="70" y="142"/>
                    <a:pt x="70" y="142"/>
                  </a:cubicBezTo>
                  <a:cubicBezTo>
                    <a:pt x="95" y="170"/>
                    <a:pt x="221" y="197"/>
                    <a:pt x="398" y="197"/>
                  </a:cubicBezTo>
                  <a:cubicBezTo>
                    <a:pt x="576" y="197"/>
                    <a:pt x="702" y="170"/>
                    <a:pt x="727" y="142"/>
                  </a:cubicBezTo>
                  <a:cubicBezTo>
                    <a:pt x="732" y="133"/>
                    <a:pt x="732" y="133"/>
                    <a:pt x="732" y="133"/>
                  </a:cubicBezTo>
                  <a:cubicBezTo>
                    <a:pt x="732" y="132"/>
                    <a:pt x="732" y="132"/>
                    <a:pt x="732" y="132"/>
                  </a:cubicBezTo>
                  <a:cubicBezTo>
                    <a:pt x="732" y="132"/>
                    <a:pt x="732" y="132"/>
                    <a:pt x="732" y="132"/>
                  </a:cubicBezTo>
                  <a:cubicBezTo>
                    <a:pt x="796" y="0"/>
                    <a:pt x="796" y="0"/>
                    <a:pt x="796" y="0"/>
                  </a:cubicBezTo>
                  <a:cubicBezTo>
                    <a:pt x="735" y="31"/>
                    <a:pt x="562" y="48"/>
                    <a:pt x="398" y="48"/>
                  </a:cubicBezTo>
                  <a:cubicBezTo>
                    <a:pt x="234" y="48"/>
                    <a:pt x="62" y="31"/>
                    <a:pt x="0" y="0"/>
                  </a:cubicBezTo>
                  <a:close/>
                </a:path>
              </a:pathLst>
            </a:custGeom>
            <a:solidFill>
              <a:schemeClr val="accent4"/>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lang="en-US" sz="1100" b="1" i="0" u="none" strike="noStrike" cap="none">
                <a:solidFill>
                  <a:schemeClr val="accent1">
                    <a:lumMod val="50000"/>
                  </a:schemeClr>
                </a:solidFill>
                <a:latin typeface="Raleway"/>
                <a:ea typeface="Raleway"/>
                <a:cs typeface="Raleway"/>
                <a:sym typeface="Raleway"/>
              </a:endParaRPr>
            </a:p>
            <a:p>
              <a:pPr marL="0" marR="0" lvl="0" indent="0" algn="ctr" rtl="0">
                <a:lnSpc>
                  <a:spcPct val="100000"/>
                </a:lnSpc>
                <a:spcBef>
                  <a:spcPts val="0"/>
                </a:spcBef>
                <a:spcAft>
                  <a:spcPts val="0"/>
                </a:spcAft>
                <a:buClr>
                  <a:schemeClr val="dk1"/>
                </a:buClr>
                <a:buSzPts val="1400"/>
                <a:buFont typeface="Calibri"/>
                <a:buNone/>
              </a:pPr>
              <a:r>
                <a:rPr lang="en-US" sz="1100" b="1" i="0" u="none" strike="noStrike" cap="none">
                  <a:solidFill>
                    <a:schemeClr val="accent1">
                      <a:lumMod val="50000"/>
                    </a:schemeClr>
                  </a:solidFill>
                  <a:latin typeface="Raleway"/>
                  <a:ea typeface="Raleway"/>
                  <a:cs typeface="Raleway"/>
                  <a:sym typeface="Raleway"/>
                </a:rPr>
                <a:t>Develop functionalities</a:t>
              </a:r>
            </a:p>
            <a:p>
              <a:pPr marL="0" marR="0" lvl="0" indent="0" algn="ctr" rtl="0">
                <a:lnSpc>
                  <a:spcPct val="100000"/>
                </a:lnSpc>
                <a:spcBef>
                  <a:spcPts val="0"/>
                </a:spcBef>
                <a:spcAft>
                  <a:spcPts val="0"/>
                </a:spcAft>
                <a:buClr>
                  <a:schemeClr val="dk1"/>
                </a:buClr>
                <a:buSzPts val="1400"/>
                <a:buFont typeface="Calibri"/>
                <a:buNone/>
              </a:pPr>
              <a:r>
                <a:rPr lang="en-US" sz="1100" b="1">
                  <a:solidFill>
                    <a:schemeClr val="accent1">
                      <a:lumMod val="50000"/>
                    </a:schemeClr>
                  </a:solidFill>
                  <a:latin typeface="Raleway"/>
                  <a:ea typeface="Raleway"/>
                  <a:cs typeface="Raleway"/>
                  <a:sym typeface="Raleway"/>
                </a:rPr>
                <a:t>(add, edit, delete, etc.)</a:t>
              </a:r>
              <a:endParaRPr sz="1100" b="1" i="0" u="none" strike="noStrike" cap="none">
                <a:solidFill>
                  <a:schemeClr val="accent1">
                    <a:lumMod val="50000"/>
                  </a:schemeClr>
                </a:solidFill>
                <a:latin typeface="Raleway"/>
                <a:ea typeface="Raleway"/>
                <a:cs typeface="Raleway"/>
                <a:sym typeface="Raleway"/>
              </a:endParaRPr>
            </a:p>
          </p:txBody>
        </p:sp>
        <p:sp>
          <p:nvSpPr>
            <p:cNvPr id="19" name="Google Shape;500;p43">
              <a:extLst>
                <a:ext uri="{FF2B5EF4-FFF2-40B4-BE49-F238E27FC236}">
                  <a16:creationId xmlns:a16="http://schemas.microsoft.com/office/drawing/2014/main" id="{CBB6A3FD-AC41-3B4B-AD58-F5B75202EBDC}"/>
                </a:ext>
              </a:extLst>
            </p:cNvPr>
            <p:cNvSpPr/>
            <p:nvPr/>
          </p:nvSpPr>
          <p:spPr>
            <a:xfrm>
              <a:off x="3778727" y="4460423"/>
              <a:ext cx="719100" cy="79200"/>
            </a:xfrm>
            <a:prstGeom prst="ellipse">
              <a:avLst/>
            </a:prstGeom>
            <a:solidFill>
              <a:schemeClr val="lt2"/>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200" b="1" i="0" u="none" strike="noStrike" cap="none">
                <a:solidFill>
                  <a:schemeClr val="lt1"/>
                </a:solidFill>
                <a:latin typeface="Raleway"/>
                <a:ea typeface="Raleway"/>
                <a:cs typeface="Raleway"/>
                <a:sym typeface="Raleway"/>
              </a:endParaRPr>
            </a:p>
          </p:txBody>
        </p:sp>
      </p:grpSp>
      <p:cxnSp>
        <p:nvCxnSpPr>
          <p:cNvPr id="20" name="Google Shape;501;p43">
            <a:extLst>
              <a:ext uri="{FF2B5EF4-FFF2-40B4-BE49-F238E27FC236}">
                <a16:creationId xmlns:a16="http://schemas.microsoft.com/office/drawing/2014/main" id="{045799A8-60AA-0B4D-A757-ADB9CA5C5ED1}"/>
              </a:ext>
            </a:extLst>
          </p:cNvPr>
          <p:cNvCxnSpPr/>
          <p:nvPr/>
        </p:nvCxnSpPr>
        <p:spPr>
          <a:xfrm>
            <a:off x="3388066" y="2055022"/>
            <a:ext cx="966900" cy="0"/>
          </a:xfrm>
          <a:prstGeom prst="straightConnector1">
            <a:avLst/>
          </a:prstGeom>
          <a:noFill/>
          <a:ln w="9525" cap="flat" cmpd="sng">
            <a:solidFill>
              <a:schemeClr val="accent1"/>
            </a:solidFill>
            <a:prstDash val="solid"/>
            <a:round/>
            <a:headEnd type="oval" w="med" len="med"/>
            <a:tailEnd type="oval" w="med" len="med"/>
          </a:ln>
        </p:spPr>
      </p:cxnSp>
      <p:sp>
        <p:nvSpPr>
          <p:cNvPr id="21" name="Google Shape;502;p43">
            <a:extLst>
              <a:ext uri="{FF2B5EF4-FFF2-40B4-BE49-F238E27FC236}">
                <a16:creationId xmlns:a16="http://schemas.microsoft.com/office/drawing/2014/main" id="{C9F2D1D4-745C-AB41-BE06-E5A2F183716A}"/>
              </a:ext>
            </a:extLst>
          </p:cNvPr>
          <p:cNvSpPr txBox="1"/>
          <p:nvPr/>
        </p:nvSpPr>
        <p:spPr>
          <a:xfrm>
            <a:off x="4411469" y="1897593"/>
            <a:ext cx="1533900" cy="3147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en-US" sz="1000">
                <a:solidFill>
                  <a:schemeClr val="tx2">
                    <a:lumMod val="25000"/>
                  </a:schemeClr>
                </a:solidFill>
                <a:latin typeface="Raleway"/>
                <a:ea typeface="Raleway"/>
                <a:cs typeface="Raleway"/>
                <a:sym typeface="Raleway"/>
              </a:rPr>
              <a:t>Referees and Games have a many to many relationship.</a:t>
            </a:r>
          </a:p>
        </p:txBody>
      </p:sp>
      <p:cxnSp>
        <p:nvCxnSpPr>
          <p:cNvPr id="22" name="Google Shape;503;p43">
            <a:extLst>
              <a:ext uri="{FF2B5EF4-FFF2-40B4-BE49-F238E27FC236}">
                <a16:creationId xmlns:a16="http://schemas.microsoft.com/office/drawing/2014/main" id="{48420F0E-C901-654F-834A-C63B1C1C7A57}"/>
              </a:ext>
            </a:extLst>
          </p:cNvPr>
          <p:cNvCxnSpPr/>
          <p:nvPr/>
        </p:nvCxnSpPr>
        <p:spPr>
          <a:xfrm>
            <a:off x="3245626" y="2495705"/>
            <a:ext cx="1109400" cy="0"/>
          </a:xfrm>
          <a:prstGeom prst="straightConnector1">
            <a:avLst/>
          </a:prstGeom>
          <a:noFill/>
          <a:ln w="9525" cap="flat" cmpd="sng">
            <a:solidFill>
              <a:schemeClr val="accent2"/>
            </a:solidFill>
            <a:prstDash val="solid"/>
            <a:round/>
            <a:headEnd type="oval" w="med" len="med"/>
            <a:tailEnd type="oval" w="med" len="med"/>
          </a:ln>
        </p:spPr>
      </p:cxnSp>
      <p:sp>
        <p:nvSpPr>
          <p:cNvPr id="23" name="Google Shape;504;p43">
            <a:extLst>
              <a:ext uri="{FF2B5EF4-FFF2-40B4-BE49-F238E27FC236}">
                <a16:creationId xmlns:a16="http://schemas.microsoft.com/office/drawing/2014/main" id="{6A6A02A9-29DE-2444-BBEF-8B60C42AB33E}"/>
              </a:ext>
            </a:extLst>
          </p:cNvPr>
          <p:cNvSpPr txBox="1"/>
          <p:nvPr/>
        </p:nvSpPr>
        <p:spPr>
          <a:xfrm>
            <a:off x="4411469" y="2338268"/>
            <a:ext cx="1533900" cy="3147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en-US" sz="1000">
                <a:solidFill>
                  <a:schemeClr val="tx2">
                    <a:lumMod val="25000"/>
                  </a:schemeClr>
                </a:solidFill>
                <a:latin typeface="Raleway"/>
                <a:ea typeface="Raleway"/>
                <a:cs typeface="Raleway"/>
                <a:sym typeface="Raleway"/>
              </a:rPr>
              <a:t>The content from a user's point of view</a:t>
            </a:r>
          </a:p>
        </p:txBody>
      </p:sp>
      <p:cxnSp>
        <p:nvCxnSpPr>
          <p:cNvPr id="24" name="Google Shape;505;p43">
            <a:extLst>
              <a:ext uri="{FF2B5EF4-FFF2-40B4-BE49-F238E27FC236}">
                <a16:creationId xmlns:a16="http://schemas.microsoft.com/office/drawing/2014/main" id="{2EA9EF59-4084-074B-80CD-EAFAB7CA12B1}"/>
              </a:ext>
            </a:extLst>
          </p:cNvPr>
          <p:cNvCxnSpPr/>
          <p:nvPr/>
        </p:nvCxnSpPr>
        <p:spPr>
          <a:xfrm>
            <a:off x="3043209" y="2936387"/>
            <a:ext cx="1311900" cy="0"/>
          </a:xfrm>
          <a:prstGeom prst="straightConnector1">
            <a:avLst/>
          </a:prstGeom>
          <a:noFill/>
          <a:ln w="9525" cap="flat" cmpd="sng">
            <a:solidFill>
              <a:schemeClr val="accent3"/>
            </a:solidFill>
            <a:prstDash val="solid"/>
            <a:round/>
            <a:headEnd type="oval" w="med" len="med"/>
            <a:tailEnd type="oval" w="med" len="med"/>
          </a:ln>
        </p:spPr>
      </p:cxnSp>
      <p:sp>
        <p:nvSpPr>
          <p:cNvPr id="25" name="Google Shape;506;p43">
            <a:extLst>
              <a:ext uri="{FF2B5EF4-FFF2-40B4-BE49-F238E27FC236}">
                <a16:creationId xmlns:a16="http://schemas.microsoft.com/office/drawing/2014/main" id="{3269DACA-18BA-A24D-873F-44A82725DEBE}"/>
              </a:ext>
            </a:extLst>
          </p:cNvPr>
          <p:cNvSpPr txBox="1"/>
          <p:nvPr/>
        </p:nvSpPr>
        <p:spPr>
          <a:xfrm>
            <a:off x="4411469" y="2778943"/>
            <a:ext cx="1533900" cy="3147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en-US" sz="1000">
                <a:solidFill>
                  <a:schemeClr val="tx2">
                    <a:lumMod val="25000"/>
                  </a:schemeClr>
                </a:solidFill>
                <a:latin typeface="Raleway"/>
                <a:ea typeface="Raleway"/>
                <a:cs typeface="Raleway"/>
                <a:sym typeface="Raleway"/>
              </a:rPr>
              <a:t>Allowing the content to interact with each other</a:t>
            </a:r>
          </a:p>
        </p:txBody>
      </p:sp>
      <p:cxnSp>
        <p:nvCxnSpPr>
          <p:cNvPr id="26" name="Google Shape;507;p43">
            <a:extLst>
              <a:ext uri="{FF2B5EF4-FFF2-40B4-BE49-F238E27FC236}">
                <a16:creationId xmlns:a16="http://schemas.microsoft.com/office/drawing/2014/main" id="{11CDDDE6-772E-564B-8D38-107B5D17342C}"/>
              </a:ext>
            </a:extLst>
          </p:cNvPr>
          <p:cNvCxnSpPr/>
          <p:nvPr/>
        </p:nvCxnSpPr>
        <p:spPr>
          <a:xfrm>
            <a:off x="2870780" y="3377047"/>
            <a:ext cx="1484100" cy="0"/>
          </a:xfrm>
          <a:prstGeom prst="straightConnector1">
            <a:avLst/>
          </a:prstGeom>
          <a:noFill/>
          <a:ln w="9525" cap="flat" cmpd="sng">
            <a:solidFill>
              <a:schemeClr val="accent4"/>
            </a:solidFill>
            <a:prstDash val="solid"/>
            <a:round/>
            <a:headEnd type="oval" w="med" len="med"/>
            <a:tailEnd type="oval" w="med" len="med"/>
          </a:ln>
        </p:spPr>
      </p:cxnSp>
      <p:sp>
        <p:nvSpPr>
          <p:cNvPr id="27" name="Google Shape;508;p43">
            <a:extLst>
              <a:ext uri="{FF2B5EF4-FFF2-40B4-BE49-F238E27FC236}">
                <a16:creationId xmlns:a16="http://schemas.microsoft.com/office/drawing/2014/main" id="{C7272600-AB4B-B242-A178-68AE941BEC06}"/>
              </a:ext>
            </a:extLst>
          </p:cNvPr>
          <p:cNvSpPr txBox="1"/>
          <p:nvPr/>
        </p:nvSpPr>
        <p:spPr>
          <a:xfrm>
            <a:off x="4411469" y="3219617"/>
            <a:ext cx="1533900" cy="3147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en-US" sz="1000">
                <a:solidFill>
                  <a:schemeClr val="tx2">
                    <a:lumMod val="25000"/>
                  </a:schemeClr>
                </a:solidFill>
                <a:latin typeface="Raleway"/>
                <a:ea typeface="Raleway"/>
                <a:cs typeface="Raleway"/>
                <a:sym typeface="Raleway"/>
              </a:rPr>
              <a:t>Allowing the user to interact with the content</a:t>
            </a:r>
          </a:p>
        </p:txBody>
      </p:sp>
      <p:cxnSp>
        <p:nvCxnSpPr>
          <p:cNvPr id="28" name="Google Shape;509;p43">
            <a:extLst>
              <a:ext uri="{FF2B5EF4-FFF2-40B4-BE49-F238E27FC236}">
                <a16:creationId xmlns:a16="http://schemas.microsoft.com/office/drawing/2014/main" id="{8B728119-A8B3-8A49-A1DD-EE1A349F3AB6}"/>
              </a:ext>
            </a:extLst>
          </p:cNvPr>
          <p:cNvCxnSpPr/>
          <p:nvPr/>
        </p:nvCxnSpPr>
        <p:spPr>
          <a:xfrm>
            <a:off x="2683345" y="3817729"/>
            <a:ext cx="1671600" cy="0"/>
          </a:xfrm>
          <a:prstGeom prst="straightConnector1">
            <a:avLst/>
          </a:prstGeom>
          <a:noFill/>
          <a:ln w="9525" cap="flat" cmpd="sng">
            <a:solidFill>
              <a:schemeClr val="accent5"/>
            </a:solidFill>
            <a:prstDash val="solid"/>
            <a:round/>
            <a:headEnd type="oval" w="med" len="med"/>
            <a:tailEnd type="oval" w="med" len="med"/>
          </a:ln>
        </p:spPr>
      </p:cxnSp>
      <p:sp>
        <p:nvSpPr>
          <p:cNvPr id="29" name="Google Shape;510;p43">
            <a:extLst>
              <a:ext uri="{FF2B5EF4-FFF2-40B4-BE49-F238E27FC236}">
                <a16:creationId xmlns:a16="http://schemas.microsoft.com/office/drawing/2014/main" id="{69088021-35EF-3049-9E83-B218662BAB4D}"/>
              </a:ext>
            </a:extLst>
          </p:cNvPr>
          <p:cNvSpPr txBox="1"/>
          <p:nvPr/>
        </p:nvSpPr>
        <p:spPr>
          <a:xfrm>
            <a:off x="4411469" y="3660292"/>
            <a:ext cx="1533900" cy="3147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en-US" sz="1000">
                <a:solidFill>
                  <a:schemeClr val="tx2">
                    <a:lumMod val="25000"/>
                  </a:schemeClr>
                </a:solidFill>
                <a:latin typeface="Raleway"/>
                <a:ea typeface="Raleway"/>
                <a:cs typeface="Raleway"/>
                <a:sym typeface="Raleway"/>
              </a:rPr>
              <a:t>The first impression of content presentation</a:t>
            </a:r>
          </a:p>
        </p:txBody>
      </p:sp>
      <p:cxnSp>
        <p:nvCxnSpPr>
          <p:cNvPr id="30" name="Google Shape;511;p43">
            <a:extLst>
              <a:ext uri="{FF2B5EF4-FFF2-40B4-BE49-F238E27FC236}">
                <a16:creationId xmlns:a16="http://schemas.microsoft.com/office/drawing/2014/main" id="{38B3FF8B-0121-6C4F-8A63-C90CF9E0DD24}"/>
              </a:ext>
            </a:extLst>
          </p:cNvPr>
          <p:cNvCxnSpPr/>
          <p:nvPr/>
        </p:nvCxnSpPr>
        <p:spPr>
          <a:xfrm>
            <a:off x="2488430" y="4258389"/>
            <a:ext cx="1858800" cy="0"/>
          </a:xfrm>
          <a:prstGeom prst="straightConnector1">
            <a:avLst/>
          </a:prstGeom>
          <a:noFill/>
          <a:ln w="9525" cap="flat" cmpd="sng">
            <a:solidFill>
              <a:schemeClr val="accent6"/>
            </a:solidFill>
            <a:prstDash val="solid"/>
            <a:round/>
            <a:headEnd type="oval" w="med" len="med"/>
            <a:tailEnd type="oval" w="med" len="med"/>
          </a:ln>
        </p:spPr>
      </p:cxnSp>
      <p:sp>
        <p:nvSpPr>
          <p:cNvPr id="31" name="Google Shape;512;p43">
            <a:extLst>
              <a:ext uri="{FF2B5EF4-FFF2-40B4-BE49-F238E27FC236}">
                <a16:creationId xmlns:a16="http://schemas.microsoft.com/office/drawing/2014/main" id="{43ADC435-423D-D347-B034-ED983A9EECD3}"/>
              </a:ext>
            </a:extLst>
          </p:cNvPr>
          <p:cNvSpPr txBox="1"/>
          <p:nvPr/>
        </p:nvSpPr>
        <p:spPr>
          <a:xfrm>
            <a:off x="4411469" y="4219887"/>
            <a:ext cx="1533900" cy="3147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en-US" sz="1000">
                <a:solidFill>
                  <a:schemeClr val="tx2">
                    <a:lumMod val="25000"/>
                  </a:schemeClr>
                </a:solidFill>
                <a:latin typeface="Raleway"/>
                <a:ea typeface="Raleway"/>
                <a:cs typeface="Raleway"/>
                <a:sym typeface="Raleway"/>
              </a:rPr>
              <a:t>Ensuring content and site capabilities are capable of functioning for the user.</a:t>
            </a:r>
          </a:p>
        </p:txBody>
      </p:sp>
      <p:sp>
        <p:nvSpPr>
          <p:cNvPr id="7" name="TextBox 6">
            <a:extLst>
              <a:ext uri="{FF2B5EF4-FFF2-40B4-BE49-F238E27FC236}">
                <a16:creationId xmlns:a16="http://schemas.microsoft.com/office/drawing/2014/main" id="{2BD4D7C2-B7A0-1B4A-A53C-67850ADEA08E}"/>
              </a:ext>
            </a:extLst>
          </p:cNvPr>
          <p:cNvSpPr txBox="1"/>
          <p:nvPr/>
        </p:nvSpPr>
        <p:spPr>
          <a:xfrm>
            <a:off x="1117407" y="3660292"/>
            <a:ext cx="1858800" cy="646331"/>
          </a:xfrm>
          <a:prstGeom prst="rect">
            <a:avLst/>
          </a:prstGeom>
          <a:noFill/>
        </p:spPr>
        <p:txBody>
          <a:bodyPr wrap="square" rtlCol="0">
            <a:spAutoFit/>
          </a:bodyPr>
          <a:lstStyle/>
          <a:p>
            <a:r>
              <a:rPr lang="en-US" sz="1050" b="1">
                <a:solidFill>
                  <a:schemeClr val="bg1"/>
                </a:solidFill>
                <a:latin typeface="Raleway"/>
                <a:ea typeface="Raleway"/>
                <a:cs typeface="Raleway"/>
                <a:sym typeface="Raleway"/>
              </a:rPr>
              <a:t>Design website </a:t>
            </a:r>
          </a:p>
          <a:p>
            <a:r>
              <a:rPr lang="en-US" sz="1050" b="1">
                <a:solidFill>
                  <a:schemeClr val="bg1"/>
                </a:solidFill>
                <a:latin typeface="Raleway"/>
                <a:ea typeface="Raleway"/>
                <a:cs typeface="Raleway"/>
                <a:sym typeface="Raleway"/>
              </a:rPr>
              <a:t>aesthetic using CSS</a:t>
            </a:r>
          </a:p>
          <a:p>
            <a:endParaRPr lang="en-US"/>
          </a:p>
        </p:txBody>
      </p:sp>
      <p:sp>
        <p:nvSpPr>
          <p:cNvPr id="33" name="TextBox 32">
            <a:extLst>
              <a:ext uri="{FF2B5EF4-FFF2-40B4-BE49-F238E27FC236}">
                <a16:creationId xmlns:a16="http://schemas.microsoft.com/office/drawing/2014/main" id="{51672551-04EE-5B45-AC64-5D1834A55BBC}"/>
              </a:ext>
            </a:extLst>
          </p:cNvPr>
          <p:cNvSpPr txBox="1"/>
          <p:nvPr/>
        </p:nvSpPr>
        <p:spPr>
          <a:xfrm>
            <a:off x="5736495" y="1090993"/>
            <a:ext cx="3095844" cy="307777"/>
          </a:xfrm>
          <a:prstGeom prst="rect">
            <a:avLst/>
          </a:prstGeom>
          <a:solidFill>
            <a:schemeClr val="accent1">
              <a:lumMod val="75000"/>
            </a:schemeClr>
          </a:solidFill>
        </p:spPr>
        <p:txBody>
          <a:bodyPr wrap="square" rtlCol="0">
            <a:spAutoFit/>
          </a:bodyPr>
          <a:lstStyle/>
          <a:p>
            <a:pPr algn="ctr"/>
            <a:r>
              <a:rPr lang="en-US">
                <a:solidFill>
                  <a:schemeClr val="bg1"/>
                </a:solidFill>
                <a:latin typeface="Arial" panose="020B0604020202020204" pitchFamily="34" charset="0"/>
              </a:rPr>
              <a:t>Deployment</a:t>
            </a:r>
            <a:endParaRPr lang="en-US" b="0" i="0">
              <a:solidFill>
                <a:schemeClr val="bg1"/>
              </a:solidFill>
              <a:effectLst/>
              <a:latin typeface="Arial" panose="020B0604020202020204" pitchFamily="34" charset="0"/>
            </a:endParaRPr>
          </a:p>
        </p:txBody>
      </p:sp>
      <p:sp>
        <p:nvSpPr>
          <p:cNvPr id="34" name="Arrow: Chevron 5">
            <a:hlinkClick r:id="rId4" action="ppaction://hlinksldjump"/>
            <a:extLst>
              <a:ext uri="{FF2B5EF4-FFF2-40B4-BE49-F238E27FC236}">
                <a16:creationId xmlns:a16="http://schemas.microsoft.com/office/drawing/2014/main" id="{A9D739B5-824D-7E4D-A370-0F43D41B59E1}"/>
              </a:ext>
            </a:extLst>
          </p:cNvPr>
          <p:cNvSpPr/>
          <p:nvPr/>
        </p:nvSpPr>
        <p:spPr>
          <a:xfrm>
            <a:off x="410392" y="4828027"/>
            <a:ext cx="2040450" cy="223264"/>
          </a:xfrm>
          <a:prstGeom prst="chevron">
            <a:avLst>
              <a:gd name="adj" fmla="val 63690"/>
            </a:avLst>
          </a:prstGeom>
          <a:solidFill>
            <a:srgbClr val="F5F1E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a:solidFill>
                  <a:srgbClr val="222222"/>
                </a:solidFill>
                <a:effectLst>
                  <a:outerShdw blurRad="38100" dist="38100" dir="2700000" algn="tl">
                    <a:srgbClr val="000000">
                      <a:alpha val="43137"/>
                    </a:srgbClr>
                  </a:outerShdw>
                </a:effectLst>
              </a:rPr>
              <a:t>Value Proposition</a:t>
            </a:r>
            <a:endParaRPr lang="en-IN" sz="900" b="1">
              <a:solidFill>
                <a:srgbClr val="222222"/>
              </a:solidFill>
              <a:effectLst>
                <a:outerShdw blurRad="38100" dist="38100" dir="2700000" algn="tl">
                  <a:srgbClr val="000000">
                    <a:alpha val="43137"/>
                  </a:srgbClr>
                </a:outerShdw>
              </a:effectLst>
            </a:endParaRPr>
          </a:p>
        </p:txBody>
      </p:sp>
      <p:sp>
        <p:nvSpPr>
          <p:cNvPr id="35" name="Arrow: Chevron 6">
            <a:hlinkClick r:id="rId5" action="ppaction://hlinksldjump"/>
            <a:extLst>
              <a:ext uri="{FF2B5EF4-FFF2-40B4-BE49-F238E27FC236}">
                <a16:creationId xmlns:a16="http://schemas.microsoft.com/office/drawing/2014/main" id="{75355FFB-B414-AD47-AC5D-9B7E113EA8E1}"/>
              </a:ext>
            </a:extLst>
          </p:cNvPr>
          <p:cNvSpPr/>
          <p:nvPr/>
        </p:nvSpPr>
        <p:spPr>
          <a:xfrm>
            <a:off x="2452897" y="4817346"/>
            <a:ext cx="2040450" cy="221988"/>
          </a:xfrm>
          <a:prstGeom prst="chevron">
            <a:avLst>
              <a:gd name="adj" fmla="val 63690"/>
            </a:avLst>
          </a:prstGeom>
          <a:effectLst>
            <a:glow rad="1016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a:solidFill>
                  <a:srgbClr val="F5F1E0"/>
                </a:solidFill>
                <a:effectLst>
                  <a:outerShdw blurRad="38100" dist="38100" dir="2700000" algn="tl">
                    <a:srgbClr val="000000">
                      <a:alpha val="43137"/>
                    </a:srgbClr>
                  </a:outerShdw>
                </a:effectLst>
              </a:rPr>
              <a:t>Demo</a:t>
            </a:r>
            <a:endParaRPr lang="en-IN" sz="800" b="1">
              <a:solidFill>
                <a:srgbClr val="F5F1E0"/>
              </a:solidFill>
              <a:effectLst>
                <a:outerShdw blurRad="38100" dist="38100" dir="2700000" algn="tl">
                  <a:srgbClr val="000000">
                    <a:alpha val="43137"/>
                  </a:srgbClr>
                </a:outerShdw>
              </a:effectLst>
            </a:endParaRPr>
          </a:p>
        </p:txBody>
      </p:sp>
      <p:sp>
        <p:nvSpPr>
          <p:cNvPr id="36" name="Arrow: Chevron 7">
            <a:hlinkClick r:id="rId6" action="ppaction://hlinksldjump"/>
            <a:extLst>
              <a:ext uri="{FF2B5EF4-FFF2-40B4-BE49-F238E27FC236}">
                <a16:creationId xmlns:a16="http://schemas.microsoft.com/office/drawing/2014/main" id="{7EF73E78-0DB2-2C42-A49F-2B36DE35056F}"/>
              </a:ext>
            </a:extLst>
          </p:cNvPr>
          <p:cNvSpPr/>
          <p:nvPr/>
        </p:nvSpPr>
        <p:spPr>
          <a:xfrm>
            <a:off x="4493347" y="4817346"/>
            <a:ext cx="2040450" cy="221988"/>
          </a:xfrm>
          <a:prstGeom prst="chevron">
            <a:avLst>
              <a:gd name="adj" fmla="val 63690"/>
            </a:avLst>
          </a:prstGeom>
          <a:solidFill>
            <a:srgbClr val="F5F1E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a:solidFill>
                  <a:srgbClr val="222222"/>
                </a:solidFill>
                <a:effectLst>
                  <a:outerShdw blurRad="38100" dist="38100" dir="2700000" algn="tl">
                    <a:srgbClr val="000000">
                      <a:alpha val="43137"/>
                    </a:srgbClr>
                  </a:outerShdw>
                </a:effectLst>
              </a:rPr>
              <a:t>Lessons Learned</a:t>
            </a:r>
            <a:endParaRPr lang="en-IN" sz="900" b="1">
              <a:solidFill>
                <a:srgbClr val="222222"/>
              </a:solidFill>
              <a:effectLst>
                <a:outerShdw blurRad="38100" dist="38100" dir="2700000" algn="tl">
                  <a:srgbClr val="000000">
                    <a:alpha val="43137"/>
                  </a:srgbClr>
                </a:outerShdw>
              </a:effectLst>
            </a:endParaRPr>
          </a:p>
        </p:txBody>
      </p:sp>
      <p:sp>
        <p:nvSpPr>
          <p:cNvPr id="37" name="Arrow: Chevron 9">
            <a:hlinkClick r:id="rId7" action="ppaction://hlinksldjump"/>
            <a:extLst>
              <a:ext uri="{FF2B5EF4-FFF2-40B4-BE49-F238E27FC236}">
                <a16:creationId xmlns:a16="http://schemas.microsoft.com/office/drawing/2014/main" id="{525A0EC8-F9C9-F94C-9750-73958C416D54}"/>
              </a:ext>
            </a:extLst>
          </p:cNvPr>
          <p:cNvSpPr/>
          <p:nvPr/>
        </p:nvSpPr>
        <p:spPr>
          <a:xfrm>
            <a:off x="6521468" y="4827563"/>
            <a:ext cx="2040450" cy="221988"/>
          </a:xfrm>
          <a:prstGeom prst="chevron">
            <a:avLst>
              <a:gd name="adj" fmla="val 63690"/>
            </a:avLst>
          </a:prstGeom>
          <a:solidFill>
            <a:srgbClr val="F5F1E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a:solidFill>
                  <a:srgbClr val="222222"/>
                </a:solidFill>
                <a:effectLst>
                  <a:outerShdw blurRad="38100" dist="38100" dir="2700000" algn="tl">
                    <a:srgbClr val="000000">
                      <a:alpha val="43137"/>
                    </a:srgbClr>
                  </a:outerShdw>
                </a:effectLst>
              </a:rPr>
              <a:t>Appendix</a:t>
            </a:r>
            <a:endParaRPr lang="en-IN" sz="900" b="1">
              <a:solidFill>
                <a:srgbClr val="222222"/>
              </a:solidFill>
              <a:effectLst>
                <a:outerShdw blurRad="38100" dist="38100" dir="2700000" algn="tl">
                  <a:srgbClr val="000000">
                    <a:alpha val="43137"/>
                  </a:srgbClr>
                </a:outerShdw>
              </a:effectLst>
            </a:endParaRPr>
          </a:p>
        </p:txBody>
      </p:sp>
      <p:sp>
        <p:nvSpPr>
          <p:cNvPr id="8" name="Oval 7">
            <a:extLst>
              <a:ext uri="{FF2B5EF4-FFF2-40B4-BE49-F238E27FC236}">
                <a16:creationId xmlns:a16="http://schemas.microsoft.com/office/drawing/2014/main" id="{01A9E457-2C2C-4341-A6E1-F0A8D508D54F}"/>
              </a:ext>
            </a:extLst>
          </p:cNvPr>
          <p:cNvSpPr/>
          <p:nvPr/>
        </p:nvSpPr>
        <p:spPr>
          <a:xfrm>
            <a:off x="6734971" y="2500053"/>
            <a:ext cx="1160459" cy="95384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73E2D4F8-1090-F649-A41A-BE2AA42ABAE1}"/>
              </a:ext>
            </a:extLst>
          </p:cNvPr>
          <p:cNvSpPr/>
          <p:nvPr/>
        </p:nvSpPr>
        <p:spPr>
          <a:xfrm>
            <a:off x="6835671" y="2582824"/>
            <a:ext cx="959057" cy="78829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DE2C74EA-5829-734E-B5AF-EDC49881C7C2}"/>
              </a:ext>
            </a:extLst>
          </p:cNvPr>
          <p:cNvSpPr txBox="1"/>
          <p:nvPr/>
        </p:nvSpPr>
        <p:spPr>
          <a:xfrm>
            <a:off x="6985137" y="2739295"/>
            <a:ext cx="788325" cy="523220"/>
          </a:xfrm>
          <a:prstGeom prst="rect">
            <a:avLst/>
          </a:prstGeom>
          <a:noFill/>
        </p:spPr>
        <p:txBody>
          <a:bodyPr wrap="square" rtlCol="0">
            <a:spAutoFit/>
          </a:bodyPr>
          <a:lstStyle/>
          <a:p>
            <a:r>
              <a:rPr lang="en-US" b="1"/>
              <a:t>AWS Cloud</a:t>
            </a:r>
          </a:p>
        </p:txBody>
      </p:sp>
      <p:cxnSp>
        <p:nvCxnSpPr>
          <p:cNvPr id="41" name="Elbow Connector 40">
            <a:extLst>
              <a:ext uri="{FF2B5EF4-FFF2-40B4-BE49-F238E27FC236}">
                <a16:creationId xmlns:a16="http://schemas.microsoft.com/office/drawing/2014/main" id="{E187F659-1177-5147-8FFF-CBC77D755FEE}"/>
              </a:ext>
            </a:extLst>
          </p:cNvPr>
          <p:cNvCxnSpPr>
            <a:cxnSpLocks/>
            <a:stCxn id="8" idx="6"/>
          </p:cNvCxnSpPr>
          <p:nvPr/>
        </p:nvCxnSpPr>
        <p:spPr>
          <a:xfrm flipV="1">
            <a:off x="7895430" y="2142149"/>
            <a:ext cx="666488" cy="834825"/>
          </a:xfrm>
          <a:prstGeom prst="bentConnector2">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4" name="Elbow Connector 43">
            <a:extLst>
              <a:ext uri="{FF2B5EF4-FFF2-40B4-BE49-F238E27FC236}">
                <a16:creationId xmlns:a16="http://schemas.microsoft.com/office/drawing/2014/main" id="{EE79A130-A517-C04B-9168-45C6C41DBA89}"/>
              </a:ext>
            </a:extLst>
          </p:cNvPr>
          <p:cNvCxnSpPr>
            <a:cxnSpLocks/>
            <a:endCxn id="8" idx="2"/>
          </p:cNvCxnSpPr>
          <p:nvPr/>
        </p:nvCxnSpPr>
        <p:spPr>
          <a:xfrm rot="5400000" flipH="1" flipV="1">
            <a:off x="5965140" y="3042049"/>
            <a:ext cx="834906" cy="704756"/>
          </a:xfrm>
          <a:prstGeom prst="bentConnector2">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47" name="Rectangle 46">
            <a:extLst>
              <a:ext uri="{FF2B5EF4-FFF2-40B4-BE49-F238E27FC236}">
                <a16:creationId xmlns:a16="http://schemas.microsoft.com/office/drawing/2014/main" id="{FACA9C0D-50C1-C84F-B44C-421237861847}"/>
              </a:ext>
            </a:extLst>
          </p:cNvPr>
          <p:cNvSpPr/>
          <p:nvPr/>
        </p:nvSpPr>
        <p:spPr>
          <a:xfrm>
            <a:off x="6030215" y="1626517"/>
            <a:ext cx="2531703" cy="72729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100" b="1">
                <a:solidFill>
                  <a:schemeClr val="accent6">
                    <a:lumMod val="50000"/>
                  </a:schemeClr>
                </a:solidFill>
              </a:rPr>
              <a:t>Limited Resources</a:t>
            </a:r>
            <a:r>
              <a:rPr lang="en-US" sz="1100">
                <a:solidFill>
                  <a:schemeClr val="accent6">
                    <a:lumMod val="50000"/>
                  </a:schemeClr>
                </a:solidFill>
              </a:rPr>
              <a:t>| AWS decreases the need for in house experts to tend to data storage and or house data on premises.</a:t>
            </a:r>
          </a:p>
        </p:txBody>
      </p:sp>
      <p:sp>
        <p:nvSpPr>
          <p:cNvPr id="62" name="Rectangle 61">
            <a:extLst>
              <a:ext uri="{FF2B5EF4-FFF2-40B4-BE49-F238E27FC236}">
                <a16:creationId xmlns:a16="http://schemas.microsoft.com/office/drawing/2014/main" id="{D1CCE77D-FA8D-0046-A187-03DA9663F443}"/>
              </a:ext>
            </a:extLst>
          </p:cNvPr>
          <p:cNvSpPr/>
          <p:nvPr/>
        </p:nvSpPr>
        <p:spPr>
          <a:xfrm>
            <a:off x="6018566" y="3579327"/>
            <a:ext cx="2531703" cy="72729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100" b="1">
                <a:solidFill>
                  <a:schemeClr val="accent6">
                    <a:lumMod val="50000"/>
                  </a:schemeClr>
                </a:solidFill>
              </a:rPr>
              <a:t>Scalability</a:t>
            </a:r>
            <a:r>
              <a:rPr lang="en-US" sz="1100">
                <a:solidFill>
                  <a:schemeClr val="accent6">
                    <a:lumMod val="50000"/>
                  </a:schemeClr>
                </a:solidFill>
              </a:rPr>
              <a:t>| AWS allows ISRA to scale up in the future without adding physical resources or unnecessary costs.</a:t>
            </a:r>
          </a:p>
        </p:txBody>
      </p:sp>
    </p:spTree>
    <p:extLst>
      <p:ext uri="{BB962C8B-B14F-4D97-AF65-F5344CB8AC3E}">
        <p14:creationId xmlns:p14="http://schemas.microsoft.com/office/powerpoint/2010/main" val="20884300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3"/>
          <p:cNvSpPr txBox="1">
            <a:spLocks noGrp="1"/>
          </p:cNvSpPr>
          <p:nvPr>
            <p:ph type="title" idx="4294967295"/>
          </p:nvPr>
        </p:nvSpPr>
        <p:spPr>
          <a:xfrm>
            <a:off x="1810300" y="556800"/>
            <a:ext cx="5523600" cy="477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ZW" sz="1200" spc="300"/>
              <a:t>Our Tech Stack Enables Flexibility and Scalability for future Business Growth</a:t>
            </a:r>
          </a:p>
        </p:txBody>
      </p:sp>
      <p:sp>
        <p:nvSpPr>
          <p:cNvPr id="5" name="Google Shape;78;p13">
            <a:extLst>
              <a:ext uri="{FF2B5EF4-FFF2-40B4-BE49-F238E27FC236}">
                <a16:creationId xmlns:a16="http://schemas.microsoft.com/office/drawing/2014/main" id="{8766172C-298D-4E34-B545-4722A0C71726}"/>
              </a:ext>
            </a:extLst>
          </p:cNvPr>
          <p:cNvSpPr txBox="1">
            <a:spLocks noGrp="1"/>
          </p:cNvSpPr>
          <p:nvPr>
            <p:ph type="sldNum" idx="12"/>
          </p:nvPr>
        </p:nvSpPr>
        <p:spPr>
          <a:xfrm>
            <a:off x="8460865" y="4817346"/>
            <a:ext cx="548700" cy="221988"/>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6</a:t>
            </a:fld>
            <a:endParaRPr/>
          </a:p>
        </p:txBody>
      </p:sp>
      <p:sp>
        <p:nvSpPr>
          <p:cNvPr id="6" name="Arrow: Chevron 5">
            <a:hlinkClick r:id="rId3" action="ppaction://hlinksldjump"/>
            <a:extLst>
              <a:ext uri="{FF2B5EF4-FFF2-40B4-BE49-F238E27FC236}">
                <a16:creationId xmlns:a16="http://schemas.microsoft.com/office/drawing/2014/main" id="{C15E906E-D7B9-4EB2-B57C-E58670DB14B6}"/>
              </a:ext>
            </a:extLst>
          </p:cNvPr>
          <p:cNvSpPr/>
          <p:nvPr/>
        </p:nvSpPr>
        <p:spPr>
          <a:xfrm>
            <a:off x="410392" y="4828027"/>
            <a:ext cx="2040450" cy="223264"/>
          </a:xfrm>
          <a:prstGeom prst="chevron">
            <a:avLst>
              <a:gd name="adj" fmla="val 63690"/>
            </a:avLst>
          </a:prstGeom>
          <a:solidFill>
            <a:srgbClr val="F5F1E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a:solidFill>
                  <a:srgbClr val="222222"/>
                </a:solidFill>
                <a:effectLst>
                  <a:outerShdw blurRad="38100" dist="38100" dir="2700000" algn="tl">
                    <a:srgbClr val="000000">
                      <a:alpha val="43137"/>
                    </a:srgbClr>
                  </a:outerShdw>
                </a:effectLst>
              </a:rPr>
              <a:t>Value Proposition</a:t>
            </a:r>
            <a:endParaRPr lang="en-IN" sz="900" b="1">
              <a:solidFill>
                <a:srgbClr val="222222"/>
              </a:solidFill>
              <a:effectLst>
                <a:outerShdw blurRad="38100" dist="38100" dir="2700000" algn="tl">
                  <a:srgbClr val="000000">
                    <a:alpha val="43137"/>
                  </a:srgbClr>
                </a:outerShdw>
              </a:effectLst>
            </a:endParaRPr>
          </a:p>
        </p:txBody>
      </p:sp>
      <p:sp>
        <p:nvSpPr>
          <p:cNvPr id="7" name="Arrow: Chevron 6">
            <a:hlinkClick r:id="rId4" action="ppaction://hlinksldjump"/>
            <a:extLst>
              <a:ext uri="{FF2B5EF4-FFF2-40B4-BE49-F238E27FC236}">
                <a16:creationId xmlns:a16="http://schemas.microsoft.com/office/drawing/2014/main" id="{098A8594-140F-4F90-A5BA-359C9C59AE0F}"/>
              </a:ext>
            </a:extLst>
          </p:cNvPr>
          <p:cNvSpPr/>
          <p:nvPr/>
        </p:nvSpPr>
        <p:spPr>
          <a:xfrm>
            <a:off x="2452897" y="4817346"/>
            <a:ext cx="2040450" cy="221988"/>
          </a:xfrm>
          <a:prstGeom prst="chevron">
            <a:avLst>
              <a:gd name="adj" fmla="val 63690"/>
            </a:avLst>
          </a:prstGeom>
          <a:effectLst>
            <a:glow rad="1016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a:solidFill>
                  <a:srgbClr val="F5F1E0"/>
                </a:solidFill>
                <a:effectLst>
                  <a:outerShdw blurRad="38100" dist="38100" dir="2700000" algn="tl">
                    <a:srgbClr val="000000">
                      <a:alpha val="43137"/>
                    </a:srgbClr>
                  </a:outerShdw>
                </a:effectLst>
              </a:rPr>
              <a:t>Demo</a:t>
            </a:r>
            <a:endParaRPr lang="en-IN" sz="800" b="1">
              <a:solidFill>
                <a:srgbClr val="F5F1E0"/>
              </a:solidFill>
              <a:effectLst>
                <a:outerShdw blurRad="38100" dist="38100" dir="2700000" algn="tl">
                  <a:srgbClr val="000000">
                    <a:alpha val="43137"/>
                  </a:srgbClr>
                </a:outerShdw>
              </a:effectLst>
            </a:endParaRPr>
          </a:p>
        </p:txBody>
      </p:sp>
      <p:sp>
        <p:nvSpPr>
          <p:cNvPr id="8" name="Arrow: Chevron 7">
            <a:hlinkClick r:id="rId5" action="ppaction://hlinksldjump"/>
            <a:extLst>
              <a:ext uri="{FF2B5EF4-FFF2-40B4-BE49-F238E27FC236}">
                <a16:creationId xmlns:a16="http://schemas.microsoft.com/office/drawing/2014/main" id="{58993B8E-E041-4A04-8344-26A8B1D60FF1}"/>
              </a:ext>
            </a:extLst>
          </p:cNvPr>
          <p:cNvSpPr/>
          <p:nvPr/>
        </p:nvSpPr>
        <p:spPr>
          <a:xfrm>
            <a:off x="4493347" y="4817346"/>
            <a:ext cx="2040450" cy="221988"/>
          </a:xfrm>
          <a:prstGeom prst="chevron">
            <a:avLst>
              <a:gd name="adj" fmla="val 63690"/>
            </a:avLst>
          </a:prstGeom>
          <a:solidFill>
            <a:srgbClr val="F5F1E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a:solidFill>
                  <a:srgbClr val="222222"/>
                </a:solidFill>
                <a:effectLst>
                  <a:outerShdw blurRad="38100" dist="38100" dir="2700000" algn="tl">
                    <a:srgbClr val="000000">
                      <a:alpha val="43137"/>
                    </a:srgbClr>
                  </a:outerShdw>
                </a:effectLst>
              </a:rPr>
              <a:t>Lessons Learned</a:t>
            </a:r>
            <a:endParaRPr lang="en-IN" sz="900" b="1">
              <a:solidFill>
                <a:srgbClr val="222222"/>
              </a:solidFill>
              <a:effectLst>
                <a:outerShdw blurRad="38100" dist="38100" dir="2700000" algn="tl">
                  <a:srgbClr val="000000">
                    <a:alpha val="43137"/>
                  </a:srgbClr>
                </a:outerShdw>
              </a:effectLst>
            </a:endParaRPr>
          </a:p>
        </p:txBody>
      </p:sp>
      <p:sp>
        <p:nvSpPr>
          <p:cNvPr id="10" name="Arrow: Chevron 9">
            <a:hlinkClick r:id="rId6" action="ppaction://hlinksldjump"/>
            <a:extLst>
              <a:ext uri="{FF2B5EF4-FFF2-40B4-BE49-F238E27FC236}">
                <a16:creationId xmlns:a16="http://schemas.microsoft.com/office/drawing/2014/main" id="{5FCF5EE1-8DA7-4802-B42D-CB32D568CA6E}"/>
              </a:ext>
            </a:extLst>
          </p:cNvPr>
          <p:cNvSpPr/>
          <p:nvPr/>
        </p:nvSpPr>
        <p:spPr>
          <a:xfrm>
            <a:off x="6521468" y="4827563"/>
            <a:ext cx="2040450" cy="221988"/>
          </a:xfrm>
          <a:prstGeom prst="chevron">
            <a:avLst>
              <a:gd name="adj" fmla="val 63690"/>
            </a:avLst>
          </a:prstGeom>
          <a:solidFill>
            <a:srgbClr val="F5F1E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a:solidFill>
                  <a:srgbClr val="222222"/>
                </a:solidFill>
                <a:effectLst>
                  <a:outerShdw blurRad="38100" dist="38100" dir="2700000" algn="tl">
                    <a:srgbClr val="000000">
                      <a:alpha val="43137"/>
                    </a:srgbClr>
                  </a:outerShdw>
                </a:effectLst>
              </a:rPr>
              <a:t>Appendix</a:t>
            </a:r>
            <a:endParaRPr lang="en-IN" sz="900" b="1">
              <a:solidFill>
                <a:srgbClr val="222222"/>
              </a:solidFill>
              <a:effectLst>
                <a:outerShdw blurRad="38100" dist="38100" dir="2700000" algn="tl">
                  <a:srgbClr val="000000">
                    <a:alpha val="43137"/>
                  </a:srgbClr>
                </a:outerShdw>
              </a:effectLst>
            </a:endParaRPr>
          </a:p>
        </p:txBody>
      </p:sp>
      <p:grpSp>
        <p:nvGrpSpPr>
          <p:cNvPr id="11" name="Google Shape;1351;p48">
            <a:extLst>
              <a:ext uri="{FF2B5EF4-FFF2-40B4-BE49-F238E27FC236}">
                <a16:creationId xmlns:a16="http://schemas.microsoft.com/office/drawing/2014/main" id="{B671F289-C24E-CF44-BC99-D46539914E4E}"/>
              </a:ext>
            </a:extLst>
          </p:cNvPr>
          <p:cNvGrpSpPr/>
          <p:nvPr/>
        </p:nvGrpSpPr>
        <p:grpSpPr>
          <a:xfrm rot="10800000">
            <a:off x="3423728" y="2899287"/>
            <a:ext cx="2668772" cy="1598216"/>
            <a:chOff x="6332670" y="5663946"/>
            <a:chExt cx="856627" cy="594715"/>
          </a:xfrm>
        </p:grpSpPr>
        <p:grpSp>
          <p:nvGrpSpPr>
            <p:cNvPr id="12" name="Google Shape;1352;p48">
              <a:extLst>
                <a:ext uri="{FF2B5EF4-FFF2-40B4-BE49-F238E27FC236}">
                  <a16:creationId xmlns:a16="http://schemas.microsoft.com/office/drawing/2014/main" id="{DA431766-FDE9-FE4E-A026-3B47818B2963}"/>
                </a:ext>
              </a:extLst>
            </p:cNvPr>
            <p:cNvGrpSpPr/>
            <p:nvPr/>
          </p:nvGrpSpPr>
          <p:grpSpPr>
            <a:xfrm>
              <a:off x="6392364" y="5663946"/>
              <a:ext cx="796933" cy="185801"/>
              <a:chOff x="3321050" y="1066800"/>
              <a:chExt cx="6505573" cy="1508125"/>
            </a:xfrm>
          </p:grpSpPr>
          <p:sp>
            <p:nvSpPr>
              <p:cNvPr id="19" name="Google Shape;1353;p48">
                <a:extLst>
                  <a:ext uri="{FF2B5EF4-FFF2-40B4-BE49-F238E27FC236}">
                    <a16:creationId xmlns:a16="http://schemas.microsoft.com/office/drawing/2014/main" id="{01D6E80C-670A-5348-BB3E-783A361C09B3}"/>
                  </a:ext>
                </a:extLst>
              </p:cNvPr>
              <p:cNvSpPr/>
              <p:nvPr/>
            </p:nvSpPr>
            <p:spPr>
              <a:xfrm>
                <a:off x="3321050" y="1066800"/>
                <a:ext cx="6505573" cy="1508125"/>
              </a:xfrm>
              <a:custGeom>
                <a:avLst/>
                <a:gdLst/>
                <a:ahLst/>
                <a:cxnLst/>
                <a:rect l="l" t="t" r="r" b="b"/>
                <a:pathLst>
                  <a:path w="1658" h="384" extrusionOk="0">
                    <a:moveTo>
                      <a:pt x="1553" y="384"/>
                    </a:moveTo>
                    <a:cubicBezTo>
                      <a:pt x="1556" y="384"/>
                      <a:pt x="1560" y="382"/>
                      <a:pt x="1561" y="379"/>
                    </a:cubicBezTo>
                    <a:cubicBezTo>
                      <a:pt x="1657" y="196"/>
                      <a:pt x="1657" y="196"/>
                      <a:pt x="1657" y="196"/>
                    </a:cubicBezTo>
                    <a:cubicBezTo>
                      <a:pt x="1658" y="194"/>
                      <a:pt x="1658" y="190"/>
                      <a:pt x="1657" y="187"/>
                    </a:cubicBezTo>
                    <a:cubicBezTo>
                      <a:pt x="1561" y="5"/>
                      <a:pt x="1561" y="5"/>
                      <a:pt x="1561" y="5"/>
                    </a:cubicBezTo>
                    <a:cubicBezTo>
                      <a:pt x="1560" y="2"/>
                      <a:pt x="1556" y="0"/>
                      <a:pt x="1553" y="0"/>
                    </a:cubicBezTo>
                    <a:cubicBezTo>
                      <a:pt x="12" y="0"/>
                      <a:pt x="12" y="0"/>
                      <a:pt x="12" y="0"/>
                    </a:cubicBezTo>
                    <a:cubicBezTo>
                      <a:pt x="5" y="0"/>
                      <a:pt x="0" y="7"/>
                      <a:pt x="3" y="14"/>
                    </a:cubicBezTo>
                    <a:cubicBezTo>
                      <a:pt x="94" y="187"/>
                      <a:pt x="94" y="187"/>
                      <a:pt x="94" y="187"/>
                    </a:cubicBezTo>
                    <a:cubicBezTo>
                      <a:pt x="94" y="187"/>
                      <a:pt x="94" y="187"/>
                      <a:pt x="94" y="187"/>
                    </a:cubicBezTo>
                    <a:cubicBezTo>
                      <a:pt x="196" y="384"/>
                      <a:pt x="196" y="384"/>
                      <a:pt x="196" y="384"/>
                    </a:cubicBezTo>
                    <a:lnTo>
                      <a:pt x="1553" y="384"/>
                    </a:lnTo>
                    <a:close/>
                  </a:path>
                </a:pathLst>
              </a:custGeom>
              <a:solidFill>
                <a:schemeClr val="accent1">
                  <a:lumMod val="60000"/>
                  <a:lumOff val="40000"/>
                </a:schemeClr>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 name="Google Shape;1354;p48">
                <a:extLst>
                  <a:ext uri="{FF2B5EF4-FFF2-40B4-BE49-F238E27FC236}">
                    <a16:creationId xmlns:a16="http://schemas.microsoft.com/office/drawing/2014/main" id="{2FCD20D0-AB7E-8145-AB9E-783FCD43C8A2}"/>
                  </a:ext>
                </a:extLst>
              </p:cNvPr>
              <p:cNvSpPr/>
              <p:nvPr/>
            </p:nvSpPr>
            <p:spPr>
              <a:xfrm>
                <a:off x="3321050" y="1801812"/>
                <a:ext cx="769937" cy="773112"/>
              </a:xfrm>
              <a:custGeom>
                <a:avLst/>
                <a:gdLst/>
                <a:ahLst/>
                <a:cxnLst/>
                <a:rect l="l" t="t" r="r" b="b"/>
                <a:pathLst>
                  <a:path w="196" h="197" extrusionOk="0">
                    <a:moveTo>
                      <a:pt x="94" y="9"/>
                    </a:moveTo>
                    <a:cubicBezTo>
                      <a:pt x="3" y="183"/>
                      <a:pt x="3" y="183"/>
                      <a:pt x="3" y="183"/>
                    </a:cubicBezTo>
                    <a:cubicBezTo>
                      <a:pt x="0" y="189"/>
                      <a:pt x="5" y="197"/>
                      <a:pt x="12" y="197"/>
                    </a:cubicBezTo>
                    <a:cubicBezTo>
                      <a:pt x="196" y="197"/>
                      <a:pt x="196" y="197"/>
                      <a:pt x="196" y="197"/>
                    </a:cubicBezTo>
                    <a:cubicBezTo>
                      <a:pt x="94" y="0"/>
                      <a:pt x="94" y="0"/>
                      <a:pt x="94" y="0"/>
                    </a:cubicBezTo>
                    <a:cubicBezTo>
                      <a:pt x="95" y="3"/>
                      <a:pt x="95" y="7"/>
                      <a:pt x="94" y="9"/>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 name="Google Shape;1355;p48">
              <a:extLst>
                <a:ext uri="{FF2B5EF4-FFF2-40B4-BE49-F238E27FC236}">
                  <a16:creationId xmlns:a16="http://schemas.microsoft.com/office/drawing/2014/main" id="{98AFEC6D-506F-594A-AEE6-B6A6DF4D3A6D}"/>
                </a:ext>
              </a:extLst>
            </p:cNvPr>
            <p:cNvGrpSpPr/>
            <p:nvPr/>
          </p:nvGrpSpPr>
          <p:grpSpPr>
            <a:xfrm flipH="1">
              <a:off x="6332670" y="5868403"/>
              <a:ext cx="796933" cy="185801"/>
              <a:chOff x="3321050" y="1066800"/>
              <a:chExt cx="6505573" cy="1508125"/>
            </a:xfrm>
          </p:grpSpPr>
          <p:sp>
            <p:nvSpPr>
              <p:cNvPr id="17" name="Google Shape;1356;p48">
                <a:extLst>
                  <a:ext uri="{FF2B5EF4-FFF2-40B4-BE49-F238E27FC236}">
                    <a16:creationId xmlns:a16="http://schemas.microsoft.com/office/drawing/2014/main" id="{0B982000-9F50-D64A-991B-51C05079B904}"/>
                  </a:ext>
                </a:extLst>
              </p:cNvPr>
              <p:cNvSpPr/>
              <p:nvPr/>
            </p:nvSpPr>
            <p:spPr>
              <a:xfrm>
                <a:off x="3321050" y="1066800"/>
                <a:ext cx="6505573" cy="1508125"/>
              </a:xfrm>
              <a:custGeom>
                <a:avLst/>
                <a:gdLst/>
                <a:ahLst/>
                <a:cxnLst/>
                <a:rect l="l" t="t" r="r" b="b"/>
                <a:pathLst>
                  <a:path w="1658" h="384" extrusionOk="0">
                    <a:moveTo>
                      <a:pt x="1553" y="384"/>
                    </a:moveTo>
                    <a:cubicBezTo>
                      <a:pt x="1556" y="384"/>
                      <a:pt x="1560" y="382"/>
                      <a:pt x="1561" y="379"/>
                    </a:cubicBezTo>
                    <a:cubicBezTo>
                      <a:pt x="1657" y="196"/>
                      <a:pt x="1657" y="196"/>
                      <a:pt x="1657" y="196"/>
                    </a:cubicBezTo>
                    <a:cubicBezTo>
                      <a:pt x="1658" y="194"/>
                      <a:pt x="1658" y="190"/>
                      <a:pt x="1657" y="187"/>
                    </a:cubicBezTo>
                    <a:cubicBezTo>
                      <a:pt x="1561" y="5"/>
                      <a:pt x="1561" y="5"/>
                      <a:pt x="1561" y="5"/>
                    </a:cubicBezTo>
                    <a:cubicBezTo>
                      <a:pt x="1560" y="2"/>
                      <a:pt x="1556" y="0"/>
                      <a:pt x="1553" y="0"/>
                    </a:cubicBezTo>
                    <a:cubicBezTo>
                      <a:pt x="12" y="0"/>
                      <a:pt x="12" y="0"/>
                      <a:pt x="12" y="0"/>
                    </a:cubicBezTo>
                    <a:cubicBezTo>
                      <a:pt x="5" y="0"/>
                      <a:pt x="0" y="7"/>
                      <a:pt x="3" y="14"/>
                    </a:cubicBezTo>
                    <a:cubicBezTo>
                      <a:pt x="94" y="187"/>
                      <a:pt x="94" y="187"/>
                      <a:pt x="94" y="187"/>
                    </a:cubicBezTo>
                    <a:cubicBezTo>
                      <a:pt x="94" y="187"/>
                      <a:pt x="94" y="187"/>
                      <a:pt x="94" y="187"/>
                    </a:cubicBezTo>
                    <a:cubicBezTo>
                      <a:pt x="196" y="384"/>
                      <a:pt x="196" y="384"/>
                      <a:pt x="196" y="384"/>
                    </a:cubicBezTo>
                    <a:lnTo>
                      <a:pt x="1553" y="384"/>
                    </a:lnTo>
                    <a:close/>
                  </a:path>
                </a:pathLst>
              </a:custGeom>
              <a:solidFill>
                <a:schemeClr val="accent2">
                  <a:lumMod val="60000"/>
                  <a:lumOff val="40000"/>
                </a:schemeClr>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 name="Google Shape;1357;p48">
                <a:extLst>
                  <a:ext uri="{FF2B5EF4-FFF2-40B4-BE49-F238E27FC236}">
                    <a16:creationId xmlns:a16="http://schemas.microsoft.com/office/drawing/2014/main" id="{C96A9690-F2E6-8B4C-AF1B-9E4FE130777C}"/>
                  </a:ext>
                </a:extLst>
              </p:cNvPr>
              <p:cNvSpPr/>
              <p:nvPr/>
            </p:nvSpPr>
            <p:spPr>
              <a:xfrm>
                <a:off x="3321050" y="1801812"/>
                <a:ext cx="769937" cy="773112"/>
              </a:xfrm>
              <a:custGeom>
                <a:avLst/>
                <a:gdLst/>
                <a:ahLst/>
                <a:cxnLst/>
                <a:rect l="l" t="t" r="r" b="b"/>
                <a:pathLst>
                  <a:path w="196" h="197" extrusionOk="0">
                    <a:moveTo>
                      <a:pt x="94" y="9"/>
                    </a:moveTo>
                    <a:cubicBezTo>
                      <a:pt x="3" y="183"/>
                      <a:pt x="3" y="183"/>
                      <a:pt x="3" y="183"/>
                    </a:cubicBezTo>
                    <a:cubicBezTo>
                      <a:pt x="0" y="189"/>
                      <a:pt x="5" y="197"/>
                      <a:pt x="12" y="197"/>
                    </a:cubicBezTo>
                    <a:cubicBezTo>
                      <a:pt x="196" y="197"/>
                      <a:pt x="196" y="197"/>
                      <a:pt x="196" y="197"/>
                    </a:cubicBezTo>
                    <a:cubicBezTo>
                      <a:pt x="94" y="0"/>
                      <a:pt x="94" y="0"/>
                      <a:pt x="94" y="0"/>
                    </a:cubicBezTo>
                    <a:cubicBezTo>
                      <a:pt x="95" y="3"/>
                      <a:pt x="95" y="7"/>
                      <a:pt x="94" y="9"/>
                    </a:cubicBezTo>
                    <a:close/>
                  </a:path>
                </a:pathLst>
              </a:custGeom>
              <a:solidFill>
                <a:schemeClr val="accent2">
                  <a:lumMod val="75000"/>
                </a:schemeClr>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4" name="Google Shape;1358;p48">
              <a:extLst>
                <a:ext uri="{FF2B5EF4-FFF2-40B4-BE49-F238E27FC236}">
                  <a16:creationId xmlns:a16="http://schemas.microsoft.com/office/drawing/2014/main" id="{42A16C30-D930-3C4D-B72A-97F5E974747E}"/>
                </a:ext>
              </a:extLst>
            </p:cNvPr>
            <p:cNvGrpSpPr/>
            <p:nvPr/>
          </p:nvGrpSpPr>
          <p:grpSpPr>
            <a:xfrm>
              <a:off x="6392364" y="6072860"/>
              <a:ext cx="796933" cy="185801"/>
              <a:chOff x="3321050" y="1066800"/>
              <a:chExt cx="6505573" cy="1508125"/>
            </a:xfrm>
          </p:grpSpPr>
          <p:sp>
            <p:nvSpPr>
              <p:cNvPr id="15" name="Google Shape;1359;p48">
                <a:extLst>
                  <a:ext uri="{FF2B5EF4-FFF2-40B4-BE49-F238E27FC236}">
                    <a16:creationId xmlns:a16="http://schemas.microsoft.com/office/drawing/2014/main" id="{4BD65C93-225A-014E-9684-3AEBD096ECB6}"/>
                  </a:ext>
                </a:extLst>
              </p:cNvPr>
              <p:cNvSpPr/>
              <p:nvPr/>
            </p:nvSpPr>
            <p:spPr>
              <a:xfrm>
                <a:off x="3321050" y="1066800"/>
                <a:ext cx="6505573" cy="1508125"/>
              </a:xfrm>
              <a:custGeom>
                <a:avLst/>
                <a:gdLst/>
                <a:ahLst/>
                <a:cxnLst/>
                <a:rect l="l" t="t" r="r" b="b"/>
                <a:pathLst>
                  <a:path w="1658" h="384" extrusionOk="0">
                    <a:moveTo>
                      <a:pt x="1553" y="384"/>
                    </a:moveTo>
                    <a:cubicBezTo>
                      <a:pt x="1556" y="384"/>
                      <a:pt x="1560" y="382"/>
                      <a:pt x="1561" y="379"/>
                    </a:cubicBezTo>
                    <a:cubicBezTo>
                      <a:pt x="1657" y="196"/>
                      <a:pt x="1657" y="196"/>
                      <a:pt x="1657" y="196"/>
                    </a:cubicBezTo>
                    <a:cubicBezTo>
                      <a:pt x="1658" y="194"/>
                      <a:pt x="1658" y="190"/>
                      <a:pt x="1657" y="187"/>
                    </a:cubicBezTo>
                    <a:cubicBezTo>
                      <a:pt x="1561" y="5"/>
                      <a:pt x="1561" y="5"/>
                      <a:pt x="1561" y="5"/>
                    </a:cubicBezTo>
                    <a:cubicBezTo>
                      <a:pt x="1560" y="2"/>
                      <a:pt x="1556" y="0"/>
                      <a:pt x="1553" y="0"/>
                    </a:cubicBezTo>
                    <a:cubicBezTo>
                      <a:pt x="12" y="0"/>
                      <a:pt x="12" y="0"/>
                      <a:pt x="12" y="0"/>
                    </a:cubicBezTo>
                    <a:cubicBezTo>
                      <a:pt x="5" y="0"/>
                      <a:pt x="0" y="7"/>
                      <a:pt x="3" y="14"/>
                    </a:cubicBezTo>
                    <a:cubicBezTo>
                      <a:pt x="94" y="187"/>
                      <a:pt x="94" y="187"/>
                      <a:pt x="94" y="187"/>
                    </a:cubicBezTo>
                    <a:cubicBezTo>
                      <a:pt x="94" y="187"/>
                      <a:pt x="94" y="187"/>
                      <a:pt x="94" y="187"/>
                    </a:cubicBezTo>
                    <a:cubicBezTo>
                      <a:pt x="196" y="384"/>
                      <a:pt x="196" y="384"/>
                      <a:pt x="196" y="384"/>
                    </a:cubicBezTo>
                    <a:lnTo>
                      <a:pt x="1553" y="384"/>
                    </a:lnTo>
                    <a:close/>
                  </a:path>
                </a:pathLst>
              </a:custGeom>
              <a:solidFill>
                <a:schemeClr val="accent4">
                  <a:lumMod val="20000"/>
                  <a:lumOff val="80000"/>
                </a:schemeClr>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 name="Google Shape;1360;p48">
                <a:extLst>
                  <a:ext uri="{FF2B5EF4-FFF2-40B4-BE49-F238E27FC236}">
                    <a16:creationId xmlns:a16="http://schemas.microsoft.com/office/drawing/2014/main" id="{6772E992-888E-8047-B2F5-84EFD0E87E9C}"/>
                  </a:ext>
                </a:extLst>
              </p:cNvPr>
              <p:cNvSpPr/>
              <p:nvPr/>
            </p:nvSpPr>
            <p:spPr>
              <a:xfrm>
                <a:off x="3321050" y="1801812"/>
                <a:ext cx="769937" cy="773112"/>
              </a:xfrm>
              <a:custGeom>
                <a:avLst/>
                <a:gdLst/>
                <a:ahLst/>
                <a:cxnLst/>
                <a:rect l="l" t="t" r="r" b="b"/>
                <a:pathLst>
                  <a:path w="196" h="197" extrusionOk="0">
                    <a:moveTo>
                      <a:pt x="94" y="9"/>
                    </a:moveTo>
                    <a:cubicBezTo>
                      <a:pt x="3" y="183"/>
                      <a:pt x="3" y="183"/>
                      <a:pt x="3" y="183"/>
                    </a:cubicBezTo>
                    <a:cubicBezTo>
                      <a:pt x="0" y="189"/>
                      <a:pt x="5" y="197"/>
                      <a:pt x="12" y="197"/>
                    </a:cubicBezTo>
                    <a:cubicBezTo>
                      <a:pt x="196" y="197"/>
                      <a:pt x="196" y="197"/>
                      <a:pt x="196" y="197"/>
                    </a:cubicBezTo>
                    <a:cubicBezTo>
                      <a:pt x="94" y="0"/>
                      <a:pt x="94" y="0"/>
                      <a:pt x="94" y="0"/>
                    </a:cubicBezTo>
                    <a:cubicBezTo>
                      <a:pt x="95" y="3"/>
                      <a:pt x="95" y="7"/>
                      <a:pt x="94" y="9"/>
                    </a:cubicBezTo>
                    <a:close/>
                  </a:path>
                </a:pathLst>
              </a:custGeom>
              <a:solidFill>
                <a:schemeClr val="accent3">
                  <a:lumMod val="90000"/>
                </a:schemeClr>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grpSp>
        <p:nvGrpSpPr>
          <p:cNvPr id="21" name="Google Shape;1351;p48">
            <a:extLst>
              <a:ext uri="{FF2B5EF4-FFF2-40B4-BE49-F238E27FC236}">
                <a16:creationId xmlns:a16="http://schemas.microsoft.com/office/drawing/2014/main" id="{FD433559-2801-5F40-95D4-76FBB5AE7520}"/>
              </a:ext>
            </a:extLst>
          </p:cNvPr>
          <p:cNvGrpSpPr/>
          <p:nvPr/>
        </p:nvGrpSpPr>
        <p:grpSpPr>
          <a:xfrm>
            <a:off x="3330742" y="1806686"/>
            <a:ext cx="2668772" cy="1048765"/>
            <a:chOff x="6332670" y="5868403"/>
            <a:chExt cx="856627" cy="390258"/>
          </a:xfrm>
        </p:grpSpPr>
        <p:grpSp>
          <p:nvGrpSpPr>
            <p:cNvPr id="23" name="Google Shape;1355;p48">
              <a:extLst>
                <a:ext uri="{FF2B5EF4-FFF2-40B4-BE49-F238E27FC236}">
                  <a16:creationId xmlns:a16="http://schemas.microsoft.com/office/drawing/2014/main" id="{EA9BA163-B3CF-1944-9570-EB911FE30014}"/>
                </a:ext>
              </a:extLst>
            </p:cNvPr>
            <p:cNvGrpSpPr/>
            <p:nvPr/>
          </p:nvGrpSpPr>
          <p:grpSpPr>
            <a:xfrm flipH="1">
              <a:off x="6332670" y="5868403"/>
              <a:ext cx="796933" cy="185801"/>
              <a:chOff x="3321050" y="1066800"/>
              <a:chExt cx="6505573" cy="1508125"/>
            </a:xfrm>
          </p:grpSpPr>
          <p:sp>
            <p:nvSpPr>
              <p:cNvPr id="27" name="Google Shape;1356;p48">
                <a:extLst>
                  <a:ext uri="{FF2B5EF4-FFF2-40B4-BE49-F238E27FC236}">
                    <a16:creationId xmlns:a16="http://schemas.microsoft.com/office/drawing/2014/main" id="{E6739C96-4542-5F45-BAA6-39127EFD4E2E}"/>
                  </a:ext>
                </a:extLst>
              </p:cNvPr>
              <p:cNvSpPr/>
              <p:nvPr/>
            </p:nvSpPr>
            <p:spPr>
              <a:xfrm>
                <a:off x="3321050" y="1066800"/>
                <a:ext cx="6505573" cy="1508125"/>
              </a:xfrm>
              <a:custGeom>
                <a:avLst/>
                <a:gdLst/>
                <a:ahLst/>
                <a:cxnLst/>
                <a:rect l="l" t="t" r="r" b="b"/>
                <a:pathLst>
                  <a:path w="1658" h="384" extrusionOk="0">
                    <a:moveTo>
                      <a:pt x="1553" y="384"/>
                    </a:moveTo>
                    <a:cubicBezTo>
                      <a:pt x="1556" y="384"/>
                      <a:pt x="1560" y="382"/>
                      <a:pt x="1561" y="379"/>
                    </a:cubicBezTo>
                    <a:cubicBezTo>
                      <a:pt x="1657" y="196"/>
                      <a:pt x="1657" y="196"/>
                      <a:pt x="1657" y="196"/>
                    </a:cubicBezTo>
                    <a:cubicBezTo>
                      <a:pt x="1658" y="194"/>
                      <a:pt x="1658" y="190"/>
                      <a:pt x="1657" y="187"/>
                    </a:cubicBezTo>
                    <a:cubicBezTo>
                      <a:pt x="1561" y="5"/>
                      <a:pt x="1561" y="5"/>
                      <a:pt x="1561" y="5"/>
                    </a:cubicBezTo>
                    <a:cubicBezTo>
                      <a:pt x="1560" y="2"/>
                      <a:pt x="1556" y="0"/>
                      <a:pt x="1553" y="0"/>
                    </a:cubicBezTo>
                    <a:cubicBezTo>
                      <a:pt x="12" y="0"/>
                      <a:pt x="12" y="0"/>
                      <a:pt x="12" y="0"/>
                    </a:cubicBezTo>
                    <a:cubicBezTo>
                      <a:pt x="5" y="0"/>
                      <a:pt x="0" y="7"/>
                      <a:pt x="3" y="14"/>
                    </a:cubicBezTo>
                    <a:cubicBezTo>
                      <a:pt x="94" y="187"/>
                      <a:pt x="94" y="187"/>
                      <a:pt x="94" y="187"/>
                    </a:cubicBezTo>
                    <a:cubicBezTo>
                      <a:pt x="94" y="187"/>
                      <a:pt x="94" y="187"/>
                      <a:pt x="94" y="187"/>
                    </a:cubicBezTo>
                    <a:cubicBezTo>
                      <a:pt x="196" y="384"/>
                      <a:pt x="196" y="384"/>
                      <a:pt x="196" y="384"/>
                    </a:cubicBezTo>
                    <a:lnTo>
                      <a:pt x="1553" y="384"/>
                    </a:lnTo>
                    <a:close/>
                  </a:path>
                </a:pathLst>
              </a:custGeom>
              <a:solidFill>
                <a:schemeClr val="accent4">
                  <a:lumMod val="60000"/>
                  <a:lumOff val="40000"/>
                </a:schemeClr>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8" name="Google Shape;1357;p48">
                <a:extLst>
                  <a:ext uri="{FF2B5EF4-FFF2-40B4-BE49-F238E27FC236}">
                    <a16:creationId xmlns:a16="http://schemas.microsoft.com/office/drawing/2014/main" id="{AD188A5F-0CE0-7F4D-A4F1-D97B4C329F52}"/>
                  </a:ext>
                </a:extLst>
              </p:cNvPr>
              <p:cNvSpPr/>
              <p:nvPr/>
            </p:nvSpPr>
            <p:spPr>
              <a:xfrm>
                <a:off x="3321050" y="1801812"/>
                <a:ext cx="769937" cy="773112"/>
              </a:xfrm>
              <a:custGeom>
                <a:avLst/>
                <a:gdLst/>
                <a:ahLst/>
                <a:cxnLst/>
                <a:rect l="l" t="t" r="r" b="b"/>
                <a:pathLst>
                  <a:path w="196" h="197" extrusionOk="0">
                    <a:moveTo>
                      <a:pt x="94" y="9"/>
                    </a:moveTo>
                    <a:cubicBezTo>
                      <a:pt x="3" y="183"/>
                      <a:pt x="3" y="183"/>
                      <a:pt x="3" y="183"/>
                    </a:cubicBezTo>
                    <a:cubicBezTo>
                      <a:pt x="0" y="189"/>
                      <a:pt x="5" y="197"/>
                      <a:pt x="12" y="197"/>
                    </a:cubicBezTo>
                    <a:cubicBezTo>
                      <a:pt x="196" y="197"/>
                      <a:pt x="196" y="197"/>
                      <a:pt x="196" y="197"/>
                    </a:cubicBezTo>
                    <a:cubicBezTo>
                      <a:pt x="94" y="0"/>
                      <a:pt x="94" y="0"/>
                      <a:pt x="94" y="0"/>
                    </a:cubicBezTo>
                    <a:cubicBezTo>
                      <a:pt x="95" y="3"/>
                      <a:pt x="95" y="7"/>
                      <a:pt x="94" y="9"/>
                    </a:cubicBezTo>
                    <a:close/>
                  </a:path>
                </a:pathLst>
              </a:custGeom>
              <a:solidFill>
                <a:schemeClr val="accent4">
                  <a:lumMod val="75000"/>
                </a:schemeClr>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24" name="Google Shape;1358;p48">
              <a:extLst>
                <a:ext uri="{FF2B5EF4-FFF2-40B4-BE49-F238E27FC236}">
                  <a16:creationId xmlns:a16="http://schemas.microsoft.com/office/drawing/2014/main" id="{73E98375-2ECF-F748-9E47-20579A888E6B}"/>
                </a:ext>
              </a:extLst>
            </p:cNvPr>
            <p:cNvGrpSpPr/>
            <p:nvPr/>
          </p:nvGrpSpPr>
          <p:grpSpPr>
            <a:xfrm>
              <a:off x="6392364" y="6072860"/>
              <a:ext cx="796933" cy="185801"/>
              <a:chOff x="3321050" y="1066800"/>
              <a:chExt cx="6505573" cy="1508125"/>
            </a:xfrm>
          </p:grpSpPr>
          <p:sp>
            <p:nvSpPr>
              <p:cNvPr id="25" name="Google Shape;1359;p48">
                <a:extLst>
                  <a:ext uri="{FF2B5EF4-FFF2-40B4-BE49-F238E27FC236}">
                    <a16:creationId xmlns:a16="http://schemas.microsoft.com/office/drawing/2014/main" id="{AB907108-718B-2444-8AF9-6DA780A9E6EF}"/>
                  </a:ext>
                </a:extLst>
              </p:cNvPr>
              <p:cNvSpPr/>
              <p:nvPr/>
            </p:nvSpPr>
            <p:spPr>
              <a:xfrm>
                <a:off x="3321050" y="1066800"/>
                <a:ext cx="6505573" cy="1508125"/>
              </a:xfrm>
              <a:custGeom>
                <a:avLst/>
                <a:gdLst/>
                <a:ahLst/>
                <a:cxnLst/>
                <a:rect l="l" t="t" r="r" b="b"/>
                <a:pathLst>
                  <a:path w="1658" h="384" extrusionOk="0">
                    <a:moveTo>
                      <a:pt x="1553" y="384"/>
                    </a:moveTo>
                    <a:cubicBezTo>
                      <a:pt x="1556" y="384"/>
                      <a:pt x="1560" y="382"/>
                      <a:pt x="1561" y="379"/>
                    </a:cubicBezTo>
                    <a:cubicBezTo>
                      <a:pt x="1657" y="196"/>
                      <a:pt x="1657" y="196"/>
                      <a:pt x="1657" y="196"/>
                    </a:cubicBezTo>
                    <a:cubicBezTo>
                      <a:pt x="1658" y="194"/>
                      <a:pt x="1658" y="190"/>
                      <a:pt x="1657" y="187"/>
                    </a:cubicBezTo>
                    <a:cubicBezTo>
                      <a:pt x="1561" y="5"/>
                      <a:pt x="1561" y="5"/>
                      <a:pt x="1561" y="5"/>
                    </a:cubicBezTo>
                    <a:cubicBezTo>
                      <a:pt x="1560" y="2"/>
                      <a:pt x="1556" y="0"/>
                      <a:pt x="1553" y="0"/>
                    </a:cubicBezTo>
                    <a:cubicBezTo>
                      <a:pt x="12" y="0"/>
                      <a:pt x="12" y="0"/>
                      <a:pt x="12" y="0"/>
                    </a:cubicBezTo>
                    <a:cubicBezTo>
                      <a:pt x="5" y="0"/>
                      <a:pt x="0" y="7"/>
                      <a:pt x="3" y="14"/>
                    </a:cubicBezTo>
                    <a:cubicBezTo>
                      <a:pt x="94" y="187"/>
                      <a:pt x="94" y="187"/>
                      <a:pt x="94" y="187"/>
                    </a:cubicBezTo>
                    <a:cubicBezTo>
                      <a:pt x="94" y="187"/>
                      <a:pt x="94" y="187"/>
                      <a:pt x="94" y="187"/>
                    </a:cubicBezTo>
                    <a:cubicBezTo>
                      <a:pt x="196" y="384"/>
                      <a:pt x="196" y="384"/>
                      <a:pt x="196" y="384"/>
                    </a:cubicBezTo>
                    <a:lnTo>
                      <a:pt x="1553" y="384"/>
                    </a:lnTo>
                    <a:close/>
                  </a:path>
                </a:pathLst>
              </a:custGeom>
              <a:solidFill>
                <a:schemeClr val="tx2">
                  <a:lumMod val="90000"/>
                </a:schemeClr>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6" name="Google Shape;1360;p48">
                <a:extLst>
                  <a:ext uri="{FF2B5EF4-FFF2-40B4-BE49-F238E27FC236}">
                    <a16:creationId xmlns:a16="http://schemas.microsoft.com/office/drawing/2014/main" id="{26C812D2-DD37-2A42-958C-68B456A6D2AC}"/>
                  </a:ext>
                </a:extLst>
              </p:cNvPr>
              <p:cNvSpPr/>
              <p:nvPr/>
            </p:nvSpPr>
            <p:spPr>
              <a:xfrm>
                <a:off x="3321050" y="1801812"/>
                <a:ext cx="769937" cy="773112"/>
              </a:xfrm>
              <a:custGeom>
                <a:avLst/>
                <a:gdLst/>
                <a:ahLst/>
                <a:cxnLst/>
                <a:rect l="l" t="t" r="r" b="b"/>
                <a:pathLst>
                  <a:path w="196" h="197" extrusionOk="0">
                    <a:moveTo>
                      <a:pt x="94" y="9"/>
                    </a:moveTo>
                    <a:cubicBezTo>
                      <a:pt x="3" y="183"/>
                      <a:pt x="3" y="183"/>
                      <a:pt x="3" y="183"/>
                    </a:cubicBezTo>
                    <a:cubicBezTo>
                      <a:pt x="0" y="189"/>
                      <a:pt x="5" y="197"/>
                      <a:pt x="12" y="197"/>
                    </a:cubicBezTo>
                    <a:cubicBezTo>
                      <a:pt x="196" y="197"/>
                      <a:pt x="196" y="197"/>
                      <a:pt x="196" y="197"/>
                    </a:cubicBezTo>
                    <a:cubicBezTo>
                      <a:pt x="94" y="0"/>
                      <a:pt x="94" y="0"/>
                      <a:pt x="94" y="0"/>
                    </a:cubicBezTo>
                    <a:cubicBezTo>
                      <a:pt x="95" y="3"/>
                      <a:pt x="95" y="7"/>
                      <a:pt x="94" y="9"/>
                    </a:cubicBezTo>
                    <a:close/>
                  </a:path>
                </a:pathLst>
              </a:custGeom>
              <a:solidFill>
                <a:schemeClr val="tx2">
                  <a:lumMod val="75000"/>
                </a:schemeClr>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cxnSp>
        <p:nvCxnSpPr>
          <p:cNvPr id="42" name="Google Shape;501;p43">
            <a:extLst>
              <a:ext uri="{FF2B5EF4-FFF2-40B4-BE49-F238E27FC236}">
                <a16:creationId xmlns:a16="http://schemas.microsoft.com/office/drawing/2014/main" id="{E243E7F7-7DFB-524B-AC20-947548A0792A}"/>
              </a:ext>
            </a:extLst>
          </p:cNvPr>
          <p:cNvCxnSpPr/>
          <p:nvPr/>
        </p:nvCxnSpPr>
        <p:spPr>
          <a:xfrm>
            <a:off x="2363842" y="2050043"/>
            <a:ext cx="966900" cy="0"/>
          </a:xfrm>
          <a:prstGeom prst="straightConnector1">
            <a:avLst/>
          </a:prstGeom>
          <a:noFill/>
          <a:ln w="9525" cap="flat" cmpd="sng">
            <a:solidFill>
              <a:schemeClr val="accent4">
                <a:lumMod val="50000"/>
              </a:schemeClr>
            </a:solidFill>
            <a:prstDash val="solid"/>
            <a:round/>
            <a:headEnd type="oval" w="med" len="med"/>
            <a:tailEnd type="oval" w="med" len="med"/>
          </a:ln>
        </p:spPr>
      </p:cxnSp>
      <p:cxnSp>
        <p:nvCxnSpPr>
          <p:cNvPr id="43" name="Google Shape;501;p43">
            <a:extLst>
              <a:ext uri="{FF2B5EF4-FFF2-40B4-BE49-F238E27FC236}">
                <a16:creationId xmlns:a16="http://schemas.microsoft.com/office/drawing/2014/main" id="{5C4BD8C8-E40D-0B4E-B4F2-BEC442BC87CF}"/>
              </a:ext>
            </a:extLst>
          </p:cNvPr>
          <p:cNvCxnSpPr/>
          <p:nvPr/>
        </p:nvCxnSpPr>
        <p:spPr>
          <a:xfrm>
            <a:off x="2450842" y="3148945"/>
            <a:ext cx="966900" cy="0"/>
          </a:xfrm>
          <a:prstGeom prst="straightConnector1">
            <a:avLst/>
          </a:prstGeom>
          <a:noFill/>
          <a:ln w="9525" cap="flat" cmpd="sng">
            <a:solidFill>
              <a:schemeClr val="accent4">
                <a:lumMod val="75000"/>
              </a:schemeClr>
            </a:solidFill>
            <a:prstDash val="solid"/>
            <a:round/>
            <a:headEnd type="oval" w="med" len="med"/>
            <a:tailEnd type="oval" w="med" len="med"/>
          </a:ln>
        </p:spPr>
      </p:cxnSp>
      <p:cxnSp>
        <p:nvCxnSpPr>
          <p:cNvPr id="44" name="Google Shape;501;p43">
            <a:extLst>
              <a:ext uri="{FF2B5EF4-FFF2-40B4-BE49-F238E27FC236}">
                <a16:creationId xmlns:a16="http://schemas.microsoft.com/office/drawing/2014/main" id="{7909A78A-5DBB-F64F-A21F-F57BCE730812}"/>
              </a:ext>
            </a:extLst>
          </p:cNvPr>
          <p:cNvCxnSpPr/>
          <p:nvPr/>
        </p:nvCxnSpPr>
        <p:spPr>
          <a:xfrm>
            <a:off x="5999514" y="2601607"/>
            <a:ext cx="966900" cy="0"/>
          </a:xfrm>
          <a:prstGeom prst="straightConnector1">
            <a:avLst/>
          </a:prstGeom>
          <a:noFill/>
          <a:ln w="9525" cap="flat" cmpd="sng">
            <a:solidFill>
              <a:schemeClr val="accent6">
                <a:lumMod val="50000"/>
              </a:schemeClr>
            </a:solidFill>
            <a:prstDash val="solid"/>
            <a:round/>
            <a:headEnd type="oval" w="med" len="med"/>
            <a:tailEnd type="oval" w="med" len="med"/>
          </a:ln>
        </p:spPr>
      </p:cxnSp>
      <p:cxnSp>
        <p:nvCxnSpPr>
          <p:cNvPr id="45" name="Google Shape;501;p43">
            <a:extLst>
              <a:ext uri="{FF2B5EF4-FFF2-40B4-BE49-F238E27FC236}">
                <a16:creationId xmlns:a16="http://schemas.microsoft.com/office/drawing/2014/main" id="{23D53A75-0E83-0648-94A8-F4CB073C77BB}"/>
              </a:ext>
            </a:extLst>
          </p:cNvPr>
          <p:cNvCxnSpPr/>
          <p:nvPr/>
        </p:nvCxnSpPr>
        <p:spPr>
          <a:xfrm>
            <a:off x="6094142" y="3698395"/>
            <a:ext cx="966900" cy="0"/>
          </a:xfrm>
          <a:prstGeom prst="straightConnector1">
            <a:avLst/>
          </a:prstGeom>
          <a:noFill/>
          <a:ln w="9525" cap="flat" cmpd="sng">
            <a:solidFill>
              <a:schemeClr val="accent2">
                <a:lumMod val="50000"/>
              </a:schemeClr>
            </a:solidFill>
            <a:prstDash val="solid"/>
            <a:round/>
            <a:headEnd type="oval" w="med" len="med"/>
            <a:tailEnd type="oval" w="med" len="med"/>
          </a:ln>
        </p:spPr>
      </p:cxnSp>
      <p:cxnSp>
        <p:nvCxnSpPr>
          <p:cNvPr id="46" name="Google Shape;501;p43">
            <a:extLst>
              <a:ext uri="{FF2B5EF4-FFF2-40B4-BE49-F238E27FC236}">
                <a16:creationId xmlns:a16="http://schemas.microsoft.com/office/drawing/2014/main" id="{4756EDD0-E6EB-1B44-A333-65AEC8B6FA95}"/>
              </a:ext>
            </a:extLst>
          </p:cNvPr>
          <p:cNvCxnSpPr/>
          <p:nvPr/>
        </p:nvCxnSpPr>
        <p:spPr>
          <a:xfrm>
            <a:off x="2450842" y="4261417"/>
            <a:ext cx="966900" cy="0"/>
          </a:xfrm>
          <a:prstGeom prst="straightConnector1">
            <a:avLst/>
          </a:prstGeom>
          <a:noFill/>
          <a:ln w="9525" cap="flat" cmpd="sng">
            <a:solidFill>
              <a:schemeClr val="accent1"/>
            </a:solidFill>
            <a:prstDash val="solid"/>
            <a:round/>
            <a:headEnd type="oval" w="med" len="med"/>
            <a:tailEnd type="oval" w="med" len="med"/>
          </a:ln>
        </p:spPr>
      </p:cxnSp>
      <p:sp>
        <p:nvSpPr>
          <p:cNvPr id="2" name="TextBox 1">
            <a:extLst>
              <a:ext uri="{FF2B5EF4-FFF2-40B4-BE49-F238E27FC236}">
                <a16:creationId xmlns:a16="http://schemas.microsoft.com/office/drawing/2014/main" id="{70B96C39-EC6C-5E48-BD7A-E7916E34878E}"/>
              </a:ext>
            </a:extLst>
          </p:cNvPr>
          <p:cNvSpPr txBox="1"/>
          <p:nvPr/>
        </p:nvSpPr>
        <p:spPr>
          <a:xfrm>
            <a:off x="3663634" y="4103983"/>
            <a:ext cx="2002986" cy="307777"/>
          </a:xfrm>
          <a:prstGeom prst="rect">
            <a:avLst/>
          </a:prstGeom>
          <a:noFill/>
        </p:spPr>
        <p:txBody>
          <a:bodyPr wrap="square" rtlCol="0">
            <a:spAutoFit/>
          </a:bodyPr>
          <a:lstStyle/>
          <a:p>
            <a:pPr algn="ctr"/>
            <a:r>
              <a:rPr lang="en-US"/>
              <a:t>HTML</a:t>
            </a:r>
          </a:p>
        </p:txBody>
      </p:sp>
      <p:sp>
        <p:nvSpPr>
          <p:cNvPr id="47" name="TextBox 46">
            <a:extLst>
              <a:ext uri="{FF2B5EF4-FFF2-40B4-BE49-F238E27FC236}">
                <a16:creationId xmlns:a16="http://schemas.microsoft.com/office/drawing/2014/main" id="{A573FED2-57F5-C64B-9C8E-A8CAEA54B5C3}"/>
              </a:ext>
            </a:extLst>
          </p:cNvPr>
          <p:cNvSpPr txBox="1"/>
          <p:nvPr/>
        </p:nvSpPr>
        <p:spPr>
          <a:xfrm>
            <a:off x="3663634" y="3562703"/>
            <a:ext cx="2002986" cy="307777"/>
          </a:xfrm>
          <a:prstGeom prst="rect">
            <a:avLst/>
          </a:prstGeom>
          <a:noFill/>
        </p:spPr>
        <p:txBody>
          <a:bodyPr wrap="square" rtlCol="0">
            <a:spAutoFit/>
          </a:bodyPr>
          <a:lstStyle/>
          <a:p>
            <a:pPr algn="ctr"/>
            <a:r>
              <a:rPr lang="en-US"/>
              <a:t>CSS</a:t>
            </a:r>
          </a:p>
        </p:txBody>
      </p:sp>
      <p:sp>
        <p:nvSpPr>
          <p:cNvPr id="48" name="TextBox 47">
            <a:extLst>
              <a:ext uri="{FF2B5EF4-FFF2-40B4-BE49-F238E27FC236}">
                <a16:creationId xmlns:a16="http://schemas.microsoft.com/office/drawing/2014/main" id="{A0E6A89B-7653-384E-944B-C850EE3EC77C}"/>
              </a:ext>
            </a:extLst>
          </p:cNvPr>
          <p:cNvSpPr txBox="1"/>
          <p:nvPr/>
        </p:nvSpPr>
        <p:spPr>
          <a:xfrm>
            <a:off x="3663634" y="2467434"/>
            <a:ext cx="2002986" cy="307777"/>
          </a:xfrm>
          <a:prstGeom prst="rect">
            <a:avLst/>
          </a:prstGeom>
          <a:noFill/>
        </p:spPr>
        <p:txBody>
          <a:bodyPr wrap="square" rtlCol="0">
            <a:spAutoFit/>
          </a:bodyPr>
          <a:lstStyle/>
          <a:p>
            <a:pPr algn="ctr"/>
            <a:r>
              <a:rPr lang="en-US"/>
              <a:t>PHP/JSON</a:t>
            </a:r>
          </a:p>
        </p:txBody>
      </p:sp>
      <p:sp>
        <p:nvSpPr>
          <p:cNvPr id="49" name="TextBox 48">
            <a:extLst>
              <a:ext uri="{FF2B5EF4-FFF2-40B4-BE49-F238E27FC236}">
                <a16:creationId xmlns:a16="http://schemas.microsoft.com/office/drawing/2014/main" id="{3588646F-4008-6542-839F-193B263A1517}"/>
              </a:ext>
            </a:extLst>
          </p:cNvPr>
          <p:cNvSpPr txBox="1"/>
          <p:nvPr/>
        </p:nvSpPr>
        <p:spPr>
          <a:xfrm>
            <a:off x="3810555" y="2980895"/>
            <a:ext cx="2002986" cy="307777"/>
          </a:xfrm>
          <a:prstGeom prst="rect">
            <a:avLst/>
          </a:prstGeom>
          <a:noFill/>
        </p:spPr>
        <p:txBody>
          <a:bodyPr wrap="square" rtlCol="0">
            <a:spAutoFit/>
          </a:bodyPr>
          <a:lstStyle/>
          <a:p>
            <a:pPr algn="ctr"/>
            <a:r>
              <a:rPr lang="en-US"/>
              <a:t>Vue JS</a:t>
            </a:r>
          </a:p>
        </p:txBody>
      </p:sp>
      <p:sp>
        <p:nvSpPr>
          <p:cNvPr id="50" name="TextBox 49">
            <a:extLst>
              <a:ext uri="{FF2B5EF4-FFF2-40B4-BE49-F238E27FC236}">
                <a16:creationId xmlns:a16="http://schemas.microsoft.com/office/drawing/2014/main" id="{04362997-2F88-F141-9FB4-B7997EFAFFF6}"/>
              </a:ext>
            </a:extLst>
          </p:cNvPr>
          <p:cNvSpPr txBox="1"/>
          <p:nvPr/>
        </p:nvSpPr>
        <p:spPr>
          <a:xfrm>
            <a:off x="3663634" y="1878899"/>
            <a:ext cx="2002986" cy="307777"/>
          </a:xfrm>
          <a:prstGeom prst="rect">
            <a:avLst/>
          </a:prstGeom>
          <a:noFill/>
        </p:spPr>
        <p:txBody>
          <a:bodyPr wrap="square" rtlCol="0">
            <a:spAutoFit/>
          </a:bodyPr>
          <a:lstStyle/>
          <a:p>
            <a:pPr algn="ctr"/>
            <a:r>
              <a:rPr lang="en-US"/>
              <a:t>SQL</a:t>
            </a:r>
          </a:p>
        </p:txBody>
      </p:sp>
      <p:sp>
        <p:nvSpPr>
          <p:cNvPr id="52" name="Rectangle 51">
            <a:extLst>
              <a:ext uri="{FF2B5EF4-FFF2-40B4-BE49-F238E27FC236}">
                <a16:creationId xmlns:a16="http://schemas.microsoft.com/office/drawing/2014/main" id="{C6C907A9-0208-2247-94D6-7A51AE0C201B}"/>
              </a:ext>
            </a:extLst>
          </p:cNvPr>
          <p:cNvSpPr/>
          <p:nvPr/>
        </p:nvSpPr>
        <p:spPr>
          <a:xfrm>
            <a:off x="342865" y="1076816"/>
            <a:ext cx="8487491" cy="73521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100">
                <a:solidFill>
                  <a:schemeClr val="accent1">
                    <a:lumMod val="50000"/>
                  </a:schemeClr>
                </a:solidFill>
              </a:rPr>
              <a:t>BEC Solutions decision to utilize the tech stack below is based on the necessary capability requirements that the association </a:t>
            </a:r>
          </a:p>
          <a:p>
            <a:r>
              <a:rPr lang="en-US" sz="1100">
                <a:solidFill>
                  <a:schemeClr val="accent1">
                    <a:lumMod val="50000"/>
                  </a:schemeClr>
                </a:solidFill>
              </a:rPr>
              <a:t>desires its web application to perform. The combination of languages below provides the ability to style, organize, and perform the assignments for referees and games efficiently. Our Tech Stack was also dependent on the deployment platform, which we decided to be AWS Cloud. We wanted to ensure that the code was manageable and scalable for future open-source use. </a:t>
            </a:r>
          </a:p>
        </p:txBody>
      </p:sp>
      <p:sp>
        <p:nvSpPr>
          <p:cNvPr id="53" name="Oval 52">
            <a:extLst>
              <a:ext uri="{FF2B5EF4-FFF2-40B4-BE49-F238E27FC236}">
                <a16:creationId xmlns:a16="http://schemas.microsoft.com/office/drawing/2014/main" id="{F0266E48-47E0-6043-B463-6B98C6ABB9DF}"/>
              </a:ext>
            </a:extLst>
          </p:cNvPr>
          <p:cNvSpPr/>
          <p:nvPr/>
        </p:nvSpPr>
        <p:spPr>
          <a:xfrm>
            <a:off x="8561918" y="1034700"/>
            <a:ext cx="443883" cy="3792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Graphic 3" descr="Artificial Intelligence outline">
            <a:extLst>
              <a:ext uri="{FF2B5EF4-FFF2-40B4-BE49-F238E27FC236}">
                <a16:creationId xmlns:a16="http://schemas.microsoft.com/office/drawing/2014/main" id="{49C3F3E2-0E24-614A-AC8C-702177A14EE1}"/>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620165" y="1035390"/>
            <a:ext cx="377851" cy="377851"/>
          </a:xfrm>
          <a:prstGeom prst="rect">
            <a:avLst/>
          </a:prstGeom>
        </p:spPr>
      </p:pic>
      <p:sp>
        <p:nvSpPr>
          <p:cNvPr id="56" name="Google Shape;502;p43">
            <a:extLst>
              <a:ext uri="{FF2B5EF4-FFF2-40B4-BE49-F238E27FC236}">
                <a16:creationId xmlns:a16="http://schemas.microsoft.com/office/drawing/2014/main" id="{98495813-1CCE-544A-846D-74F51949639A}"/>
              </a:ext>
            </a:extLst>
          </p:cNvPr>
          <p:cNvSpPr txBox="1"/>
          <p:nvPr/>
        </p:nvSpPr>
        <p:spPr>
          <a:xfrm>
            <a:off x="783771" y="1968833"/>
            <a:ext cx="1533900" cy="314700"/>
          </a:xfrm>
          <a:prstGeom prst="rect">
            <a:avLst/>
          </a:prstGeom>
          <a:noFill/>
          <a:ln>
            <a:noFill/>
          </a:ln>
        </p:spPr>
        <p:txBody>
          <a:bodyPr spcFirstLastPara="1" wrap="square" lIns="0" tIns="0" rIns="0" bIns="0" anchor="ctr" anchorCtr="0">
            <a:noAutofit/>
          </a:bodyPr>
          <a:lstStyle/>
          <a:p>
            <a:pPr marL="0" marR="0" lvl="0" indent="0" algn="r" rtl="0">
              <a:lnSpc>
                <a:spcPct val="100000"/>
              </a:lnSpc>
              <a:spcBef>
                <a:spcPts val="0"/>
              </a:spcBef>
              <a:spcAft>
                <a:spcPts val="0"/>
              </a:spcAft>
              <a:buNone/>
            </a:pPr>
            <a:r>
              <a:rPr lang="en" sz="1000">
                <a:solidFill>
                  <a:schemeClr val="tx2">
                    <a:lumMod val="25000"/>
                  </a:schemeClr>
                </a:solidFill>
                <a:latin typeface="Raleway"/>
                <a:ea typeface="Raleway"/>
                <a:cs typeface="Raleway"/>
                <a:sym typeface="Raleway"/>
              </a:rPr>
              <a:t>Organizes Data into Clear and Concise Queries and Tables</a:t>
            </a:r>
            <a:endParaRPr sz="1000">
              <a:solidFill>
                <a:schemeClr val="tx2">
                  <a:lumMod val="25000"/>
                </a:schemeClr>
              </a:solidFill>
              <a:latin typeface="Raleway"/>
              <a:ea typeface="Raleway"/>
              <a:cs typeface="Raleway"/>
              <a:sym typeface="Raleway"/>
            </a:endParaRPr>
          </a:p>
        </p:txBody>
      </p:sp>
      <p:sp>
        <p:nvSpPr>
          <p:cNvPr id="57" name="Google Shape;502;p43">
            <a:extLst>
              <a:ext uri="{FF2B5EF4-FFF2-40B4-BE49-F238E27FC236}">
                <a16:creationId xmlns:a16="http://schemas.microsoft.com/office/drawing/2014/main" id="{BD7BDA90-8989-404A-90B4-64AA593F3174}"/>
              </a:ext>
            </a:extLst>
          </p:cNvPr>
          <p:cNvSpPr txBox="1"/>
          <p:nvPr/>
        </p:nvSpPr>
        <p:spPr>
          <a:xfrm>
            <a:off x="7061042" y="2460511"/>
            <a:ext cx="1533900" cy="3147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en" sz="1000">
                <a:solidFill>
                  <a:schemeClr val="tx2">
                    <a:lumMod val="25000"/>
                  </a:schemeClr>
                </a:solidFill>
                <a:latin typeface="Raleway"/>
                <a:ea typeface="Raleway"/>
                <a:cs typeface="Raleway"/>
                <a:sym typeface="Raleway"/>
              </a:rPr>
              <a:t>Ensures interactivity between HTML Pages and JavaScript pages without needing to call on external sources: Server Side</a:t>
            </a:r>
            <a:endParaRPr sz="1000">
              <a:solidFill>
                <a:schemeClr val="tx2">
                  <a:lumMod val="25000"/>
                </a:schemeClr>
              </a:solidFill>
              <a:latin typeface="Raleway"/>
              <a:ea typeface="Raleway"/>
              <a:cs typeface="Raleway"/>
              <a:sym typeface="Raleway"/>
            </a:endParaRPr>
          </a:p>
        </p:txBody>
      </p:sp>
      <p:sp>
        <p:nvSpPr>
          <p:cNvPr id="58" name="Google Shape;502;p43">
            <a:extLst>
              <a:ext uri="{FF2B5EF4-FFF2-40B4-BE49-F238E27FC236}">
                <a16:creationId xmlns:a16="http://schemas.microsoft.com/office/drawing/2014/main" id="{DAFD5173-F432-C741-8D7F-E72409489020}"/>
              </a:ext>
            </a:extLst>
          </p:cNvPr>
          <p:cNvSpPr txBox="1"/>
          <p:nvPr/>
        </p:nvSpPr>
        <p:spPr>
          <a:xfrm>
            <a:off x="829942" y="3038336"/>
            <a:ext cx="1533900" cy="314700"/>
          </a:xfrm>
          <a:prstGeom prst="rect">
            <a:avLst/>
          </a:prstGeom>
          <a:noFill/>
          <a:ln>
            <a:noFill/>
          </a:ln>
        </p:spPr>
        <p:txBody>
          <a:bodyPr spcFirstLastPara="1" wrap="square" lIns="0" tIns="0" rIns="0" bIns="0" anchor="ctr" anchorCtr="0">
            <a:noAutofit/>
          </a:bodyPr>
          <a:lstStyle/>
          <a:p>
            <a:pPr marL="0" marR="0" lvl="0" indent="0" algn="r" rtl="0">
              <a:lnSpc>
                <a:spcPct val="100000"/>
              </a:lnSpc>
              <a:spcBef>
                <a:spcPts val="0"/>
              </a:spcBef>
              <a:spcAft>
                <a:spcPts val="0"/>
              </a:spcAft>
              <a:buNone/>
            </a:pPr>
            <a:r>
              <a:rPr lang="en" sz="1000">
                <a:solidFill>
                  <a:schemeClr val="tx2">
                    <a:lumMod val="25000"/>
                  </a:schemeClr>
                </a:solidFill>
                <a:latin typeface="Raleway"/>
                <a:ea typeface="Raleway"/>
                <a:cs typeface="Raleway"/>
                <a:sym typeface="Raleway"/>
              </a:rPr>
              <a:t>Enables dynamic functionality features for the user to interact with the interface: Client Side</a:t>
            </a:r>
            <a:endParaRPr sz="1000">
              <a:solidFill>
                <a:schemeClr val="tx2">
                  <a:lumMod val="25000"/>
                </a:schemeClr>
              </a:solidFill>
              <a:latin typeface="Raleway"/>
              <a:ea typeface="Raleway"/>
              <a:cs typeface="Raleway"/>
              <a:sym typeface="Raleway"/>
            </a:endParaRPr>
          </a:p>
        </p:txBody>
      </p:sp>
      <p:sp>
        <p:nvSpPr>
          <p:cNvPr id="59" name="Google Shape;502;p43">
            <a:extLst>
              <a:ext uri="{FF2B5EF4-FFF2-40B4-BE49-F238E27FC236}">
                <a16:creationId xmlns:a16="http://schemas.microsoft.com/office/drawing/2014/main" id="{DB5A0FBF-E567-0F49-AF15-E6914EB6EDB6}"/>
              </a:ext>
            </a:extLst>
          </p:cNvPr>
          <p:cNvSpPr txBox="1"/>
          <p:nvPr/>
        </p:nvSpPr>
        <p:spPr>
          <a:xfrm>
            <a:off x="829942" y="4072673"/>
            <a:ext cx="1533900" cy="314700"/>
          </a:xfrm>
          <a:prstGeom prst="rect">
            <a:avLst/>
          </a:prstGeom>
          <a:noFill/>
          <a:ln>
            <a:noFill/>
          </a:ln>
        </p:spPr>
        <p:txBody>
          <a:bodyPr spcFirstLastPara="1" wrap="square" lIns="0" tIns="0" rIns="0" bIns="0" anchor="ctr" anchorCtr="0">
            <a:noAutofit/>
          </a:bodyPr>
          <a:lstStyle/>
          <a:p>
            <a:pPr marL="0" marR="0" lvl="0" indent="0" algn="r" rtl="0">
              <a:lnSpc>
                <a:spcPct val="100000"/>
              </a:lnSpc>
              <a:spcBef>
                <a:spcPts val="0"/>
              </a:spcBef>
              <a:spcAft>
                <a:spcPts val="0"/>
              </a:spcAft>
              <a:buNone/>
            </a:pPr>
            <a:r>
              <a:rPr lang="en" sz="1000">
                <a:solidFill>
                  <a:schemeClr val="tx2">
                    <a:lumMod val="25000"/>
                  </a:schemeClr>
                </a:solidFill>
                <a:latin typeface="Raleway"/>
                <a:ea typeface="Raleway"/>
                <a:cs typeface="Raleway"/>
                <a:sym typeface="Raleway"/>
              </a:rPr>
              <a:t>Provides  Overall structure for the web application</a:t>
            </a:r>
            <a:endParaRPr sz="1000">
              <a:solidFill>
                <a:schemeClr val="tx2">
                  <a:lumMod val="25000"/>
                </a:schemeClr>
              </a:solidFill>
              <a:latin typeface="Raleway"/>
              <a:ea typeface="Raleway"/>
              <a:cs typeface="Raleway"/>
              <a:sym typeface="Raleway"/>
            </a:endParaRPr>
          </a:p>
        </p:txBody>
      </p:sp>
      <p:sp>
        <p:nvSpPr>
          <p:cNvPr id="60" name="Google Shape;502;p43">
            <a:extLst>
              <a:ext uri="{FF2B5EF4-FFF2-40B4-BE49-F238E27FC236}">
                <a16:creationId xmlns:a16="http://schemas.microsoft.com/office/drawing/2014/main" id="{492A83F3-D250-1942-8C86-A450215C23D1}"/>
              </a:ext>
            </a:extLst>
          </p:cNvPr>
          <p:cNvSpPr txBox="1"/>
          <p:nvPr/>
        </p:nvSpPr>
        <p:spPr>
          <a:xfrm>
            <a:off x="7175324" y="3589511"/>
            <a:ext cx="1533900" cy="3147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en" sz="1000">
                <a:solidFill>
                  <a:schemeClr val="tx2">
                    <a:lumMod val="25000"/>
                  </a:schemeClr>
                </a:solidFill>
                <a:latin typeface="Raleway"/>
                <a:ea typeface="Raleway"/>
                <a:cs typeface="Raleway"/>
                <a:sym typeface="Raleway"/>
              </a:rPr>
              <a:t>Easily Implements Standardized Design Properties for all HTML pages</a:t>
            </a:r>
            <a:endParaRPr sz="1000">
              <a:solidFill>
                <a:schemeClr val="tx2">
                  <a:lumMod val="25000"/>
                </a:schemeClr>
              </a:solidFill>
              <a:latin typeface="Raleway"/>
              <a:ea typeface="Raleway"/>
              <a:cs typeface="Raleway"/>
              <a:sym typeface="Raleway"/>
            </a:endParaRPr>
          </a:p>
        </p:txBody>
      </p:sp>
    </p:spTree>
    <p:extLst>
      <p:ext uri="{BB962C8B-B14F-4D97-AF65-F5344CB8AC3E}">
        <p14:creationId xmlns:p14="http://schemas.microsoft.com/office/powerpoint/2010/main" val="40945632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3"/>
          <p:cNvSpPr txBox="1">
            <a:spLocks noGrp="1"/>
          </p:cNvSpPr>
          <p:nvPr>
            <p:ph type="title" idx="4294967295"/>
          </p:nvPr>
        </p:nvSpPr>
        <p:spPr>
          <a:xfrm>
            <a:off x="1408550" y="472034"/>
            <a:ext cx="6326900" cy="674543"/>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1200" spc="300"/>
              <a:t>Our Process for Designing and Deployment of the System utilized Agile Methodology Process of Continuous Development and Testing</a:t>
            </a:r>
          </a:p>
        </p:txBody>
      </p:sp>
      <p:grpSp>
        <p:nvGrpSpPr>
          <p:cNvPr id="45" name="Google Shape;1279;p48">
            <a:extLst>
              <a:ext uri="{FF2B5EF4-FFF2-40B4-BE49-F238E27FC236}">
                <a16:creationId xmlns:a16="http://schemas.microsoft.com/office/drawing/2014/main" id="{473B8A9A-F0DB-451B-9BE5-D54B811FF3F2}"/>
              </a:ext>
            </a:extLst>
          </p:cNvPr>
          <p:cNvGrpSpPr/>
          <p:nvPr/>
        </p:nvGrpSpPr>
        <p:grpSpPr>
          <a:xfrm>
            <a:off x="145997" y="1689508"/>
            <a:ext cx="8782850" cy="1972976"/>
            <a:chOff x="3042485" y="5594633"/>
            <a:chExt cx="2159652" cy="510557"/>
          </a:xfrm>
        </p:grpSpPr>
        <p:sp>
          <p:nvSpPr>
            <p:cNvPr id="46" name="Google Shape;1280;p48">
              <a:extLst>
                <a:ext uri="{FF2B5EF4-FFF2-40B4-BE49-F238E27FC236}">
                  <a16:creationId xmlns:a16="http://schemas.microsoft.com/office/drawing/2014/main" id="{0ACF8FD4-0B77-4B84-8846-AE874B4324E9}"/>
                </a:ext>
              </a:extLst>
            </p:cNvPr>
            <p:cNvSpPr/>
            <p:nvPr/>
          </p:nvSpPr>
          <p:spPr>
            <a:xfrm>
              <a:off x="3042485" y="5869690"/>
              <a:ext cx="235200" cy="235500"/>
            </a:xfrm>
            <a:prstGeom prst="ellipse">
              <a:avLst/>
            </a:prstGeom>
            <a:gradFill flip="none" rotWithShape="1">
              <a:gsLst>
                <a:gs pos="0">
                  <a:srgbClr val="A8122A">
                    <a:shade val="30000"/>
                    <a:satMod val="115000"/>
                  </a:srgbClr>
                </a:gs>
                <a:gs pos="50000">
                  <a:srgbClr val="A8122A">
                    <a:shade val="67500"/>
                    <a:satMod val="115000"/>
                  </a:srgbClr>
                </a:gs>
                <a:gs pos="100000">
                  <a:srgbClr val="A8122A">
                    <a:shade val="100000"/>
                    <a:satMod val="115000"/>
                  </a:srgbClr>
                </a:gs>
              </a:gsLst>
              <a:path path="circle">
                <a:fillToRect l="50000" t="50000" r="50000" b="50000"/>
              </a:path>
              <a:tileRect/>
            </a:gra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600" b="0" i="0" u="none" strike="noStrike" cap="none">
                <a:solidFill>
                  <a:srgbClr val="A8122A"/>
                </a:solidFill>
                <a:latin typeface="Calibri"/>
                <a:ea typeface="Calibri"/>
                <a:cs typeface="Calibri"/>
                <a:sym typeface="Calibri"/>
              </a:endParaRPr>
            </a:p>
          </p:txBody>
        </p:sp>
        <p:sp>
          <p:nvSpPr>
            <p:cNvPr id="47" name="Google Shape;1281;p48">
              <a:extLst>
                <a:ext uri="{FF2B5EF4-FFF2-40B4-BE49-F238E27FC236}">
                  <a16:creationId xmlns:a16="http://schemas.microsoft.com/office/drawing/2014/main" id="{DFDCCFCF-8FF2-4724-A8F9-66C1302952C0}"/>
                </a:ext>
              </a:extLst>
            </p:cNvPr>
            <p:cNvSpPr/>
            <p:nvPr/>
          </p:nvSpPr>
          <p:spPr>
            <a:xfrm>
              <a:off x="3317231" y="5594633"/>
              <a:ext cx="235200" cy="235500"/>
            </a:xfrm>
            <a:prstGeom prst="ellipse">
              <a:avLst/>
            </a:prstGeom>
            <a:gradFill flip="none" rotWithShape="1">
              <a:gsLst>
                <a:gs pos="0">
                  <a:srgbClr val="A8122A">
                    <a:shade val="30000"/>
                    <a:satMod val="115000"/>
                  </a:srgbClr>
                </a:gs>
                <a:gs pos="50000">
                  <a:srgbClr val="A8122A">
                    <a:shade val="67500"/>
                    <a:satMod val="115000"/>
                  </a:srgbClr>
                </a:gs>
                <a:gs pos="100000">
                  <a:srgbClr val="A8122A">
                    <a:shade val="100000"/>
                    <a:satMod val="115000"/>
                  </a:srgbClr>
                </a:gs>
              </a:gsLst>
              <a:path path="circle">
                <a:fillToRect l="50000" t="50000" r="50000" b="50000"/>
              </a:path>
              <a:tileRect/>
            </a:gradFill>
            <a:ln>
              <a:noFill/>
            </a:ln>
          </p:spPr>
          <p:txBody>
            <a:bodyPr spcFirstLastPara="1" wrap="square" lIns="68575" tIns="34275" rIns="68575" bIns="34275" anchor="t" anchorCtr="0">
              <a:noAutofit/>
            </a:bodyPr>
            <a:lstStyle/>
            <a:p>
              <a:pPr>
                <a:buClr>
                  <a:schemeClr val="dk1"/>
                </a:buClr>
                <a:buSzPts val="1400"/>
              </a:pPr>
              <a:endParaRPr sz="1600">
                <a:solidFill>
                  <a:srgbClr val="A8122A"/>
                </a:solidFill>
                <a:latin typeface="Calibri"/>
                <a:cs typeface="Calibri"/>
                <a:sym typeface="Calibri"/>
              </a:endParaRPr>
            </a:p>
          </p:txBody>
        </p:sp>
        <p:sp>
          <p:nvSpPr>
            <p:cNvPr id="48" name="Google Shape;1282;p48">
              <a:extLst>
                <a:ext uri="{FF2B5EF4-FFF2-40B4-BE49-F238E27FC236}">
                  <a16:creationId xmlns:a16="http://schemas.microsoft.com/office/drawing/2014/main" id="{C10016AB-3692-4FFB-938B-34FC4C638757}"/>
                </a:ext>
              </a:extLst>
            </p:cNvPr>
            <p:cNvSpPr/>
            <p:nvPr/>
          </p:nvSpPr>
          <p:spPr>
            <a:xfrm>
              <a:off x="3591976" y="5869690"/>
              <a:ext cx="236100" cy="235500"/>
            </a:xfrm>
            <a:prstGeom prst="ellipse">
              <a:avLst/>
            </a:prstGeom>
            <a:gradFill flip="none" rotWithShape="1">
              <a:gsLst>
                <a:gs pos="0">
                  <a:srgbClr val="A8122A">
                    <a:shade val="30000"/>
                    <a:satMod val="115000"/>
                  </a:srgbClr>
                </a:gs>
                <a:gs pos="50000">
                  <a:srgbClr val="A8122A">
                    <a:shade val="67500"/>
                    <a:satMod val="115000"/>
                  </a:srgbClr>
                </a:gs>
                <a:gs pos="100000">
                  <a:srgbClr val="A8122A">
                    <a:shade val="100000"/>
                    <a:satMod val="115000"/>
                  </a:srgbClr>
                </a:gs>
              </a:gsLst>
              <a:path path="circle">
                <a:fillToRect l="50000" t="50000" r="50000" b="50000"/>
              </a:path>
              <a:tileRect/>
            </a:gradFill>
            <a:ln>
              <a:noFill/>
            </a:ln>
          </p:spPr>
          <p:txBody>
            <a:bodyPr spcFirstLastPara="1" wrap="square" lIns="68575" tIns="34275" rIns="68575" bIns="34275" anchor="t" anchorCtr="0">
              <a:noAutofit/>
            </a:bodyPr>
            <a:lstStyle/>
            <a:p>
              <a:pPr>
                <a:buClr>
                  <a:schemeClr val="dk1"/>
                </a:buClr>
                <a:buSzPts val="1400"/>
              </a:pPr>
              <a:endParaRPr sz="1600">
                <a:solidFill>
                  <a:srgbClr val="A8122A"/>
                </a:solidFill>
                <a:latin typeface="Calibri"/>
                <a:cs typeface="Calibri"/>
                <a:sym typeface="Calibri"/>
              </a:endParaRPr>
            </a:p>
          </p:txBody>
        </p:sp>
        <p:sp>
          <p:nvSpPr>
            <p:cNvPr id="49" name="Google Shape;1283;p48">
              <a:extLst>
                <a:ext uri="{FF2B5EF4-FFF2-40B4-BE49-F238E27FC236}">
                  <a16:creationId xmlns:a16="http://schemas.microsoft.com/office/drawing/2014/main" id="{676DFF0F-71CB-4D71-9E01-455C63FC3485}"/>
                </a:ext>
              </a:extLst>
            </p:cNvPr>
            <p:cNvSpPr/>
            <p:nvPr/>
          </p:nvSpPr>
          <p:spPr>
            <a:xfrm>
              <a:off x="3866722" y="5594633"/>
              <a:ext cx="236100" cy="235500"/>
            </a:xfrm>
            <a:prstGeom prst="ellipse">
              <a:avLst/>
            </a:prstGeom>
            <a:gradFill flip="none" rotWithShape="1">
              <a:gsLst>
                <a:gs pos="0">
                  <a:srgbClr val="A8122A">
                    <a:shade val="30000"/>
                    <a:satMod val="115000"/>
                  </a:srgbClr>
                </a:gs>
                <a:gs pos="50000">
                  <a:srgbClr val="A8122A">
                    <a:shade val="67500"/>
                    <a:satMod val="115000"/>
                  </a:srgbClr>
                </a:gs>
                <a:gs pos="100000">
                  <a:srgbClr val="A8122A">
                    <a:shade val="100000"/>
                    <a:satMod val="115000"/>
                  </a:srgbClr>
                </a:gs>
              </a:gsLst>
              <a:path path="circle">
                <a:fillToRect l="50000" t="50000" r="50000" b="50000"/>
              </a:path>
              <a:tileRect/>
            </a:gradFill>
            <a:ln>
              <a:noFill/>
            </a:ln>
          </p:spPr>
          <p:txBody>
            <a:bodyPr spcFirstLastPara="1" wrap="square" lIns="68575" tIns="34275" rIns="68575" bIns="34275" anchor="t" anchorCtr="0">
              <a:noAutofit/>
            </a:bodyPr>
            <a:lstStyle/>
            <a:p>
              <a:pPr>
                <a:buClr>
                  <a:schemeClr val="dk1"/>
                </a:buClr>
                <a:buSzPts val="1400"/>
              </a:pPr>
              <a:endParaRPr sz="1600">
                <a:solidFill>
                  <a:srgbClr val="A8122A"/>
                </a:solidFill>
                <a:latin typeface="Calibri"/>
                <a:cs typeface="Calibri"/>
                <a:sym typeface="Calibri"/>
              </a:endParaRPr>
            </a:p>
          </p:txBody>
        </p:sp>
        <p:sp>
          <p:nvSpPr>
            <p:cNvPr id="50" name="Google Shape;1284;p48">
              <a:extLst>
                <a:ext uri="{FF2B5EF4-FFF2-40B4-BE49-F238E27FC236}">
                  <a16:creationId xmlns:a16="http://schemas.microsoft.com/office/drawing/2014/main" id="{BB8CC8AD-C069-442A-942F-3056FE74DC80}"/>
                </a:ext>
              </a:extLst>
            </p:cNvPr>
            <p:cNvSpPr/>
            <p:nvPr/>
          </p:nvSpPr>
          <p:spPr>
            <a:xfrm>
              <a:off x="4141467" y="5869690"/>
              <a:ext cx="236100" cy="235500"/>
            </a:xfrm>
            <a:prstGeom prst="ellipse">
              <a:avLst/>
            </a:prstGeom>
            <a:gradFill flip="none" rotWithShape="1">
              <a:gsLst>
                <a:gs pos="0">
                  <a:srgbClr val="A8122A">
                    <a:shade val="30000"/>
                    <a:satMod val="115000"/>
                  </a:srgbClr>
                </a:gs>
                <a:gs pos="50000">
                  <a:srgbClr val="A8122A">
                    <a:shade val="67500"/>
                    <a:satMod val="115000"/>
                  </a:srgbClr>
                </a:gs>
                <a:gs pos="100000">
                  <a:srgbClr val="A8122A">
                    <a:shade val="100000"/>
                    <a:satMod val="115000"/>
                  </a:srgbClr>
                </a:gs>
              </a:gsLst>
              <a:path path="circle">
                <a:fillToRect l="50000" t="50000" r="50000" b="50000"/>
              </a:path>
              <a:tileRect/>
            </a:gradFill>
            <a:ln>
              <a:noFill/>
            </a:ln>
          </p:spPr>
          <p:txBody>
            <a:bodyPr spcFirstLastPara="1" wrap="square" lIns="68575" tIns="34275" rIns="68575" bIns="34275" anchor="t" anchorCtr="0">
              <a:noAutofit/>
            </a:bodyPr>
            <a:lstStyle/>
            <a:p>
              <a:pPr>
                <a:buClr>
                  <a:schemeClr val="dk1"/>
                </a:buClr>
                <a:buSzPts val="1400"/>
              </a:pPr>
              <a:endParaRPr sz="1600">
                <a:solidFill>
                  <a:srgbClr val="A8122A"/>
                </a:solidFill>
                <a:latin typeface="Calibri"/>
                <a:cs typeface="Calibri"/>
                <a:sym typeface="Calibri"/>
              </a:endParaRPr>
            </a:p>
          </p:txBody>
        </p:sp>
        <p:sp>
          <p:nvSpPr>
            <p:cNvPr id="51" name="Google Shape;1285;p48">
              <a:extLst>
                <a:ext uri="{FF2B5EF4-FFF2-40B4-BE49-F238E27FC236}">
                  <a16:creationId xmlns:a16="http://schemas.microsoft.com/office/drawing/2014/main" id="{5BC1EF48-446E-4192-823C-75CC554B619B}"/>
                </a:ext>
              </a:extLst>
            </p:cNvPr>
            <p:cNvSpPr/>
            <p:nvPr/>
          </p:nvSpPr>
          <p:spPr>
            <a:xfrm>
              <a:off x="4417146" y="5594633"/>
              <a:ext cx="235200" cy="235500"/>
            </a:xfrm>
            <a:prstGeom prst="ellipse">
              <a:avLst/>
            </a:prstGeom>
            <a:gradFill flip="none" rotWithShape="1">
              <a:gsLst>
                <a:gs pos="0">
                  <a:srgbClr val="A8122A">
                    <a:shade val="30000"/>
                    <a:satMod val="115000"/>
                  </a:srgbClr>
                </a:gs>
                <a:gs pos="50000">
                  <a:srgbClr val="A8122A">
                    <a:shade val="67500"/>
                    <a:satMod val="115000"/>
                  </a:srgbClr>
                </a:gs>
                <a:gs pos="100000">
                  <a:srgbClr val="A8122A">
                    <a:shade val="100000"/>
                    <a:satMod val="115000"/>
                  </a:srgbClr>
                </a:gs>
              </a:gsLst>
              <a:path path="circle">
                <a:fillToRect l="50000" t="50000" r="50000" b="50000"/>
              </a:path>
              <a:tileRect/>
            </a:gradFill>
            <a:ln>
              <a:noFill/>
            </a:ln>
          </p:spPr>
          <p:txBody>
            <a:bodyPr spcFirstLastPara="1" wrap="square" lIns="68575" tIns="34275" rIns="68575" bIns="34275" anchor="t" anchorCtr="0">
              <a:noAutofit/>
            </a:bodyPr>
            <a:lstStyle/>
            <a:p>
              <a:pPr>
                <a:buClr>
                  <a:schemeClr val="dk1"/>
                </a:buClr>
                <a:buSzPts val="1400"/>
              </a:pPr>
              <a:endParaRPr sz="1600">
                <a:solidFill>
                  <a:srgbClr val="A8122A"/>
                </a:solidFill>
                <a:latin typeface="Calibri"/>
                <a:cs typeface="Calibri"/>
                <a:sym typeface="Calibri"/>
              </a:endParaRPr>
            </a:p>
          </p:txBody>
        </p:sp>
        <p:sp>
          <p:nvSpPr>
            <p:cNvPr id="52" name="Google Shape;1286;p48">
              <a:extLst>
                <a:ext uri="{FF2B5EF4-FFF2-40B4-BE49-F238E27FC236}">
                  <a16:creationId xmlns:a16="http://schemas.microsoft.com/office/drawing/2014/main" id="{D27CCB1B-EC88-45DF-8769-85B386B01883}"/>
                </a:ext>
              </a:extLst>
            </p:cNvPr>
            <p:cNvSpPr/>
            <p:nvPr/>
          </p:nvSpPr>
          <p:spPr>
            <a:xfrm>
              <a:off x="4691892" y="5869690"/>
              <a:ext cx="235500" cy="235500"/>
            </a:xfrm>
            <a:prstGeom prst="ellipse">
              <a:avLst/>
            </a:prstGeom>
            <a:gradFill flip="none" rotWithShape="1">
              <a:gsLst>
                <a:gs pos="0">
                  <a:srgbClr val="A8122A">
                    <a:shade val="30000"/>
                    <a:satMod val="115000"/>
                  </a:srgbClr>
                </a:gs>
                <a:gs pos="50000">
                  <a:srgbClr val="A8122A">
                    <a:shade val="67500"/>
                    <a:satMod val="115000"/>
                  </a:srgbClr>
                </a:gs>
                <a:gs pos="100000">
                  <a:srgbClr val="A8122A">
                    <a:shade val="100000"/>
                    <a:satMod val="115000"/>
                  </a:srgbClr>
                </a:gs>
              </a:gsLst>
              <a:path path="circle">
                <a:fillToRect l="50000" t="50000" r="50000" b="50000"/>
              </a:path>
              <a:tileRect/>
            </a:gradFill>
            <a:ln>
              <a:noFill/>
            </a:ln>
          </p:spPr>
          <p:txBody>
            <a:bodyPr spcFirstLastPara="1" wrap="square" lIns="68575" tIns="34275" rIns="68575" bIns="34275" anchor="t" anchorCtr="0">
              <a:noAutofit/>
            </a:bodyPr>
            <a:lstStyle/>
            <a:p>
              <a:pPr>
                <a:buClr>
                  <a:schemeClr val="dk1"/>
                </a:buClr>
                <a:buSzPts val="1400"/>
              </a:pPr>
              <a:endParaRPr sz="1600">
                <a:solidFill>
                  <a:srgbClr val="A8122A"/>
                </a:solidFill>
                <a:latin typeface="Calibri"/>
                <a:cs typeface="Calibri"/>
                <a:sym typeface="Calibri"/>
              </a:endParaRPr>
            </a:p>
          </p:txBody>
        </p:sp>
        <p:sp>
          <p:nvSpPr>
            <p:cNvPr id="53" name="Google Shape;1287;p48">
              <a:extLst>
                <a:ext uri="{FF2B5EF4-FFF2-40B4-BE49-F238E27FC236}">
                  <a16:creationId xmlns:a16="http://schemas.microsoft.com/office/drawing/2014/main" id="{559F69CB-1740-4253-AB08-1C930BC8D1DD}"/>
                </a:ext>
              </a:extLst>
            </p:cNvPr>
            <p:cNvSpPr/>
            <p:nvPr/>
          </p:nvSpPr>
          <p:spPr>
            <a:xfrm>
              <a:off x="4966637" y="5594633"/>
              <a:ext cx="235500" cy="235500"/>
            </a:xfrm>
            <a:prstGeom prst="ellipse">
              <a:avLst/>
            </a:prstGeom>
            <a:gradFill flip="none" rotWithShape="1">
              <a:gsLst>
                <a:gs pos="0">
                  <a:srgbClr val="A8122A">
                    <a:shade val="30000"/>
                    <a:satMod val="115000"/>
                  </a:srgbClr>
                </a:gs>
                <a:gs pos="50000">
                  <a:srgbClr val="A8122A">
                    <a:shade val="67500"/>
                    <a:satMod val="115000"/>
                  </a:srgbClr>
                </a:gs>
                <a:gs pos="100000">
                  <a:srgbClr val="A8122A">
                    <a:shade val="100000"/>
                    <a:satMod val="115000"/>
                  </a:srgbClr>
                </a:gs>
              </a:gsLst>
              <a:path path="circle">
                <a:fillToRect l="50000" t="50000" r="50000" b="50000"/>
              </a:path>
              <a:tileRect/>
            </a:gradFill>
            <a:ln>
              <a:noFill/>
            </a:ln>
          </p:spPr>
          <p:txBody>
            <a:bodyPr spcFirstLastPara="1" wrap="square" lIns="68575" tIns="34275" rIns="68575" bIns="34275" anchor="t" anchorCtr="0">
              <a:noAutofit/>
            </a:bodyPr>
            <a:lstStyle/>
            <a:p>
              <a:pPr>
                <a:buClr>
                  <a:schemeClr val="dk1"/>
                </a:buClr>
                <a:buSzPts val="1400"/>
              </a:pPr>
              <a:endParaRPr sz="1600">
                <a:solidFill>
                  <a:srgbClr val="A8122A"/>
                </a:solidFill>
                <a:latin typeface="Calibri"/>
                <a:cs typeface="Calibri"/>
                <a:sym typeface="Calibri"/>
              </a:endParaRPr>
            </a:p>
          </p:txBody>
        </p:sp>
        <p:sp>
          <p:nvSpPr>
            <p:cNvPr id="54" name="Google Shape;1288;p48">
              <a:extLst>
                <a:ext uri="{FF2B5EF4-FFF2-40B4-BE49-F238E27FC236}">
                  <a16:creationId xmlns:a16="http://schemas.microsoft.com/office/drawing/2014/main" id="{172E84FB-AC25-4F09-8087-FC09232E4BE0}"/>
                </a:ext>
              </a:extLst>
            </p:cNvPr>
            <p:cNvSpPr/>
            <p:nvPr/>
          </p:nvSpPr>
          <p:spPr>
            <a:xfrm>
              <a:off x="3210195" y="5762654"/>
              <a:ext cx="174555" cy="174555"/>
            </a:xfrm>
            <a:custGeom>
              <a:avLst/>
              <a:gdLst/>
              <a:ahLst/>
              <a:cxnLst/>
              <a:rect l="l" t="t" r="r" b="b"/>
              <a:pathLst>
                <a:path w="217" h="217" extrusionOk="0">
                  <a:moveTo>
                    <a:pt x="128" y="0"/>
                  </a:moveTo>
                  <a:cubicBezTo>
                    <a:pt x="115" y="74"/>
                    <a:pt x="74" y="114"/>
                    <a:pt x="0" y="128"/>
                  </a:cubicBezTo>
                  <a:cubicBezTo>
                    <a:pt x="41" y="144"/>
                    <a:pt x="73" y="176"/>
                    <a:pt x="89" y="217"/>
                  </a:cubicBezTo>
                  <a:cubicBezTo>
                    <a:pt x="103" y="143"/>
                    <a:pt x="143" y="102"/>
                    <a:pt x="217" y="89"/>
                  </a:cubicBezTo>
                  <a:cubicBezTo>
                    <a:pt x="177" y="73"/>
                    <a:pt x="144" y="40"/>
                    <a:pt x="128" y="0"/>
                  </a:cubicBezTo>
                  <a:close/>
                </a:path>
              </a:pathLst>
            </a:custGeom>
            <a:solidFill>
              <a:srgbClr val="43434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600" b="0" i="0" u="none" strike="noStrike" cap="none">
                <a:solidFill>
                  <a:schemeClr val="dk1"/>
                </a:solidFill>
                <a:latin typeface="Calibri"/>
                <a:ea typeface="Calibri"/>
                <a:cs typeface="Calibri"/>
                <a:sym typeface="Calibri"/>
              </a:endParaRPr>
            </a:p>
          </p:txBody>
        </p:sp>
        <p:sp>
          <p:nvSpPr>
            <p:cNvPr id="55" name="Google Shape;1289;p48">
              <a:extLst>
                <a:ext uri="{FF2B5EF4-FFF2-40B4-BE49-F238E27FC236}">
                  <a16:creationId xmlns:a16="http://schemas.microsoft.com/office/drawing/2014/main" id="{B5C98C03-1B28-416E-AC15-EBCCD4283765}"/>
                </a:ext>
              </a:extLst>
            </p:cNvPr>
            <p:cNvSpPr/>
            <p:nvPr/>
          </p:nvSpPr>
          <p:spPr>
            <a:xfrm>
              <a:off x="3485252" y="5762654"/>
              <a:ext cx="174244" cy="174555"/>
            </a:xfrm>
            <a:custGeom>
              <a:avLst/>
              <a:gdLst/>
              <a:ahLst/>
              <a:cxnLst/>
              <a:rect l="l" t="t" r="r" b="b"/>
              <a:pathLst>
                <a:path w="217" h="217" extrusionOk="0">
                  <a:moveTo>
                    <a:pt x="0" y="89"/>
                  </a:moveTo>
                  <a:cubicBezTo>
                    <a:pt x="74" y="102"/>
                    <a:pt x="115" y="143"/>
                    <a:pt x="128" y="217"/>
                  </a:cubicBezTo>
                  <a:cubicBezTo>
                    <a:pt x="145" y="176"/>
                    <a:pt x="177" y="144"/>
                    <a:pt x="217" y="128"/>
                  </a:cubicBezTo>
                  <a:cubicBezTo>
                    <a:pt x="143" y="114"/>
                    <a:pt x="103" y="74"/>
                    <a:pt x="90" y="0"/>
                  </a:cubicBezTo>
                  <a:cubicBezTo>
                    <a:pt x="73" y="40"/>
                    <a:pt x="41" y="73"/>
                    <a:pt x="0" y="89"/>
                  </a:cubicBezTo>
                  <a:close/>
                </a:path>
              </a:pathLst>
            </a:custGeom>
            <a:solidFill>
              <a:srgbClr val="43434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600" b="0" i="0" u="none" strike="noStrike" cap="none">
                <a:solidFill>
                  <a:schemeClr val="dk1"/>
                </a:solidFill>
                <a:latin typeface="Calibri"/>
                <a:ea typeface="Calibri"/>
                <a:cs typeface="Calibri"/>
                <a:sym typeface="Calibri"/>
              </a:endParaRPr>
            </a:p>
          </p:txBody>
        </p:sp>
        <p:sp>
          <p:nvSpPr>
            <p:cNvPr id="56" name="Google Shape;1290;p48">
              <a:extLst>
                <a:ext uri="{FF2B5EF4-FFF2-40B4-BE49-F238E27FC236}">
                  <a16:creationId xmlns:a16="http://schemas.microsoft.com/office/drawing/2014/main" id="{774EE520-54D2-457B-9DE7-4B31C6A17A5D}"/>
                </a:ext>
              </a:extLst>
            </p:cNvPr>
            <p:cNvSpPr/>
            <p:nvPr/>
          </p:nvSpPr>
          <p:spPr>
            <a:xfrm>
              <a:off x="3760620" y="5762654"/>
              <a:ext cx="173622" cy="174555"/>
            </a:xfrm>
            <a:custGeom>
              <a:avLst/>
              <a:gdLst/>
              <a:ahLst/>
              <a:cxnLst/>
              <a:rect l="l" t="t" r="r" b="b"/>
              <a:pathLst>
                <a:path w="216" h="217" extrusionOk="0">
                  <a:moveTo>
                    <a:pt x="127" y="0"/>
                  </a:moveTo>
                  <a:cubicBezTo>
                    <a:pt x="114" y="74"/>
                    <a:pt x="74" y="114"/>
                    <a:pt x="0" y="128"/>
                  </a:cubicBezTo>
                  <a:cubicBezTo>
                    <a:pt x="40" y="144"/>
                    <a:pt x="72" y="176"/>
                    <a:pt x="89" y="217"/>
                  </a:cubicBezTo>
                  <a:cubicBezTo>
                    <a:pt x="102" y="143"/>
                    <a:pt x="142" y="102"/>
                    <a:pt x="216" y="89"/>
                  </a:cubicBezTo>
                  <a:cubicBezTo>
                    <a:pt x="176" y="73"/>
                    <a:pt x="144" y="40"/>
                    <a:pt x="127" y="0"/>
                  </a:cubicBezTo>
                  <a:close/>
                </a:path>
              </a:pathLst>
            </a:custGeom>
            <a:solidFill>
              <a:srgbClr val="43434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600" b="0" i="0" u="none" strike="noStrike" cap="none">
                <a:solidFill>
                  <a:schemeClr val="dk1"/>
                </a:solidFill>
                <a:latin typeface="Calibri"/>
                <a:ea typeface="Calibri"/>
                <a:cs typeface="Calibri"/>
                <a:sym typeface="Calibri"/>
              </a:endParaRPr>
            </a:p>
          </p:txBody>
        </p:sp>
        <p:sp>
          <p:nvSpPr>
            <p:cNvPr id="57" name="Google Shape;1291;p48">
              <a:extLst>
                <a:ext uri="{FF2B5EF4-FFF2-40B4-BE49-F238E27FC236}">
                  <a16:creationId xmlns:a16="http://schemas.microsoft.com/office/drawing/2014/main" id="{AC0EBDF3-6C96-4150-897F-5E34416CC410}"/>
                </a:ext>
              </a:extLst>
            </p:cNvPr>
            <p:cNvSpPr/>
            <p:nvPr/>
          </p:nvSpPr>
          <p:spPr>
            <a:xfrm>
              <a:off x="4035365" y="5762654"/>
              <a:ext cx="173622" cy="174555"/>
            </a:xfrm>
            <a:custGeom>
              <a:avLst/>
              <a:gdLst/>
              <a:ahLst/>
              <a:cxnLst/>
              <a:rect l="l" t="t" r="r" b="b"/>
              <a:pathLst>
                <a:path w="216" h="217" extrusionOk="0">
                  <a:moveTo>
                    <a:pt x="0" y="89"/>
                  </a:moveTo>
                  <a:cubicBezTo>
                    <a:pt x="74" y="102"/>
                    <a:pt x="114" y="143"/>
                    <a:pt x="127" y="217"/>
                  </a:cubicBezTo>
                  <a:cubicBezTo>
                    <a:pt x="144" y="176"/>
                    <a:pt x="176" y="144"/>
                    <a:pt x="216" y="128"/>
                  </a:cubicBezTo>
                  <a:cubicBezTo>
                    <a:pt x="142" y="114"/>
                    <a:pt x="102" y="74"/>
                    <a:pt x="89" y="0"/>
                  </a:cubicBezTo>
                  <a:cubicBezTo>
                    <a:pt x="72" y="40"/>
                    <a:pt x="40" y="73"/>
                    <a:pt x="0" y="89"/>
                  </a:cubicBezTo>
                  <a:close/>
                </a:path>
              </a:pathLst>
            </a:custGeom>
            <a:solidFill>
              <a:srgbClr val="43434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600" b="0" i="0" u="none" strike="noStrike" cap="none">
                <a:solidFill>
                  <a:schemeClr val="dk1"/>
                </a:solidFill>
                <a:latin typeface="Calibri"/>
                <a:ea typeface="Calibri"/>
                <a:cs typeface="Calibri"/>
                <a:sym typeface="Calibri"/>
              </a:endParaRPr>
            </a:p>
          </p:txBody>
        </p:sp>
        <p:sp>
          <p:nvSpPr>
            <p:cNvPr id="58" name="Google Shape;1292;p48">
              <a:extLst>
                <a:ext uri="{FF2B5EF4-FFF2-40B4-BE49-F238E27FC236}">
                  <a16:creationId xmlns:a16="http://schemas.microsoft.com/office/drawing/2014/main" id="{F748BB7D-25EF-4134-9884-C610B4C9B317}"/>
                </a:ext>
              </a:extLst>
            </p:cNvPr>
            <p:cNvSpPr/>
            <p:nvPr/>
          </p:nvSpPr>
          <p:spPr>
            <a:xfrm>
              <a:off x="4310111" y="5762654"/>
              <a:ext cx="173622" cy="174555"/>
            </a:xfrm>
            <a:custGeom>
              <a:avLst/>
              <a:gdLst/>
              <a:ahLst/>
              <a:cxnLst/>
              <a:rect l="l" t="t" r="r" b="b"/>
              <a:pathLst>
                <a:path w="216" h="217" extrusionOk="0">
                  <a:moveTo>
                    <a:pt x="127" y="0"/>
                  </a:moveTo>
                  <a:cubicBezTo>
                    <a:pt x="114" y="74"/>
                    <a:pt x="74" y="114"/>
                    <a:pt x="0" y="128"/>
                  </a:cubicBezTo>
                  <a:cubicBezTo>
                    <a:pt x="40" y="144"/>
                    <a:pt x="72" y="176"/>
                    <a:pt x="89" y="217"/>
                  </a:cubicBezTo>
                  <a:cubicBezTo>
                    <a:pt x="102" y="143"/>
                    <a:pt x="142" y="102"/>
                    <a:pt x="216" y="89"/>
                  </a:cubicBezTo>
                  <a:cubicBezTo>
                    <a:pt x="176" y="73"/>
                    <a:pt x="144" y="40"/>
                    <a:pt x="127" y="0"/>
                  </a:cubicBezTo>
                  <a:close/>
                </a:path>
              </a:pathLst>
            </a:custGeom>
            <a:solidFill>
              <a:srgbClr val="43434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600" b="0" i="0" u="none" strike="noStrike" cap="none">
                <a:solidFill>
                  <a:schemeClr val="dk1"/>
                </a:solidFill>
                <a:latin typeface="Calibri"/>
                <a:ea typeface="Calibri"/>
                <a:cs typeface="Calibri"/>
                <a:sym typeface="Calibri"/>
              </a:endParaRPr>
            </a:p>
          </p:txBody>
        </p:sp>
        <p:sp>
          <p:nvSpPr>
            <p:cNvPr id="59" name="Google Shape;1293;p48">
              <a:extLst>
                <a:ext uri="{FF2B5EF4-FFF2-40B4-BE49-F238E27FC236}">
                  <a16:creationId xmlns:a16="http://schemas.microsoft.com/office/drawing/2014/main" id="{49D14702-D560-4CAD-A599-AAAC9464186F}"/>
                </a:ext>
              </a:extLst>
            </p:cNvPr>
            <p:cNvSpPr/>
            <p:nvPr/>
          </p:nvSpPr>
          <p:spPr>
            <a:xfrm>
              <a:off x="4585167" y="5762654"/>
              <a:ext cx="174244" cy="174555"/>
            </a:xfrm>
            <a:custGeom>
              <a:avLst/>
              <a:gdLst/>
              <a:ahLst/>
              <a:cxnLst/>
              <a:rect l="l" t="t" r="r" b="b"/>
              <a:pathLst>
                <a:path w="217" h="217" extrusionOk="0">
                  <a:moveTo>
                    <a:pt x="0" y="89"/>
                  </a:moveTo>
                  <a:cubicBezTo>
                    <a:pt x="74" y="102"/>
                    <a:pt x="114" y="143"/>
                    <a:pt x="128" y="217"/>
                  </a:cubicBezTo>
                  <a:cubicBezTo>
                    <a:pt x="144" y="176"/>
                    <a:pt x="176" y="144"/>
                    <a:pt x="217" y="128"/>
                  </a:cubicBezTo>
                  <a:cubicBezTo>
                    <a:pt x="143" y="114"/>
                    <a:pt x="102" y="74"/>
                    <a:pt x="89" y="0"/>
                  </a:cubicBezTo>
                  <a:cubicBezTo>
                    <a:pt x="73" y="40"/>
                    <a:pt x="40" y="73"/>
                    <a:pt x="0" y="89"/>
                  </a:cubicBezTo>
                  <a:close/>
                </a:path>
              </a:pathLst>
            </a:custGeom>
            <a:solidFill>
              <a:srgbClr val="43434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600" b="0" i="0" u="none" strike="noStrike" cap="none">
                <a:solidFill>
                  <a:schemeClr val="dk1"/>
                </a:solidFill>
                <a:latin typeface="Calibri"/>
                <a:ea typeface="Calibri"/>
                <a:cs typeface="Calibri"/>
                <a:sym typeface="Calibri"/>
              </a:endParaRPr>
            </a:p>
          </p:txBody>
        </p:sp>
        <p:sp>
          <p:nvSpPr>
            <p:cNvPr id="60" name="Google Shape;1294;p48">
              <a:extLst>
                <a:ext uri="{FF2B5EF4-FFF2-40B4-BE49-F238E27FC236}">
                  <a16:creationId xmlns:a16="http://schemas.microsoft.com/office/drawing/2014/main" id="{97A3F6F5-7B4C-4C6B-980E-3CA2FED7CFCE}"/>
                </a:ext>
              </a:extLst>
            </p:cNvPr>
            <p:cNvSpPr/>
            <p:nvPr/>
          </p:nvSpPr>
          <p:spPr>
            <a:xfrm>
              <a:off x="4859913" y="5762654"/>
              <a:ext cx="174244" cy="174555"/>
            </a:xfrm>
            <a:custGeom>
              <a:avLst/>
              <a:gdLst/>
              <a:ahLst/>
              <a:cxnLst/>
              <a:rect l="l" t="t" r="r" b="b"/>
              <a:pathLst>
                <a:path w="217" h="217" extrusionOk="0">
                  <a:moveTo>
                    <a:pt x="128" y="0"/>
                  </a:moveTo>
                  <a:cubicBezTo>
                    <a:pt x="114" y="74"/>
                    <a:pt x="74" y="114"/>
                    <a:pt x="0" y="128"/>
                  </a:cubicBezTo>
                  <a:cubicBezTo>
                    <a:pt x="41" y="144"/>
                    <a:pt x="73" y="176"/>
                    <a:pt x="89" y="217"/>
                  </a:cubicBezTo>
                  <a:cubicBezTo>
                    <a:pt x="103" y="143"/>
                    <a:pt x="143" y="102"/>
                    <a:pt x="217" y="89"/>
                  </a:cubicBezTo>
                  <a:cubicBezTo>
                    <a:pt x="177" y="73"/>
                    <a:pt x="144" y="40"/>
                    <a:pt x="128" y="0"/>
                  </a:cubicBezTo>
                  <a:close/>
                </a:path>
              </a:pathLst>
            </a:custGeom>
            <a:solidFill>
              <a:srgbClr val="43434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600" b="0" i="0" u="none" strike="noStrike" cap="none">
                <a:solidFill>
                  <a:schemeClr val="dk1"/>
                </a:solidFill>
                <a:latin typeface="Calibri"/>
                <a:ea typeface="Calibri"/>
                <a:cs typeface="Calibri"/>
                <a:sym typeface="Calibri"/>
              </a:endParaRPr>
            </a:p>
          </p:txBody>
        </p:sp>
      </p:grpSp>
      <p:sp>
        <p:nvSpPr>
          <p:cNvPr id="23" name="TextBox 22">
            <a:extLst>
              <a:ext uri="{FF2B5EF4-FFF2-40B4-BE49-F238E27FC236}">
                <a16:creationId xmlns:a16="http://schemas.microsoft.com/office/drawing/2014/main" id="{D0566015-2DB6-464A-825C-B77024DA3F8E}"/>
              </a:ext>
            </a:extLst>
          </p:cNvPr>
          <p:cNvSpPr txBox="1"/>
          <p:nvPr/>
        </p:nvSpPr>
        <p:spPr>
          <a:xfrm>
            <a:off x="1262659" y="1794294"/>
            <a:ext cx="984175" cy="738664"/>
          </a:xfrm>
          <a:prstGeom prst="rect">
            <a:avLst/>
          </a:prstGeom>
          <a:noFill/>
        </p:spPr>
        <p:txBody>
          <a:bodyPr wrap="square" rtlCol="0">
            <a:spAutoFit/>
          </a:bodyPr>
          <a:lstStyle/>
          <a:p>
            <a:pPr algn="ctr"/>
            <a:r>
              <a:rPr lang="en-US" sz="1050">
                <a:solidFill>
                  <a:srgbClr val="F5F1E0"/>
                </a:solidFill>
              </a:rPr>
              <a:t>Design documents and dummy data</a:t>
            </a:r>
            <a:endParaRPr lang="en-IN" sz="1050">
              <a:solidFill>
                <a:srgbClr val="F5F1E0"/>
              </a:solidFill>
            </a:endParaRPr>
          </a:p>
        </p:txBody>
      </p:sp>
      <p:sp>
        <p:nvSpPr>
          <p:cNvPr id="62" name="TextBox 61">
            <a:extLst>
              <a:ext uri="{FF2B5EF4-FFF2-40B4-BE49-F238E27FC236}">
                <a16:creationId xmlns:a16="http://schemas.microsoft.com/office/drawing/2014/main" id="{29ED73EA-34EC-4CF3-BE33-F28782E07105}"/>
              </a:ext>
            </a:extLst>
          </p:cNvPr>
          <p:cNvSpPr txBox="1"/>
          <p:nvPr/>
        </p:nvSpPr>
        <p:spPr>
          <a:xfrm>
            <a:off x="2425050" y="2918914"/>
            <a:ext cx="871390" cy="577081"/>
          </a:xfrm>
          <a:prstGeom prst="rect">
            <a:avLst/>
          </a:prstGeom>
          <a:noFill/>
        </p:spPr>
        <p:txBody>
          <a:bodyPr wrap="square" rtlCol="0">
            <a:spAutoFit/>
          </a:bodyPr>
          <a:lstStyle/>
          <a:p>
            <a:pPr algn="ctr"/>
            <a:r>
              <a:rPr lang="en-US" sz="1050">
                <a:solidFill>
                  <a:srgbClr val="F5F1E0"/>
                </a:solidFill>
              </a:rPr>
              <a:t>Create HTML pages</a:t>
            </a:r>
            <a:endParaRPr lang="en-IN" sz="1050">
              <a:solidFill>
                <a:srgbClr val="F5F1E0"/>
              </a:solidFill>
            </a:endParaRPr>
          </a:p>
        </p:txBody>
      </p:sp>
      <p:sp>
        <p:nvSpPr>
          <p:cNvPr id="63" name="TextBox 62">
            <a:extLst>
              <a:ext uri="{FF2B5EF4-FFF2-40B4-BE49-F238E27FC236}">
                <a16:creationId xmlns:a16="http://schemas.microsoft.com/office/drawing/2014/main" id="{B3284E57-EE21-4427-A472-E4D9BB84DCAA}"/>
              </a:ext>
            </a:extLst>
          </p:cNvPr>
          <p:cNvSpPr txBox="1"/>
          <p:nvPr/>
        </p:nvSpPr>
        <p:spPr>
          <a:xfrm>
            <a:off x="186088" y="2986525"/>
            <a:ext cx="871390" cy="415498"/>
          </a:xfrm>
          <a:prstGeom prst="rect">
            <a:avLst/>
          </a:prstGeom>
          <a:noFill/>
        </p:spPr>
        <p:txBody>
          <a:bodyPr wrap="square" rtlCol="0">
            <a:spAutoFit/>
          </a:bodyPr>
          <a:lstStyle/>
          <a:p>
            <a:pPr algn="ctr"/>
            <a:r>
              <a:rPr lang="en-US" sz="1050">
                <a:solidFill>
                  <a:srgbClr val="F5F1E0"/>
                </a:solidFill>
              </a:rPr>
              <a:t>Create data model</a:t>
            </a:r>
            <a:endParaRPr lang="en-IN" sz="1050">
              <a:solidFill>
                <a:srgbClr val="F5F1E0"/>
              </a:solidFill>
            </a:endParaRPr>
          </a:p>
        </p:txBody>
      </p:sp>
      <p:sp>
        <p:nvSpPr>
          <p:cNvPr id="64" name="TextBox 63">
            <a:extLst>
              <a:ext uri="{FF2B5EF4-FFF2-40B4-BE49-F238E27FC236}">
                <a16:creationId xmlns:a16="http://schemas.microsoft.com/office/drawing/2014/main" id="{758A3581-C85F-4E2E-BF3E-161715D2A9F1}"/>
              </a:ext>
            </a:extLst>
          </p:cNvPr>
          <p:cNvSpPr txBox="1"/>
          <p:nvPr/>
        </p:nvSpPr>
        <p:spPr>
          <a:xfrm>
            <a:off x="3553073" y="1923304"/>
            <a:ext cx="871390" cy="415498"/>
          </a:xfrm>
          <a:prstGeom prst="rect">
            <a:avLst/>
          </a:prstGeom>
          <a:noFill/>
        </p:spPr>
        <p:txBody>
          <a:bodyPr wrap="square" rtlCol="0">
            <a:spAutoFit/>
          </a:bodyPr>
          <a:lstStyle/>
          <a:p>
            <a:pPr algn="ctr"/>
            <a:r>
              <a:rPr lang="en-US" sz="1050">
                <a:solidFill>
                  <a:srgbClr val="F5F1E0"/>
                </a:solidFill>
              </a:rPr>
              <a:t>HTML front ends</a:t>
            </a:r>
            <a:endParaRPr lang="en-IN" sz="1050">
              <a:solidFill>
                <a:srgbClr val="F5F1E0"/>
              </a:solidFill>
            </a:endParaRPr>
          </a:p>
        </p:txBody>
      </p:sp>
      <p:sp>
        <p:nvSpPr>
          <p:cNvPr id="65" name="TextBox 64">
            <a:extLst>
              <a:ext uri="{FF2B5EF4-FFF2-40B4-BE49-F238E27FC236}">
                <a16:creationId xmlns:a16="http://schemas.microsoft.com/office/drawing/2014/main" id="{83F5B28B-AD47-4EB0-991D-E809E05D9E6B}"/>
              </a:ext>
            </a:extLst>
          </p:cNvPr>
          <p:cNvSpPr txBox="1"/>
          <p:nvPr/>
        </p:nvSpPr>
        <p:spPr>
          <a:xfrm>
            <a:off x="4678344" y="2986525"/>
            <a:ext cx="871390" cy="415498"/>
          </a:xfrm>
          <a:prstGeom prst="rect">
            <a:avLst/>
          </a:prstGeom>
          <a:noFill/>
        </p:spPr>
        <p:txBody>
          <a:bodyPr wrap="square" rtlCol="0">
            <a:spAutoFit/>
          </a:bodyPr>
          <a:lstStyle/>
          <a:p>
            <a:pPr algn="ctr"/>
            <a:r>
              <a:rPr lang="en-US" sz="1050">
                <a:solidFill>
                  <a:srgbClr val="F5F1E0"/>
                </a:solidFill>
              </a:rPr>
              <a:t>CRUD operations</a:t>
            </a:r>
            <a:endParaRPr lang="en-IN" sz="1050">
              <a:solidFill>
                <a:srgbClr val="F5F1E0"/>
              </a:solidFill>
            </a:endParaRPr>
          </a:p>
        </p:txBody>
      </p:sp>
      <p:sp>
        <p:nvSpPr>
          <p:cNvPr id="66" name="TextBox 65">
            <a:extLst>
              <a:ext uri="{FF2B5EF4-FFF2-40B4-BE49-F238E27FC236}">
                <a16:creationId xmlns:a16="http://schemas.microsoft.com/office/drawing/2014/main" id="{B65163D7-FA7F-45A9-ADFA-7803045A0C0A}"/>
              </a:ext>
            </a:extLst>
          </p:cNvPr>
          <p:cNvSpPr txBox="1"/>
          <p:nvPr/>
        </p:nvSpPr>
        <p:spPr>
          <a:xfrm>
            <a:off x="5789260" y="1842512"/>
            <a:ext cx="871390" cy="577081"/>
          </a:xfrm>
          <a:prstGeom prst="rect">
            <a:avLst/>
          </a:prstGeom>
          <a:noFill/>
        </p:spPr>
        <p:txBody>
          <a:bodyPr wrap="square" rtlCol="0">
            <a:spAutoFit/>
          </a:bodyPr>
          <a:lstStyle/>
          <a:p>
            <a:pPr algn="ctr"/>
            <a:r>
              <a:rPr lang="en-US" sz="1050">
                <a:solidFill>
                  <a:srgbClr val="F5F1E0"/>
                </a:solidFill>
              </a:rPr>
              <a:t>Connect cloud database</a:t>
            </a:r>
            <a:endParaRPr lang="en-IN" sz="1050">
              <a:solidFill>
                <a:srgbClr val="F5F1E0"/>
              </a:solidFill>
            </a:endParaRPr>
          </a:p>
        </p:txBody>
      </p:sp>
      <p:sp>
        <p:nvSpPr>
          <p:cNvPr id="67" name="TextBox 66">
            <a:extLst>
              <a:ext uri="{FF2B5EF4-FFF2-40B4-BE49-F238E27FC236}">
                <a16:creationId xmlns:a16="http://schemas.microsoft.com/office/drawing/2014/main" id="{286714CA-D621-4796-ABF6-FFE6B410D6B4}"/>
              </a:ext>
            </a:extLst>
          </p:cNvPr>
          <p:cNvSpPr txBox="1"/>
          <p:nvPr/>
        </p:nvSpPr>
        <p:spPr>
          <a:xfrm>
            <a:off x="6881123" y="2905733"/>
            <a:ext cx="871390" cy="577081"/>
          </a:xfrm>
          <a:prstGeom prst="rect">
            <a:avLst/>
          </a:prstGeom>
          <a:noFill/>
        </p:spPr>
        <p:txBody>
          <a:bodyPr wrap="square" rtlCol="0">
            <a:spAutoFit/>
          </a:bodyPr>
          <a:lstStyle/>
          <a:p>
            <a:pPr algn="ctr"/>
            <a:r>
              <a:rPr lang="en-US" sz="1050">
                <a:solidFill>
                  <a:srgbClr val="F5F1E0"/>
                </a:solidFill>
              </a:rPr>
              <a:t>Single working entities</a:t>
            </a:r>
            <a:endParaRPr lang="en-IN" sz="1050">
              <a:solidFill>
                <a:srgbClr val="F5F1E0"/>
              </a:solidFill>
            </a:endParaRPr>
          </a:p>
        </p:txBody>
      </p:sp>
      <p:sp>
        <p:nvSpPr>
          <p:cNvPr id="68" name="TextBox 67">
            <a:extLst>
              <a:ext uri="{FF2B5EF4-FFF2-40B4-BE49-F238E27FC236}">
                <a16:creationId xmlns:a16="http://schemas.microsoft.com/office/drawing/2014/main" id="{191F4ED1-BCDE-40FF-8554-2BDA67E2622D}"/>
              </a:ext>
            </a:extLst>
          </p:cNvPr>
          <p:cNvSpPr txBox="1"/>
          <p:nvPr/>
        </p:nvSpPr>
        <p:spPr>
          <a:xfrm>
            <a:off x="8014287" y="1923303"/>
            <a:ext cx="871390" cy="415498"/>
          </a:xfrm>
          <a:prstGeom prst="rect">
            <a:avLst/>
          </a:prstGeom>
          <a:noFill/>
        </p:spPr>
        <p:txBody>
          <a:bodyPr wrap="square" rtlCol="0">
            <a:spAutoFit/>
          </a:bodyPr>
          <a:lstStyle/>
          <a:p>
            <a:pPr algn="ctr"/>
            <a:r>
              <a:rPr lang="en-US" sz="1050">
                <a:solidFill>
                  <a:srgbClr val="F5F1E0"/>
                </a:solidFill>
              </a:rPr>
              <a:t>Export option</a:t>
            </a:r>
            <a:endParaRPr lang="en-IN" sz="1050">
              <a:solidFill>
                <a:srgbClr val="F5F1E0"/>
              </a:solidFill>
            </a:endParaRPr>
          </a:p>
        </p:txBody>
      </p:sp>
      <p:sp>
        <p:nvSpPr>
          <p:cNvPr id="28" name="Google Shape;78;p13">
            <a:extLst>
              <a:ext uri="{FF2B5EF4-FFF2-40B4-BE49-F238E27FC236}">
                <a16:creationId xmlns:a16="http://schemas.microsoft.com/office/drawing/2014/main" id="{CDE7A826-8179-499E-9ECB-BD466DB1120F}"/>
              </a:ext>
            </a:extLst>
          </p:cNvPr>
          <p:cNvSpPr txBox="1">
            <a:spLocks noGrp="1"/>
          </p:cNvSpPr>
          <p:nvPr>
            <p:ph type="sldNum" idx="12"/>
          </p:nvPr>
        </p:nvSpPr>
        <p:spPr>
          <a:xfrm>
            <a:off x="8460865" y="4817346"/>
            <a:ext cx="548700" cy="221988"/>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7</a:t>
            </a:fld>
            <a:endParaRPr/>
          </a:p>
        </p:txBody>
      </p:sp>
      <p:sp>
        <p:nvSpPr>
          <p:cNvPr id="29" name="Arrow: Chevron 28">
            <a:hlinkClick r:id="rId3" action="ppaction://hlinksldjump"/>
            <a:extLst>
              <a:ext uri="{FF2B5EF4-FFF2-40B4-BE49-F238E27FC236}">
                <a16:creationId xmlns:a16="http://schemas.microsoft.com/office/drawing/2014/main" id="{27A42E88-7B2E-4007-9E16-1A11ED9AB4D1}"/>
              </a:ext>
            </a:extLst>
          </p:cNvPr>
          <p:cNvSpPr/>
          <p:nvPr/>
        </p:nvSpPr>
        <p:spPr>
          <a:xfrm>
            <a:off x="410392" y="4828027"/>
            <a:ext cx="2040450" cy="223264"/>
          </a:xfrm>
          <a:prstGeom prst="chevron">
            <a:avLst>
              <a:gd name="adj" fmla="val 63690"/>
            </a:avLst>
          </a:prstGeom>
          <a:solidFill>
            <a:srgbClr val="F5F1E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a:solidFill>
                  <a:srgbClr val="222222"/>
                </a:solidFill>
                <a:effectLst>
                  <a:outerShdw blurRad="38100" dist="38100" dir="2700000" algn="tl">
                    <a:srgbClr val="000000">
                      <a:alpha val="43137"/>
                    </a:srgbClr>
                  </a:outerShdw>
                </a:effectLst>
              </a:rPr>
              <a:t>Value Proposition</a:t>
            </a:r>
            <a:endParaRPr lang="en-IN" sz="900" b="1">
              <a:solidFill>
                <a:srgbClr val="222222"/>
              </a:solidFill>
              <a:effectLst>
                <a:outerShdw blurRad="38100" dist="38100" dir="2700000" algn="tl">
                  <a:srgbClr val="000000">
                    <a:alpha val="43137"/>
                  </a:srgbClr>
                </a:outerShdw>
              </a:effectLst>
            </a:endParaRPr>
          </a:p>
        </p:txBody>
      </p:sp>
      <p:sp>
        <p:nvSpPr>
          <p:cNvPr id="30" name="Arrow: Chevron 29">
            <a:hlinkClick r:id="rId4" action="ppaction://hlinksldjump"/>
            <a:extLst>
              <a:ext uri="{FF2B5EF4-FFF2-40B4-BE49-F238E27FC236}">
                <a16:creationId xmlns:a16="http://schemas.microsoft.com/office/drawing/2014/main" id="{50537910-3B5D-4486-9549-36C93825EB4D}"/>
              </a:ext>
            </a:extLst>
          </p:cNvPr>
          <p:cNvSpPr/>
          <p:nvPr/>
        </p:nvSpPr>
        <p:spPr>
          <a:xfrm>
            <a:off x="2452897" y="4817346"/>
            <a:ext cx="2040450" cy="221988"/>
          </a:xfrm>
          <a:prstGeom prst="chevron">
            <a:avLst>
              <a:gd name="adj" fmla="val 63690"/>
            </a:avLst>
          </a:prstGeom>
          <a:solidFill>
            <a:srgbClr val="F5F1E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a:solidFill>
                  <a:srgbClr val="222222"/>
                </a:solidFill>
                <a:effectLst>
                  <a:outerShdw blurRad="38100" dist="38100" dir="2700000" algn="tl">
                    <a:srgbClr val="000000">
                      <a:alpha val="43137"/>
                    </a:srgbClr>
                  </a:outerShdw>
                </a:effectLst>
              </a:rPr>
              <a:t>Demo</a:t>
            </a:r>
            <a:endParaRPr lang="en-IN" sz="900" b="1">
              <a:solidFill>
                <a:srgbClr val="222222"/>
              </a:solidFill>
              <a:effectLst>
                <a:outerShdw blurRad="38100" dist="38100" dir="2700000" algn="tl">
                  <a:srgbClr val="000000">
                    <a:alpha val="43137"/>
                  </a:srgbClr>
                </a:outerShdw>
              </a:effectLst>
            </a:endParaRPr>
          </a:p>
        </p:txBody>
      </p:sp>
      <p:sp>
        <p:nvSpPr>
          <p:cNvPr id="31" name="Arrow: Chevron 30">
            <a:hlinkClick r:id="rId5" action="ppaction://hlinksldjump"/>
            <a:extLst>
              <a:ext uri="{FF2B5EF4-FFF2-40B4-BE49-F238E27FC236}">
                <a16:creationId xmlns:a16="http://schemas.microsoft.com/office/drawing/2014/main" id="{2F2F5708-2F39-4B67-9409-F30E2B3CD329}"/>
              </a:ext>
            </a:extLst>
          </p:cNvPr>
          <p:cNvSpPr/>
          <p:nvPr/>
        </p:nvSpPr>
        <p:spPr>
          <a:xfrm>
            <a:off x="4489237" y="4817346"/>
            <a:ext cx="2040450" cy="221988"/>
          </a:xfrm>
          <a:prstGeom prst="chevron">
            <a:avLst>
              <a:gd name="adj" fmla="val 63690"/>
            </a:avLst>
          </a:prstGeom>
          <a:effectLst>
            <a:glow rad="1016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a:solidFill>
                  <a:srgbClr val="F5F1E0"/>
                </a:solidFill>
                <a:effectLst>
                  <a:outerShdw blurRad="38100" dist="38100" dir="2700000" algn="tl">
                    <a:srgbClr val="000000">
                      <a:alpha val="43137"/>
                    </a:srgbClr>
                  </a:outerShdw>
                </a:effectLst>
              </a:rPr>
              <a:t>Lessons Learned</a:t>
            </a:r>
            <a:endParaRPr lang="en-IN" sz="800" b="1">
              <a:solidFill>
                <a:srgbClr val="F5F1E0"/>
              </a:solidFill>
              <a:effectLst>
                <a:outerShdw blurRad="38100" dist="38100" dir="2700000" algn="tl">
                  <a:srgbClr val="000000">
                    <a:alpha val="43137"/>
                  </a:srgbClr>
                </a:outerShdw>
              </a:effectLst>
            </a:endParaRPr>
          </a:p>
        </p:txBody>
      </p:sp>
      <p:sp>
        <p:nvSpPr>
          <p:cNvPr id="32" name="Arrow: Chevron 31">
            <a:hlinkClick r:id="rId6" action="ppaction://hlinksldjump"/>
            <a:extLst>
              <a:ext uri="{FF2B5EF4-FFF2-40B4-BE49-F238E27FC236}">
                <a16:creationId xmlns:a16="http://schemas.microsoft.com/office/drawing/2014/main" id="{C4F3C56B-23C7-4AAB-82C8-FE2DD42625D3}"/>
              </a:ext>
            </a:extLst>
          </p:cNvPr>
          <p:cNvSpPr/>
          <p:nvPr/>
        </p:nvSpPr>
        <p:spPr>
          <a:xfrm>
            <a:off x="6521468" y="4827563"/>
            <a:ext cx="2040450" cy="221988"/>
          </a:xfrm>
          <a:prstGeom prst="chevron">
            <a:avLst>
              <a:gd name="adj" fmla="val 63690"/>
            </a:avLst>
          </a:prstGeom>
          <a:solidFill>
            <a:srgbClr val="F5F1E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a:solidFill>
                  <a:srgbClr val="222222"/>
                </a:solidFill>
                <a:effectLst>
                  <a:outerShdw blurRad="38100" dist="38100" dir="2700000" algn="tl">
                    <a:srgbClr val="000000">
                      <a:alpha val="43137"/>
                    </a:srgbClr>
                  </a:outerShdw>
                </a:effectLst>
              </a:rPr>
              <a:t>Appendix</a:t>
            </a:r>
            <a:endParaRPr lang="en-IN" sz="900" b="1">
              <a:solidFill>
                <a:srgbClr val="222222"/>
              </a:solidFill>
              <a:effectLst>
                <a:outerShdw blurRad="38100" dist="38100" dir="2700000" algn="tl">
                  <a:srgbClr val="000000">
                    <a:alpha val="43137"/>
                  </a:srgbClr>
                </a:outerShdw>
              </a:effectLst>
            </a:endParaRPr>
          </a:p>
        </p:txBody>
      </p:sp>
      <p:sp>
        <p:nvSpPr>
          <p:cNvPr id="2" name="Rectangle 1">
            <a:extLst>
              <a:ext uri="{FF2B5EF4-FFF2-40B4-BE49-F238E27FC236}">
                <a16:creationId xmlns:a16="http://schemas.microsoft.com/office/drawing/2014/main" id="{F23F8FBB-067C-41B5-A4C0-6AFE6F6FC692}"/>
              </a:ext>
            </a:extLst>
          </p:cNvPr>
          <p:cNvSpPr/>
          <p:nvPr/>
        </p:nvSpPr>
        <p:spPr>
          <a:xfrm>
            <a:off x="1337022" y="391242"/>
            <a:ext cx="6474495" cy="828797"/>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13243384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3"/>
          <p:cNvSpPr txBox="1">
            <a:spLocks noGrp="1"/>
          </p:cNvSpPr>
          <p:nvPr>
            <p:ph type="title" idx="4294967295"/>
          </p:nvPr>
        </p:nvSpPr>
        <p:spPr>
          <a:xfrm>
            <a:off x="1723499" y="520293"/>
            <a:ext cx="5766739" cy="574917"/>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1200" spc="300"/>
              <a:t>Our Team Developed Together and Individually During Our Project </a:t>
            </a:r>
          </a:p>
        </p:txBody>
      </p:sp>
      <p:sp>
        <p:nvSpPr>
          <p:cNvPr id="4" name="Flowchart: Preparation 3">
            <a:extLst>
              <a:ext uri="{FF2B5EF4-FFF2-40B4-BE49-F238E27FC236}">
                <a16:creationId xmlns:a16="http://schemas.microsoft.com/office/drawing/2014/main" id="{0F15F465-363C-4588-85A2-BC2A8BC0A1A4}"/>
              </a:ext>
            </a:extLst>
          </p:cNvPr>
          <p:cNvSpPr/>
          <p:nvPr/>
        </p:nvSpPr>
        <p:spPr>
          <a:xfrm>
            <a:off x="140568" y="1346591"/>
            <a:ext cx="1782216" cy="311079"/>
          </a:xfrm>
          <a:prstGeom prst="flowChartPreparation">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a:t>Forming</a:t>
            </a:r>
            <a:endParaRPr lang="en-IN"/>
          </a:p>
        </p:txBody>
      </p:sp>
      <p:sp>
        <p:nvSpPr>
          <p:cNvPr id="8" name="Flowchart: Preparation 7">
            <a:extLst>
              <a:ext uri="{FF2B5EF4-FFF2-40B4-BE49-F238E27FC236}">
                <a16:creationId xmlns:a16="http://schemas.microsoft.com/office/drawing/2014/main" id="{584847E8-330D-47A5-8A9C-764D26473F90}"/>
              </a:ext>
            </a:extLst>
          </p:cNvPr>
          <p:cNvSpPr/>
          <p:nvPr/>
        </p:nvSpPr>
        <p:spPr>
          <a:xfrm>
            <a:off x="1922308" y="1346589"/>
            <a:ext cx="1782216" cy="311079"/>
          </a:xfrm>
          <a:prstGeom prst="flowChartPreparation">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a:t>Storming</a:t>
            </a:r>
            <a:endParaRPr lang="en-IN"/>
          </a:p>
        </p:txBody>
      </p:sp>
      <p:sp>
        <p:nvSpPr>
          <p:cNvPr id="10" name="Flowchart: Preparation 9">
            <a:extLst>
              <a:ext uri="{FF2B5EF4-FFF2-40B4-BE49-F238E27FC236}">
                <a16:creationId xmlns:a16="http://schemas.microsoft.com/office/drawing/2014/main" id="{03459529-D596-47EC-B0BE-251A201C4823}"/>
              </a:ext>
            </a:extLst>
          </p:cNvPr>
          <p:cNvSpPr/>
          <p:nvPr/>
        </p:nvSpPr>
        <p:spPr>
          <a:xfrm>
            <a:off x="3704048" y="1346587"/>
            <a:ext cx="1782216" cy="311079"/>
          </a:xfrm>
          <a:prstGeom prst="flowChartPreparation">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a:t>Norming</a:t>
            </a:r>
            <a:endParaRPr lang="en-IN"/>
          </a:p>
        </p:txBody>
      </p:sp>
      <p:sp>
        <p:nvSpPr>
          <p:cNvPr id="11" name="Flowchart: Preparation 10">
            <a:extLst>
              <a:ext uri="{FF2B5EF4-FFF2-40B4-BE49-F238E27FC236}">
                <a16:creationId xmlns:a16="http://schemas.microsoft.com/office/drawing/2014/main" id="{1B331A21-AFF7-473F-911C-583A2B373BD6}"/>
              </a:ext>
            </a:extLst>
          </p:cNvPr>
          <p:cNvSpPr/>
          <p:nvPr/>
        </p:nvSpPr>
        <p:spPr>
          <a:xfrm>
            <a:off x="5485788" y="1346587"/>
            <a:ext cx="1782216" cy="311079"/>
          </a:xfrm>
          <a:prstGeom prst="flowChartPreparation">
            <a:avLst/>
          </a:prstGeom>
          <a:ln>
            <a:solidFill>
              <a:schemeClr val="tx1"/>
            </a:solidFill>
          </a:ln>
          <a:effectLst>
            <a:innerShdw blurRad="114300">
              <a:prstClr val="black"/>
            </a:innerShdw>
          </a:effectLst>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EDEAD9"/>
                </a:solidFill>
              </a:rPr>
              <a:t>Performing</a:t>
            </a:r>
            <a:r>
              <a:rPr lang="en-US"/>
              <a:t> </a:t>
            </a:r>
            <a:endParaRPr lang="en-IN"/>
          </a:p>
        </p:txBody>
      </p:sp>
      <p:sp>
        <p:nvSpPr>
          <p:cNvPr id="12" name="Flowchart: Preparation 11">
            <a:extLst>
              <a:ext uri="{FF2B5EF4-FFF2-40B4-BE49-F238E27FC236}">
                <a16:creationId xmlns:a16="http://schemas.microsoft.com/office/drawing/2014/main" id="{A8D56D31-7A16-437C-BC04-464FE6D34A7A}"/>
              </a:ext>
            </a:extLst>
          </p:cNvPr>
          <p:cNvSpPr/>
          <p:nvPr/>
        </p:nvSpPr>
        <p:spPr>
          <a:xfrm>
            <a:off x="7267528" y="1346586"/>
            <a:ext cx="1782216" cy="311079"/>
          </a:xfrm>
          <a:prstGeom prst="flowChartPreparation">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a:t>Adjourning</a:t>
            </a:r>
            <a:endParaRPr lang="en-IN"/>
          </a:p>
        </p:txBody>
      </p:sp>
      <p:grpSp>
        <p:nvGrpSpPr>
          <p:cNvPr id="13" name="Google Shape;1272;p48">
            <a:extLst>
              <a:ext uri="{FF2B5EF4-FFF2-40B4-BE49-F238E27FC236}">
                <a16:creationId xmlns:a16="http://schemas.microsoft.com/office/drawing/2014/main" id="{44A37104-BF02-4589-B96D-532F19CC29A8}"/>
              </a:ext>
            </a:extLst>
          </p:cNvPr>
          <p:cNvGrpSpPr/>
          <p:nvPr/>
        </p:nvGrpSpPr>
        <p:grpSpPr>
          <a:xfrm>
            <a:off x="380218" y="1909044"/>
            <a:ext cx="3084180" cy="2677656"/>
            <a:chOff x="8338678" y="5506443"/>
            <a:chExt cx="720227" cy="686988"/>
          </a:xfrm>
        </p:grpSpPr>
        <p:sp>
          <p:nvSpPr>
            <p:cNvPr id="14" name="Google Shape;1273;p48">
              <a:extLst>
                <a:ext uri="{FF2B5EF4-FFF2-40B4-BE49-F238E27FC236}">
                  <a16:creationId xmlns:a16="http://schemas.microsoft.com/office/drawing/2014/main" id="{3AB3683F-9423-4628-89CF-5C645C33FCF0}"/>
                </a:ext>
              </a:extLst>
            </p:cNvPr>
            <p:cNvSpPr/>
            <p:nvPr/>
          </p:nvSpPr>
          <p:spPr>
            <a:xfrm>
              <a:off x="8706181" y="5506443"/>
              <a:ext cx="230803" cy="263259"/>
            </a:xfrm>
            <a:custGeom>
              <a:avLst/>
              <a:gdLst/>
              <a:ahLst/>
              <a:cxnLst/>
              <a:rect l="l" t="t" r="r" b="b"/>
              <a:pathLst>
                <a:path w="378" h="432" extrusionOk="0">
                  <a:moveTo>
                    <a:pt x="378" y="119"/>
                  </a:moveTo>
                  <a:cubicBezTo>
                    <a:pt x="378" y="111"/>
                    <a:pt x="374" y="105"/>
                    <a:pt x="367" y="101"/>
                  </a:cubicBezTo>
                  <a:cubicBezTo>
                    <a:pt x="199" y="4"/>
                    <a:pt x="199" y="4"/>
                    <a:pt x="199" y="4"/>
                  </a:cubicBezTo>
                  <a:cubicBezTo>
                    <a:pt x="193" y="0"/>
                    <a:pt x="185" y="0"/>
                    <a:pt x="178" y="4"/>
                  </a:cubicBezTo>
                  <a:cubicBezTo>
                    <a:pt x="11" y="101"/>
                    <a:pt x="11" y="101"/>
                    <a:pt x="11" y="101"/>
                  </a:cubicBezTo>
                  <a:cubicBezTo>
                    <a:pt x="4" y="104"/>
                    <a:pt x="0" y="111"/>
                    <a:pt x="0" y="119"/>
                  </a:cubicBezTo>
                  <a:cubicBezTo>
                    <a:pt x="0" y="313"/>
                    <a:pt x="0" y="313"/>
                    <a:pt x="0" y="313"/>
                  </a:cubicBezTo>
                  <a:cubicBezTo>
                    <a:pt x="0" y="313"/>
                    <a:pt x="0" y="313"/>
                    <a:pt x="0" y="314"/>
                  </a:cubicBezTo>
                  <a:cubicBezTo>
                    <a:pt x="0" y="321"/>
                    <a:pt x="4" y="327"/>
                    <a:pt x="10" y="331"/>
                  </a:cubicBezTo>
                  <a:cubicBezTo>
                    <a:pt x="178" y="428"/>
                    <a:pt x="178" y="428"/>
                    <a:pt x="178" y="428"/>
                  </a:cubicBezTo>
                  <a:cubicBezTo>
                    <a:pt x="185" y="432"/>
                    <a:pt x="193" y="432"/>
                    <a:pt x="199" y="428"/>
                  </a:cubicBezTo>
                  <a:cubicBezTo>
                    <a:pt x="367" y="331"/>
                    <a:pt x="367" y="331"/>
                    <a:pt x="367" y="331"/>
                  </a:cubicBezTo>
                  <a:cubicBezTo>
                    <a:pt x="373" y="327"/>
                    <a:pt x="377" y="321"/>
                    <a:pt x="378" y="314"/>
                  </a:cubicBezTo>
                  <a:cubicBezTo>
                    <a:pt x="378" y="313"/>
                    <a:pt x="378" y="313"/>
                    <a:pt x="378" y="313"/>
                  </a:cubicBezTo>
                  <a:cubicBezTo>
                    <a:pt x="378" y="119"/>
                    <a:pt x="378" y="119"/>
                    <a:pt x="378" y="119"/>
                  </a:cubicBezTo>
                  <a:cubicBezTo>
                    <a:pt x="378" y="119"/>
                    <a:pt x="378" y="119"/>
                    <a:pt x="378" y="119"/>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rgbClr val="F5F1E0"/>
                </a:solidFill>
                <a:latin typeface="Calibri"/>
                <a:ea typeface="Calibri"/>
                <a:cs typeface="Calibri"/>
                <a:sym typeface="Calibri"/>
              </a:endParaRPr>
            </a:p>
          </p:txBody>
        </p:sp>
        <p:sp>
          <p:nvSpPr>
            <p:cNvPr id="15" name="Google Shape;1274;p48">
              <a:extLst>
                <a:ext uri="{FF2B5EF4-FFF2-40B4-BE49-F238E27FC236}">
                  <a16:creationId xmlns:a16="http://schemas.microsoft.com/office/drawing/2014/main" id="{FF76D8F2-0A74-44E2-9738-1CB47B602EA3}"/>
                </a:ext>
              </a:extLst>
            </p:cNvPr>
            <p:cNvSpPr/>
            <p:nvPr/>
          </p:nvSpPr>
          <p:spPr>
            <a:xfrm>
              <a:off x="8460817" y="5506443"/>
              <a:ext cx="230586" cy="263259"/>
            </a:xfrm>
            <a:custGeom>
              <a:avLst/>
              <a:gdLst/>
              <a:ahLst/>
              <a:cxnLst/>
              <a:rect l="l" t="t" r="r" b="b"/>
              <a:pathLst>
                <a:path w="378" h="432" extrusionOk="0">
                  <a:moveTo>
                    <a:pt x="378" y="119"/>
                  </a:moveTo>
                  <a:cubicBezTo>
                    <a:pt x="378" y="111"/>
                    <a:pt x="374" y="105"/>
                    <a:pt x="368" y="101"/>
                  </a:cubicBezTo>
                  <a:cubicBezTo>
                    <a:pt x="200" y="4"/>
                    <a:pt x="200" y="4"/>
                    <a:pt x="200" y="4"/>
                  </a:cubicBezTo>
                  <a:cubicBezTo>
                    <a:pt x="193" y="0"/>
                    <a:pt x="185" y="0"/>
                    <a:pt x="179" y="4"/>
                  </a:cubicBezTo>
                  <a:cubicBezTo>
                    <a:pt x="11" y="101"/>
                    <a:pt x="11" y="101"/>
                    <a:pt x="11" y="101"/>
                  </a:cubicBezTo>
                  <a:cubicBezTo>
                    <a:pt x="4" y="104"/>
                    <a:pt x="0" y="111"/>
                    <a:pt x="0" y="119"/>
                  </a:cubicBezTo>
                  <a:cubicBezTo>
                    <a:pt x="0" y="313"/>
                    <a:pt x="0" y="313"/>
                    <a:pt x="0" y="313"/>
                  </a:cubicBezTo>
                  <a:cubicBezTo>
                    <a:pt x="0" y="313"/>
                    <a:pt x="0" y="313"/>
                    <a:pt x="0" y="314"/>
                  </a:cubicBezTo>
                  <a:cubicBezTo>
                    <a:pt x="1" y="321"/>
                    <a:pt x="5" y="327"/>
                    <a:pt x="11" y="331"/>
                  </a:cubicBezTo>
                  <a:cubicBezTo>
                    <a:pt x="179" y="428"/>
                    <a:pt x="179" y="428"/>
                    <a:pt x="179" y="428"/>
                  </a:cubicBezTo>
                  <a:cubicBezTo>
                    <a:pt x="185" y="432"/>
                    <a:pt x="193" y="432"/>
                    <a:pt x="200" y="428"/>
                  </a:cubicBezTo>
                  <a:cubicBezTo>
                    <a:pt x="367" y="331"/>
                    <a:pt x="367" y="331"/>
                    <a:pt x="367" y="331"/>
                  </a:cubicBezTo>
                  <a:cubicBezTo>
                    <a:pt x="374" y="327"/>
                    <a:pt x="378" y="321"/>
                    <a:pt x="378" y="314"/>
                  </a:cubicBezTo>
                  <a:cubicBezTo>
                    <a:pt x="378" y="313"/>
                    <a:pt x="378" y="313"/>
                    <a:pt x="378" y="313"/>
                  </a:cubicBezTo>
                  <a:cubicBezTo>
                    <a:pt x="378" y="119"/>
                    <a:pt x="378" y="119"/>
                    <a:pt x="378" y="119"/>
                  </a:cubicBezTo>
                  <a:cubicBezTo>
                    <a:pt x="378" y="119"/>
                    <a:pt x="378" y="119"/>
                    <a:pt x="378" y="119"/>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rgbClr val="F5F1E0"/>
                </a:solidFill>
                <a:latin typeface="Calibri"/>
                <a:ea typeface="Calibri"/>
                <a:cs typeface="Calibri"/>
                <a:sym typeface="Calibri"/>
              </a:endParaRPr>
            </a:p>
          </p:txBody>
        </p:sp>
        <p:sp>
          <p:nvSpPr>
            <p:cNvPr id="16" name="Google Shape;1275;p48">
              <a:extLst>
                <a:ext uri="{FF2B5EF4-FFF2-40B4-BE49-F238E27FC236}">
                  <a16:creationId xmlns:a16="http://schemas.microsoft.com/office/drawing/2014/main" id="{20E5899A-3CBA-4DF4-8DA1-F49C44781618}"/>
                </a:ext>
              </a:extLst>
            </p:cNvPr>
            <p:cNvSpPr/>
            <p:nvPr/>
          </p:nvSpPr>
          <p:spPr>
            <a:xfrm>
              <a:off x="8338678" y="5718525"/>
              <a:ext cx="230151" cy="262608"/>
            </a:xfrm>
            <a:custGeom>
              <a:avLst/>
              <a:gdLst/>
              <a:ahLst/>
              <a:cxnLst/>
              <a:rect l="l" t="t" r="r" b="b"/>
              <a:pathLst>
                <a:path w="377" h="431" extrusionOk="0">
                  <a:moveTo>
                    <a:pt x="377" y="119"/>
                  </a:moveTo>
                  <a:cubicBezTo>
                    <a:pt x="377" y="111"/>
                    <a:pt x="373" y="105"/>
                    <a:pt x="367" y="101"/>
                  </a:cubicBezTo>
                  <a:cubicBezTo>
                    <a:pt x="199" y="4"/>
                    <a:pt x="199" y="4"/>
                    <a:pt x="199" y="4"/>
                  </a:cubicBezTo>
                  <a:cubicBezTo>
                    <a:pt x="193" y="0"/>
                    <a:pt x="185" y="0"/>
                    <a:pt x="178" y="4"/>
                  </a:cubicBezTo>
                  <a:cubicBezTo>
                    <a:pt x="10" y="101"/>
                    <a:pt x="10" y="101"/>
                    <a:pt x="10" y="101"/>
                  </a:cubicBezTo>
                  <a:cubicBezTo>
                    <a:pt x="4" y="104"/>
                    <a:pt x="0" y="111"/>
                    <a:pt x="0" y="119"/>
                  </a:cubicBezTo>
                  <a:cubicBezTo>
                    <a:pt x="0" y="119"/>
                    <a:pt x="0" y="119"/>
                    <a:pt x="0" y="119"/>
                  </a:cubicBezTo>
                  <a:cubicBezTo>
                    <a:pt x="0" y="313"/>
                    <a:pt x="0" y="313"/>
                    <a:pt x="0" y="313"/>
                  </a:cubicBezTo>
                  <a:cubicBezTo>
                    <a:pt x="0" y="313"/>
                    <a:pt x="0" y="313"/>
                    <a:pt x="0" y="313"/>
                  </a:cubicBezTo>
                  <a:cubicBezTo>
                    <a:pt x="0" y="321"/>
                    <a:pt x="4" y="327"/>
                    <a:pt x="10" y="331"/>
                  </a:cubicBezTo>
                  <a:cubicBezTo>
                    <a:pt x="178" y="428"/>
                    <a:pt x="178" y="428"/>
                    <a:pt x="178" y="428"/>
                  </a:cubicBezTo>
                  <a:cubicBezTo>
                    <a:pt x="184" y="431"/>
                    <a:pt x="192" y="431"/>
                    <a:pt x="199" y="428"/>
                  </a:cubicBezTo>
                  <a:cubicBezTo>
                    <a:pt x="367" y="331"/>
                    <a:pt x="367" y="331"/>
                    <a:pt x="367" y="331"/>
                  </a:cubicBezTo>
                  <a:cubicBezTo>
                    <a:pt x="373" y="327"/>
                    <a:pt x="377" y="321"/>
                    <a:pt x="377" y="313"/>
                  </a:cubicBezTo>
                  <a:cubicBezTo>
                    <a:pt x="377" y="313"/>
                    <a:pt x="377" y="313"/>
                    <a:pt x="377" y="313"/>
                  </a:cubicBezTo>
                  <a:cubicBezTo>
                    <a:pt x="377" y="119"/>
                    <a:pt x="377" y="119"/>
                    <a:pt x="377" y="119"/>
                  </a:cubicBezTo>
                  <a:cubicBezTo>
                    <a:pt x="377" y="119"/>
                    <a:pt x="377" y="119"/>
                    <a:pt x="377" y="119"/>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rgbClr val="F5F1E0"/>
                </a:solidFill>
                <a:latin typeface="Calibri"/>
                <a:ea typeface="Calibri"/>
                <a:cs typeface="Calibri"/>
                <a:sym typeface="Calibri"/>
              </a:endParaRPr>
            </a:p>
          </p:txBody>
        </p:sp>
        <p:sp>
          <p:nvSpPr>
            <p:cNvPr id="17" name="Google Shape;1276;p48">
              <a:extLst>
                <a:ext uri="{FF2B5EF4-FFF2-40B4-BE49-F238E27FC236}">
                  <a16:creationId xmlns:a16="http://schemas.microsoft.com/office/drawing/2014/main" id="{9F131915-682E-4280-B0F1-6EA39235E4BC}"/>
                </a:ext>
              </a:extLst>
            </p:cNvPr>
            <p:cNvSpPr/>
            <p:nvPr/>
          </p:nvSpPr>
          <p:spPr>
            <a:xfrm>
              <a:off x="8828754" y="5718525"/>
              <a:ext cx="230151" cy="262608"/>
            </a:xfrm>
            <a:custGeom>
              <a:avLst/>
              <a:gdLst/>
              <a:ahLst/>
              <a:cxnLst/>
              <a:rect l="l" t="t" r="r" b="b"/>
              <a:pathLst>
                <a:path w="377" h="431" extrusionOk="0">
                  <a:moveTo>
                    <a:pt x="377" y="119"/>
                  </a:moveTo>
                  <a:cubicBezTo>
                    <a:pt x="377" y="111"/>
                    <a:pt x="373" y="105"/>
                    <a:pt x="367" y="101"/>
                  </a:cubicBezTo>
                  <a:cubicBezTo>
                    <a:pt x="199" y="4"/>
                    <a:pt x="199" y="4"/>
                    <a:pt x="199" y="4"/>
                  </a:cubicBezTo>
                  <a:cubicBezTo>
                    <a:pt x="193" y="0"/>
                    <a:pt x="185" y="0"/>
                    <a:pt x="178" y="4"/>
                  </a:cubicBezTo>
                  <a:cubicBezTo>
                    <a:pt x="10" y="101"/>
                    <a:pt x="10" y="101"/>
                    <a:pt x="10" y="101"/>
                  </a:cubicBezTo>
                  <a:cubicBezTo>
                    <a:pt x="4" y="104"/>
                    <a:pt x="0" y="111"/>
                    <a:pt x="0" y="119"/>
                  </a:cubicBezTo>
                  <a:cubicBezTo>
                    <a:pt x="0" y="119"/>
                    <a:pt x="0" y="119"/>
                    <a:pt x="0" y="119"/>
                  </a:cubicBezTo>
                  <a:cubicBezTo>
                    <a:pt x="0" y="313"/>
                    <a:pt x="0" y="313"/>
                    <a:pt x="0" y="313"/>
                  </a:cubicBezTo>
                  <a:cubicBezTo>
                    <a:pt x="0" y="313"/>
                    <a:pt x="0" y="313"/>
                    <a:pt x="0" y="313"/>
                  </a:cubicBezTo>
                  <a:cubicBezTo>
                    <a:pt x="0" y="321"/>
                    <a:pt x="4" y="327"/>
                    <a:pt x="10" y="331"/>
                  </a:cubicBezTo>
                  <a:cubicBezTo>
                    <a:pt x="178" y="428"/>
                    <a:pt x="178" y="428"/>
                    <a:pt x="178" y="428"/>
                  </a:cubicBezTo>
                  <a:cubicBezTo>
                    <a:pt x="184" y="431"/>
                    <a:pt x="192" y="431"/>
                    <a:pt x="199" y="428"/>
                  </a:cubicBezTo>
                  <a:cubicBezTo>
                    <a:pt x="367" y="331"/>
                    <a:pt x="367" y="331"/>
                    <a:pt x="367" y="331"/>
                  </a:cubicBezTo>
                  <a:cubicBezTo>
                    <a:pt x="373" y="327"/>
                    <a:pt x="377" y="321"/>
                    <a:pt x="377" y="313"/>
                  </a:cubicBezTo>
                  <a:cubicBezTo>
                    <a:pt x="377" y="313"/>
                    <a:pt x="377" y="313"/>
                    <a:pt x="377" y="313"/>
                  </a:cubicBezTo>
                  <a:cubicBezTo>
                    <a:pt x="377" y="119"/>
                    <a:pt x="377" y="119"/>
                    <a:pt x="377" y="119"/>
                  </a:cubicBezTo>
                  <a:cubicBezTo>
                    <a:pt x="377" y="119"/>
                    <a:pt x="377" y="119"/>
                    <a:pt x="377" y="119"/>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rgbClr val="F5F1E0"/>
                </a:solidFill>
                <a:latin typeface="Calibri"/>
                <a:ea typeface="Calibri"/>
                <a:cs typeface="Calibri"/>
                <a:sym typeface="Calibri"/>
              </a:endParaRPr>
            </a:p>
          </p:txBody>
        </p:sp>
        <p:sp>
          <p:nvSpPr>
            <p:cNvPr id="18" name="Google Shape;1277;p48">
              <a:extLst>
                <a:ext uri="{FF2B5EF4-FFF2-40B4-BE49-F238E27FC236}">
                  <a16:creationId xmlns:a16="http://schemas.microsoft.com/office/drawing/2014/main" id="{68542164-0C81-4143-B20D-FF3317530EF3}"/>
                </a:ext>
              </a:extLst>
            </p:cNvPr>
            <p:cNvSpPr/>
            <p:nvPr/>
          </p:nvSpPr>
          <p:spPr>
            <a:xfrm>
              <a:off x="8706181" y="5930607"/>
              <a:ext cx="230803" cy="262825"/>
            </a:xfrm>
            <a:custGeom>
              <a:avLst/>
              <a:gdLst/>
              <a:ahLst/>
              <a:cxnLst/>
              <a:rect l="l" t="t" r="r" b="b"/>
              <a:pathLst>
                <a:path w="378" h="431" extrusionOk="0">
                  <a:moveTo>
                    <a:pt x="378" y="118"/>
                  </a:moveTo>
                  <a:cubicBezTo>
                    <a:pt x="377" y="111"/>
                    <a:pt x="374" y="104"/>
                    <a:pt x="367" y="100"/>
                  </a:cubicBezTo>
                  <a:cubicBezTo>
                    <a:pt x="200" y="3"/>
                    <a:pt x="200" y="3"/>
                    <a:pt x="200" y="3"/>
                  </a:cubicBezTo>
                  <a:cubicBezTo>
                    <a:pt x="193" y="0"/>
                    <a:pt x="185" y="0"/>
                    <a:pt x="179" y="3"/>
                  </a:cubicBezTo>
                  <a:cubicBezTo>
                    <a:pt x="11" y="100"/>
                    <a:pt x="11" y="100"/>
                    <a:pt x="11" y="100"/>
                  </a:cubicBezTo>
                  <a:cubicBezTo>
                    <a:pt x="4" y="104"/>
                    <a:pt x="0" y="111"/>
                    <a:pt x="0" y="118"/>
                  </a:cubicBezTo>
                  <a:cubicBezTo>
                    <a:pt x="0" y="118"/>
                    <a:pt x="0" y="118"/>
                    <a:pt x="0" y="118"/>
                  </a:cubicBezTo>
                  <a:cubicBezTo>
                    <a:pt x="0" y="312"/>
                    <a:pt x="0" y="312"/>
                    <a:pt x="0" y="312"/>
                  </a:cubicBezTo>
                  <a:cubicBezTo>
                    <a:pt x="0" y="312"/>
                    <a:pt x="0" y="312"/>
                    <a:pt x="0" y="313"/>
                  </a:cubicBezTo>
                  <a:cubicBezTo>
                    <a:pt x="0" y="320"/>
                    <a:pt x="4" y="327"/>
                    <a:pt x="11" y="330"/>
                  </a:cubicBezTo>
                  <a:cubicBezTo>
                    <a:pt x="178" y="427"/>
                    <a:pt x="178" y="427"/>
                    <a:pt x="178" y="427"/>
                  </a:cubicBezTo>
                  <a:cubicBezTo>
                    <a:pt x="185" y="431"/>
                    <a:pt x="193" y="431"/>
                    <a:pt x="199" y="427"/>
                  </a:cubicBezTo>
                  <a:cubicBezTo>
                    <a:pt x="367" y="330"/>
                    <a:pt x="367" y="330"/>
                    <a:pt x="367" y="330"/>
                  </a:cubicBezTo>
                  <a:cubicBezTo>
                    <a:pt x="374" y="327"/>
                    <a:pt x="377" y="320"/>
                    <a:pt x="378" y="313"/>
                  </a:cubicBezTo>
                  <a:cubicBezTo>
                    <a:pt x="378" y="313"/>
                    <a:pt x="378" y="312"/>
                    <a:pt x="378" y="312"/>
                  </a:cubicBezTo>
                  <a:cubicBezTo>
                    <a:pt x="378" y="119"/>
                    <a:pt x="378" y="119"/>
                    <a:pt x="378" y="119"/>
                  </a:cubicBezTo>
                  <a:cubicBezTo>
                    <a:pt x="378" y="118"/>
                    <a:pt x="378" y="118"/>
                    <a:pt x="378" y="118"/>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rgbClr val="F5F1E0"/>
                </a:solidFill>
                <a:latin typeface="Calibri"/>
                <a:ea typeface="Calibri"/>
                <a:cs typeface="Calibri"/>
                <a:sym typeface="Calibri"/>
              </a:endParaRPr>
            </a:p>
          </p:txBody>
        </p:sp>
        <p:sp>
          <p:nvSpPr>
            <p:cNvPr id="19" name="Google Shape;1278;p48">
              <a:extLst>
                <a:ext uri="{FF2B5EF4-FFF2-40B4-BE49-F238E27FC236}">
                  <a16:creationId xmlns:a16="http://schemas.microsoft.com/office/drawing/2014/main" id="{765E7931-2C60-4302-B11C-E302C394BB85}"/>
                </a:ext>
              </a:extLst>
            </p:cNvPr>
            <p:cNvSpPr/>
            <p:nvPr/>
          </p:nvSpPr>
          <p:spPr>
            <a:xfrm>
              <a:off x="8460817" y="5930607"/>
              <a:ext cx="230586" cy="262825"/>
            </a:xfrm>
            <a:custGeom>
              <a:avLst/>
              <a:gdLst/>
              <a:ahLst/>
              <a:cxnLst/>
              <a:rect l="l" t="t" r="r" b="b"/>
              <a:pathLst>
                <a:path w="378" h="431" extrusionOk="0">
                  <a:moveTo>
                    <a:pt x="378" y="118"/>
                  </a:moveTo>
                  <a:cubicBezTo>
                    <a:pt x="378" y="111"/>
                    <a:pt x="374" y="104"/>
                    <a:pt x="367" y="100"/>
                  </a:cubicBezTo>
                  <a:cubicBezTo>
                    <a:pt x="200" y="3"/>
                    <a:pt x="200" y="3"/>
                    <a:pt x="200" y="3"/>
                  </a:cubicBezTo>
                  <a:cubicBezTo>
                    <a:pt x="193" y="0"/>
                    <a:pt x="185" y="0"/>
                    <a:pt x="179" y="3"/>
                  </a:cubicBezTo>
                  <a:cubicBezTo>
                    <a:pt x="11" y="100"/>
                    <a:pt x="11" y="100"/>
                    <a:pt x="11" y="100"/>
                  </a:cubicBezTo>
                  <a:cubicBezTo>
                    <a:pt x="4" y="104"/>
                    <a:pt x="1" y="111"/>
                    <a:pt x="0" y="118"/>
                  </a:cubicBezTo>
                  <a:cubicBezTo>
                    <a:pt x="0" y="118"/>
                    <a:pt x="0" y="118"/>
                    <a:pt x="0" y="118"/>
                  </a:cubicBezTo>
                  <a:cubicBezTo>
                    <a:pt x="0" y="312"/>
                    <a:pt x="0" y="312"/>
                    <a:pt x="0" y="312"/>
                  </a:cubicBezTo>
                  <a:cubicBezTo>
                    <a:pt x="0" y="312"/>
                    <a:pt x="0" y="312"/>
                    <a:pt x="0" y="313"/>
                  </a:cubicBezTo>
                  <a:cubicBezTo>
                    <a:pt x="1" y="320"/>
                    <a:pt x="4" y="327"/>
                    <a:pt x="11" y="330"/>
                  </a:cubicBezTo>
                  <a:cubicBezTo>
                    <a:pt x="179" y="427"/>
                    <a:pt x="179" y="427"/>
                    <a:pt x="179" y="427"/>
                  </a:cubicBezTo>
                  <a:cubicBezTo>
                    <a:pt x="185" y="431"/>
                    <a:pt x="193" y="431"/>
                    <a:pt x="199" y="427"/>
                  </a:cubicBezTo>
                  <a:cubicBezTo>
                    <a:pt x="367" y="330"/>
                    <a:pt x="367" y="330"/>
                    <a:pt x="367" y="330"/>
                  </a:cubicBezTo>
                  <a:cubicBezTo>
                    <a:pt x="374" y="327"/>
                    <a:pt x="378" y="320"/>
                    <a:pt x="378" y="313"/>
                  </a:cubicBezTo>
                  <a:cubicBezTo>
                    <a:pt x="378" y="313"/>
                    <a:pt x="378" y="312"/>
                    <a:pt x="378" y="312"/>
                  </a:cubicBezTo>
                  <a:cubicBezTo>
                    <a:pt x="378" y="119"/>
                    <a:pt x="378" y="119"/>
                    <a:pt x="378" y="119"/>
                  </a:cubicBezTo>
                  <a:cubicBezTo>
                    <a:pt x="378" y="118"/>
                    <a:pt x="378" y="118"/>
                    <a:pt x="378" y="11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rgbClr val="F5F1E0"/>
                </a:solidFill>
                <a:latin typeface="Calibri"/>
                <a:ea typeface="Calibri"/>
                <a:cs typeface="Calibri"/>
                <a:sym typeface="Calibri"/>
              </a:endParaRPr>
            </a:p>
          </p:txBody>
        </p:sp>
      </p:grpSp>
      <p:sp>
        <p:nvSpPr>
          <p:cNvPr id="6" name="TextBox 5">
            <a:extLst>
              <a:ext uri="{FF2B5EF4-FFF2-40B4-BE49-F238E27FC236}">
                <a16:creationId xmlns:a16="http://schemas.microsoft.com/office/drawing/2014/main" id="{8E51D52D-B7A0-4638-A0B1-50CE33F23918}"/>
              </a:ext>
            </a:extLst>
          </p:cNvPr>
          <p:cNvSpPr txBox="1"/>
          <p:nvPr/>
        </p:nvSpPr>
        <p:spPr>
          <a:xfrm>
            <a:off x="1066543" y="2140499"/>
            <a:ext cx="660827" cy="461665"/>
          </a:xfrm>
          <a:prstGeom prst="rect">
            <a:avLst/>
          </a:prstGeom>
          <a:noFill/>
        </p:spPr>
        <p:txBody>
          <a:bodyPr wrap="square" rtlCol="0">
            <a:spAutoFit/>
          </a:bodyPr>
          <a:lstStyle/>
          <a:p>
            <a:pPr algn="ctr"/>
            <a:r>
              <a:rPr lang="en-US" sz="1200">
                <a:solidFill>
                  <a:schemeClr val="accent3"/>
                </a:solidFill>
              </a:rPr>
              <a:t>Clear goals</a:t>
            </a:r>
            <a:endParaRPr lang="en-IN" sz="1200">
              <a:solidFill>
                <a:schemeClr val="accent3"/>
              </a:solidFill>
            </a:endParaRPr>
          </a:p>
        </p:txBody>
      </p:sp>
      <p:sp>
        <p:nvSpPr>
          <p:cNvPr id="22" name="TextBox 21">
            <a:extLst>
              <a:ext uri="{FF2B5EF4-FFF2-40B4-BE49-F238E27FC236}">
                <a16:creationId xmlns:a16="http://schemas.microsoft.com/office/drawing/2014/main" id="{73BE0401-9723-443C-84D0-154D249A0397}"/>
              </a:ext>
            </a:extLst>
          </p:cNvPr>
          <p:cNvSpPr txBox="1"/>
          <p:nvPr/>
        </p:nvSpPr>
        <p:spPr>
          <a:xfrm>
            <a:off x="2039637" y="2208289"/>
            <a:ext cx="773303" cy="461665"/>
          </a:xfrm>
          <a:prstGeom prst="rect">
            <a:avLst/>
          </a:prstGeom>
          <a:noFill/>
        </p:spPr>
        <p:txBody>
          <a:bodyPr wrap="square" rtlCol="0">
            <a:spAutoFit/>
          </a:bodyPr>
          <a:lstStyle/>
          <a:p>
            <a:pPr algn="ctr"/>
            <a:r>
              <a:rPr lang="en-US" sz="1200">
                <a:solidFill>
                  <a:srgbClr val="EDEAD9"/>
                </a:solidFill>
              </a:rPr>
              <a:t>Defined roles</a:t>
            </a:r>
            <a:endParaRPr lang="en-IN" sz="1200">
              <a:solidFill>
                <a:srgbClr val="EDEAD9"/>
              </a:solidFill>
            </a:endParaRPr>
          </a:p>
        </p:txBody>
      </p:sp>
      <p:sp>
        <p:nvSpPr>
          <p:cNvPr id="23" name="TextBox 22">
            <a:extLst>
              <a:ext uri="{FF2B5EF4-FFF2-40B4-BE49-F238E27FC236}">
                <a16:creationId xmlns:a16="http://schemas.microsoft.com/office/drawing/2014/main" id="{4FB61517-25FA-4799-8EDE-2C561210202D}"/>
              </a:ext>
            </a:extLst>
          </p:cNvPr>
          <p:cNvSpPr txBox="1"/>
          <p:nvPr/>
        </p:nvSpPr>
        <p:spPr>
          <a:xfrm>
            <a:off x="307840" y="2967126"/>
            <a:ext cx="1130315" cy="461665"/>
          </a:xfrm>
          <a:prstGeom prst="rect">
            <a:avLst/>
          </a:prstGeom>
          <a:noFill/>
        </p:spPr>
        <p:txBody>
          <a:bodyPr wrap="square" rtlCol="0">
            <a:spAutoFit/>
          </a:bodyPr>
          <a:lstStyle/>
          <a:p>
            <a:pPr algn="ctr"/>
            <a:r>
              <a:rPr lang="en-US" sz="1200">
                <a:solidFill>
                  <a:srgbClr val="A8122A"/>
                </a:solidFill>
              </a:rPr>
              <a:t>Proper coordination</a:t>
            </a:r>
            <a:endParaRPr lang="en-IN" sz="1200">
              <a:solidFill>
                <a:srgbClr val="A8122A"/>
              </a:solidFill>
            </a:endParaRPr>
          </a:p>
        </p:txBody>
      </p:sp>
      <p:sp>
        <p:nvSpPr>
          <p:cNvPr id="24" name="TextBox 23">
            <a:extLst>
              <a:ext uri="{FF2B5EF4-FFF2-40B4-BE49-F238E27FC236}">
                <a16:creationId xmlns:a16="http://schemas.microsoft.com/office/drawing/2014/main" id="{A2EA7577-6BAD-40B9-9785-72B4F4E10AD3}"/>
              </a:ext>
            </a:extLst>
          </p:cNvPr>
          <p:cNvSpPr txBox="1"/>
          <p:nvPr/>
        </p:nvSpPr>
        <p:spPr>
          <a:xfrm>
            <a:off x="717243" y="3791216"/>
            <a:ext cx="1374943" cy="646331"/>
          </a:xfrm>
          <a:prstGeom prst="rect">
            <a:avLst/>
          </a:prstGeom>
          <a:noFill/>
        </p:spPr>
        <p:txBody>
          <a:bodyPr wrap="square" rtlCol="0">
            <a:spAutoFit/>
          </a:bodyPr>
          <a:lstStyle/>
          <a:p>
            <a:pPr algn="ctr"/>
            <a:r>
              <a:rPr lang="en-US" sz="1200">
                <a:solidFill>
                  <a:schemeClr val="accent3"/>
                </a:solidFill>
              </a:rPr>
              <a:t>Consensus Decision </a:t>
            </a:r>
          </a:p>
          <a:p>
            <a:pPr algn="ctr"/>
            <a:r>
              <a:rPr lang="en-US" sz="1200">
                <a:solidFill>
                  <a:schemeClr val="accent3"/>
                </a:solidFill>
              </a:rPr>
              <a:t>making</a:t>
            </a:r>
            <a:endParaRPr lang="en-IN" sz="1200">
              <a:solidFill>
                <a:schemeClr val="accent3"/>
              </a:solidFill>
            </a:endParaRPr>
          </a:p>
        </p:txBody>
      </p:sp>
      <p:sp>
        <p:nvSpPr>
          <p:cNvPr id="25" name="TextBox 24">
            <a:extLst>
              <a:ext uri="{FF2B5EF4-FFF2-40B4-BE49-F238E27FC236}">
                <a16:creationId xmlns:a16="http://schemas.microsoft.com/office/drawing/2014/main" id="{9B4CA03F-B07A-4C21-84C1-6F62E1F4FE43}"/>
              </a:ext>
            </a:extLst>
          </p:cNvPr>
          <p:cNvSpPr txBox="1"/>
          <p:nvPr/>
        </p:nvSpPr>
        <p:spPr>
          <a:xfrm>
            <a:off x="1859567" y="3854564"/>
            <a:ext cx="1177121" cy="461665"/>
          </a:xfrm>
          <a:prstGeom prst="rect">
            <a:avLst/>
          </a:prstGeom>
          <a:noFill/>
        </p:spPr>
        <p:txBody>
          <a:bodyPr wrap="square" rtlCol="0">
            <a:spAutoFit/>
          </a:bodyPr>
          <a:lstStyle/>
          <a:p>
            <a:pPr algn="ctr"/>
            <a:r>
              <a:rPr lang="en-US" sz="1200">
                <a:solidFill>
                  <a:srgbClr val="A8122A"/>
                </a:solidFill>
              </a:rPr>
              <a:t>Timely deliverables</a:t>
            </a:r>
            <a:endParaRPr lang="en-IN" sz="1200">
              <a:solidFill>
                <a:srgbClr val="A8122A"/>
              </a:solidFill>
            </a:endParaRPr>
          </a:p>
        </p:txBody>
      </p:sp>
      <p:sp>
        <p:nvSpPr>
          <p:cNvPr id="26" name="TextBox 25">
            <a:extLst>
              <a:ext uri="{FF2B5EF4-FFF2-40B4-BE49-F238E27FC236}">
                <a16:creationId xmlns:a16="http://schemas.microsoft.com/office/drawing/2014/main" id="{B9071AF2-01A7-4216-919B-9137614C46AB}"/>
              </a:ext>
            </a:extLst>
          </p:cNvPr>
          <p:cNvSpPr txBox="1"/>
          <p:nvPr/>
        </p:nvSpPr>
        <p:spPr>
          <a:xfrm>
            <a:off x="2442558" y="2983337"/>
            <a:ext cx="1058120" cy="461665"/>
          </a:xfrm>
          <a:prstGeom prst="rect">
            <a:avLst/>
          </a:prstGeom>
          <a:noFill/>
        </p:spPr>
        <p:txBody>
          <a:bodyPr wrap="square" rtlCol="0">
            <a:spAutoFit/>
          </a:bodyPr>
          <a:lstStyle/>
          <a:p>
            <a:pPr algn="ctr"/>
            <a:r>
              <a:rPr lang="en-US" sz="1200">
                <a:solidFill>
                  <a:srgbClr val="A8122A"/>
                </a:solidFill>
              </a:rPr>
              <a:t>Equal contribution</a:t>
            </a:r>
            <a:endParaRPr lang="en-IN" sz="1200">
              <a:solidFill>
                <a:srgbClr val="A8122A"/>
              </a:solidFill>
            </a:endParaRPr>
          </a:p>
        </p:txBody>
      </p:sp>
      <p:grpSp>
        <p:nvGrpSpPr>
          <p:cNvPr id="27" name="Google Shape;752;p47">
            <a:extLst>
              <a:ext uri="{FF2B5EF4-FFF2-40B4-BE49-F238E27FC236}">
                <a16:creationId xmlns:a16="http://schemas.microsoft.com/office/drawing/2014/main" id="{F85708FA-8265-4402-9722-6A6231D4A6C9}"/>
              </a:ext>
            </a:extLst>
          </p:cNvPr>
          <p:cNvGrpSpPr/>
          <p:nvPr/>
        </p:nvGrpSpPr>
        <p:grpSpPr>
          <a:xfrm>
            <a:off x="1496802" y="3036210"/>
            <a:ext cx="156960" cy="391919"/>
            <a:chOff x="3386850" y="2264625"/>
            <a:chExt cx="203950" cy="509250"/>
          </a:xfrm>
          <a:solidFill>
            <a:schemeClr val="tx1"/>
          </a:solidFill>
        </p:grpSpPr>
        <p:sp>
          <p:nvSpPr>
            <p:cNvPr id="28" name="Google Shape;753;p47">
              <a:extLst>
                <a:ext uri="{FF2B5EF4-FFF2-40B4-BE49-F238E27FC236}">
                  <a16:creationId xmlns:a16="http://schemas.microsoft.com/office/drawing/2014/main" id="{1AB4B636-EAF9-4F0C-B166-8856E786679B}"/>
                </a:ext>
              </a:extLst>
            </p:cNvPr>
            <p:cNvSpPr/>
            <p:nvPr/>
          </p:nvSpPr>
          <p:spPr>
            <a:xfrm>
              <a:off x="3386850" y="2370850"/>
              <a:ext cx="203950" cy="403025"/>
            </a:xfrm>
            <a:custGeom>
              <a:avLst/>
              <a:gdLst/>
              <a:ahLst/>
              <a:cxnLst/>
              <a:rect l="l" t="t" r="r" b="b"/>
              <a:pathLst>
                <a:path w="8158" h="16121" extrusionOk="0">
                  <a:moveTo>
                    <a:pt x="3249" y="1"/>
                  </a:moveTo>
                  <a:lnTo>
                    <a:pt x="3004" y="50"/>
                  </a:lnTo>
                  <a:lnTo>
                    <a:pt x="2785" y="99"/>
                  </a:lnTo>
                  <a:lnTo>
                    <a:pt x="2565" y="172"/>
                  </a:lnTo>
                  <a:lnTo>
                    <a:pt x="2369" y="269"/>
                  </a:lnTo>
                  <a:lnTo>
                    <a:pt x="2174" y="367"/>
                  </a:lnTo>
                  <a:lnTo>
                    <a:pt x="1979" y="465"/>
                  </a:lnTo>
                  <a:lnTo>
                    <a:pt x="1808" y="587"/>
                  </a:lnTo>
                  <a:lnTo>
                    <a:pt x="1637" y="734"/>
                  </a:lnTo>
                  <a:lnTo>
                    <a:pt x="1490" y="880"/>
                  </a:lnTo>
                  <a:lnTo>
                    <a:pt x="1344" y="1027"/>
                  </a:lnTo>
                  <a:lnTo>
                    <a:pt x="1075" y="1369"/>
                  </a:lnTo>
                  <a:lnTo>
                    <a:pt x="855" y="1784"/>
                  </a:lnTo>
                  <a:lnTo>
                    <a:pt x="660" y="2199"/>
                  </a:lnTo>
                  <a:lnTo>
                    <a:pt x="489" y="2687"/>
                  </a:lnTo>
                  <a:lnTo>
                    <a:pt x="342" y="3176"/>
                  </a:lnTo>
                  <a:lnTo>
                    <a:pt x="245" y="3738"/>
                  </a:lnTo>
                  <a:lnTo>
                    <a:pt x="147" y="4299"/>
                  </a:lnTo>
                  <a:lnTo>
                    <a:pt x="74" y="4910"/>
                  </a:lnTo>
                  <a:lnTo>
                    <a:pt x="49" y="5545"/>
                  </a:lnTo>
                  <a:lnTo>
                    <a:pt x="25" y="6204"/>
                  </a:lnTo>
                  <a:lnTo>
                    <a:pt x="0" y="6888"/>
                  </a:lnTo>
                  <a:lnTo>
                    <a:pt x="25" y="7035"/>
                  </a:lnTo>
                  <a:lnTo>
                    <a:pt x="49" y="7181"/>
                  </a:lnTo>
                  <a:lnTo>
                    <a:pt x="98" y="7328"/>
                  </a:lnTo>
                  <a:lnTo>
                    <a:pt x="171" y="7425"/>
                  </a:lnTo>
                  <a:lnTo>
                    <a:pt x="269" y="7523"/>
                  </a:lnTo>
                  <a:lnTo>
                    <a:pt x="391" y="7596"/>
                  </a:lnTo>
                  <a:lnTo>
                    <a:pt x="513" y="7645"/>
                  </a:lnTo>
                  <a:lnTo>
                    <a:pt x="660" y="7670"/>
                  </a:lnTo>
                  <a:lnTo>
                    <a:pt x="806" y="7645"/>
                  </a:lnTo>
                  <a:lnTo>
                    <a:pt x="928" y="7596"/>
                  </a:lnTo>
                  <a:lnTo>
                    <a:pt x="1051" y="7523"/>
                  </a:lnTo>
                  <a:lnTo>
                    <a:pt x="1148" y="7425"/>
                  </a:lnTo>
                  <a:lnTo>
                    <a:pt x="1222" y="7328"/>
                  </a:lnTo>
                  <a:lnTo>
                    <a:pt x="1270" y="7181"/>
                  </a:lnTo>
                  <a:lnTo>
                    <a:pt x="1295" y="7035"/>
                  </a:lnTo>
                  <a:lnTo>
                    <a:pt x="1319" y="6888"/>
                  </a:lnTo>
                  <a:lnTo>
                    <a:pt x="1344" y="6278"/>
                  </a:lnTo>
                  <a:lnTo>
                    <a:pt x="1417" y="5569"/>
                  </a:lnTo>
                  <a:lnTo>
                    <a:pt x="1515" y="4861"/>
                  </a:lnTo>
                  <a:lnTo>
                    <a:pt x="1637" y="4153"/>
                  </a:lnTo>
                  <a:lnTo>
                    <a:pt x="1759" y="3542"/>
                  </a:lnTo>
                  <a:lnTo>
                    <a:pt x="1881" y="3029"/>
                  </a:lnTo>
                  <a:lnTo>
                    <a:pt x="2003" y="2687"/>
                  </a:lnTo>
                  <a:lnTo>
                    <a:pt x="2052" y="2614"/>
                  </a:lnTo>
                  <a:lnTo>
                    <a:pt x="2101" y="2590"/>
                  </a:lnTo>
                  <a:lnTo>
                    <a:pt x="2101" y="2639"/>
                  </a:lnTo>
                  <a:lnTo>
                    <a:pt x="2125" y="2736"/>
                  </a:lnTo>
                  <a:lnTo>
                    <a:pt x="2125" y="3151"/>
                  </a:lnTo>
                  <a:lnTo>
                    <a:pt x="2076" y="4568"/>
                  </a:lnTo>
                  <a:lnTo>
                    <a:pt x="1954" y="6595"/>
                  </a:lnTo>
                  <a:lnTo>
                    <a:pt x="1832" y="8866"/>
                  </a:lnTo>
                  <a:lnTo>
                    <a:pt x="1539" y="13165"/>
                  </a:lnTo>
                  <a:lnTo>
                    <a:pt x="1392" y="15119"/>
                  </a:lnTo>
                  <a:lnTo>
                    <a:pt x="1392" y="15290"/>
                  </a:lnTo>
                  <a:lnTo>
                    <a:pt x="1417" y="15461"/>
                  </a:lnTo>
                  <a:lnTo>
                    <a:pt x="1466" y="15607"/>
                  </a:lnTo>
                  <a:lnTo>
                    <a:pt x="1563" y="15754"/>
                  </a:lnTo>
                  <a:lnTo>
                    <a:pt x="1661" y="15900"/>
                  </a:lnTo>
                  <a:lnTo>
                    <a:pt x="1783" y="15998"/>
                  </a:lnTo>
                  <a:lnTo>
                    <a:pt x="1930" y="16071"/>
                  </a:lnTo>
                  <a:lnTo>
                    <a:pt x="2101" y="16120"/>
                  </a:lnTo>
                  <a:lnTo>
                    <a:pt x="2394" y="16120"/>
                  </a:lnTo>
                  <a:lnTo>
                    <a:pt x="2516" y="16071"/>
                  </a:lnTo>
                  <a:lnTo>
                    <a:pt x="2662" y="15998"/>
                  </a:lnTo>
                  <a:lnTo>
                    <a:pt x="2785" y="15925"/>
                  </a:lnTo>
                  <a:lnTo>
                    <a:pt x="2882" y="15803"/>
                  </a:lnTo>
                  <a:lnTo>
                    <a:pt x="2956" y="15680"/>
                  </a:lnTo>
                  <a:lnTo>
                    <a:pt x="3029" y="15534"/>
                  </a:lnTo>
                  <a:lnTo>
                    <a:pt x="3053" y="15387"/>
                  </a:lnTo>
                  <a:lnTo>
                    <a:pt x="3713" y="8549"/>
                  </a:lnTo>
                  <a:lnTo>
                    <a:pt x="3737" y="8476"/>
                  </a:lnTo>
                  <a:lnTo>
                    <a:pt x="3786" y="8354"/>
                  </a:lnTo>
                  <a:lnTo>
                    <a:pt x="3835" y="8305"/>
                  </a:lnTo>
                  <a:lnTo>
                    <a:pt x="3884" y="8231"/>
                  </a:lnTo>
                  <a:lnTo>
                    <a:pt x="3981" y="8207"/>
                  </a:lnTo>
                  <a:lnTo>
                    <a:pt x="4079" y="8183"/>
                  </a:lnTo>
                  <a:lnTo>
                    <a:pt x="4177" y="8207"/>
                  </a:lnTo>
                  <a:lnTo>
                    <a:pt x="4274" y="8231"/>
                  </a:lnTo>
                  <a:lnTo>
                    <a:pt x="4323" y="8305"/>
                  </a:lnTo>
                  <a:lnTo>
                    <a:pt x="4372" y="8354"/>
                  </a:lnTo>
                  <a:lnTo>
                    <a:pt x="4421" y="8476"/>
                  </a:lnTo>
                  <a:lnTo>
                    <a:pt x="4445" y="8549"/>
                  </a:lnTo>
                  <a:lnTo>
                    <a:pt x="5105" y="15387"/>
                  </a:lnTo>
                  <a:lnTo>
                    <a:pt x="5129" y="15534"/>
                  </a:lnTo>
                  <a:lnTo>
                    <a:pt x="5202" y="15680"/>
                  </a:lnTo>
                  <a:lnTo>
                    <a:pt x="5276" y="15803"/>
                  </a:lnTo>
                  <a:lnTo>
                    <a:pt x="5373" y="15925"/>
                  </a:lnTo>
                  <a:lnTo>
                    <a:pt x="5496" y="15998"/>
                  </a:lnTo>
                  <a:lnTo>
                    <a:pt x="5642" y="16071"/>
                  </a:lnTo>
                  <a:lnTo>
                    <a:pt x="5764" y="16120"/>
                  </a:lnTo>
                  <a:lnTo>
                    <a:pt x="6057" y="16120"/>
                  </a:lnTo>
                  <a:lnTo>
                    <a:pt x="6228" y="16071"/>
                  </a:lnTo>
                  <a:lnTo>
                    <a:pt x="6375" y="15998"/>
                  </a:lnTo>
                  <a:lnTo>
                    <a:pt x="6497" y="15900"/>
                  </a:lnTo>
                  <a:lnTo>
                    <a:pt x="6595" y="15754"/>
                  </a:lnTo>
                  <a:lnTo>
                    <a:pt x="6692" y="15607"/>
                  </a:lnTo>
                  <a:lnTo>
                    <a:pt x="6741" y="15461"/>
                  </a:lnTo>
                  <a:lnTo>
                    <a:pt x="6766" y="15290"/>
                  </a:lnTo>
                  <a:lnTo>
                    <a:pt x="6766" y="15119"/>
                  </a:lnTo>
                  <a:lnTo>
                    <a:pt x="6619" y="13165"/>
                  </a:lnTo>
                  <a:lnTo>
                    <a:pt x="6350" y="8915"/>
                  </a:lnTo>
                  <a:lnTo>
                    <a:pt x="6204" y="6619"/>
                  </a:lnTo>
                  <a:lnTo>
                    <a:pt x="6106" y="4617"/>
                  </a:lnTo>
                  <a:lnTo>
                    <a:pt x="6057" y="3176"/>
                  </a:lnTo>
                  <a:lnTo>
                    <a:pt x="6057" y="2761"/>
                  </a:lnTo>
                  <a:lnTo>
                    <a:pt x="6057" y="2590"/>
                  </a:lnTo>
                  <a:lnTo>
                    <a:pt x="6106" y="2590"/>
                  </a:lnTo>
                  <a:lnTo>
                    <a:pt x="6155" y="2687"/>
                  </a:lnTo>
                  <a:lnTo>
                    <a:pt x="6253" y="3005"/>
                  </a:lnTo>
                  <a:lnTo>
                    <a:pt x="6399" y="3493"/>
                  </a:lnTo>
                  <a:lnTo>
                    <a:pt x="6521" y="4128"/>
                  </a:lnTo>
                  <a:lnTo>
                    <a:pt x="6643" y="4837"/>
                  </a:lnTo>
                  <a:lnTo>
                    <a:pt x="6741" y="5569"/>
                  </a:lnTo>
                  <a:lnTo>
                    <a:pt x="6814" y="6278"/>
                  </a:lnTo>
                  <a:lnTo>
                    <a:pt x="6839" y="6888"/>
                  </a:lnTo>
                  <a:lnTo>
                    <a:pt x="6863" y="7035"/>
                  </a:lnTo>
                  <a:lnTo>
                    <a:pt x="6888" y="7181"/>
                  </a:lnTo>
                  <a:lnTo>
                    <a:pt x="6936" y="7328"/>
                  </a:lnTo>
                  <a:lnTo>
                    <a:pt x="7010" y="7425"/>
                  </a:lnTo>
                  <a:lnTo>
                    <a:pt x="7107" y="7523"/>
                  </a:lnTo>
                  <a:lnTo>
                    <a:pt x="7230" y="7596"/>
                  </a:lnTo>
                  <a:lnTo>
                    <a:pt x="7352" y="7645"/>
                  </a:lnTo>
                  <a:lnTo>
                    <a:pt x="7498" y="7670"/>
                  </a:lnTo>
                  <a:lnTo>
                    <a:pt x="7645" y="7645"/>
                  </a:lnTo>
                  <a:lnTo>
                    <a:pt x="7767" y="7596"/>
                  </a:lnTo>
                  <a:lnTo>
                    <a:pt x="7889" y="7523"/>
                  </a:lnTo>
                  <a:lnTo>
                    <a:pt x="7987" y="7425"/>
                  </a:lnTo>
                  <a:lnTo>
                    <a:pt x="8060" y="7328"/>
                  </a:lnTo>
                  <a:lnTo>
                    <a:pt x="8109" y="7181"/>
                  </a:lnTo>
                  <a:lnTo>
                    <a:pt x="8133" y="7035"/>
                  </a:lnTo>
                  <a:lnTo>
                    <a:pt x="8158" y="6888"/>
                  </a:lnTo>
                  <a:lnTo>
                    <a:pt x="8133" y="5520"/>
                  </a:lnTo>
                  <a:lnTo>
                    <a:pt x="8109" y="4885"/>
                  </a:lnTo>
                  <a:lnTo>
                    <a:pt x="8060" y="4299"/>
                  </a:lnTo>
                  <a:lnTo>
                    <a:pt x="7987" y="3713"/>
                  </a:lnTo>
                  <a:lnTo>
                    <a:pt x="7889" y="3176"/>
                  </a:lnTo>
                  <a:lnTo>
                    <a:pt x="7767" y="2663"/>
                  </a:lnTo>
                  <a:lnTo>
                    <a:pt x="7620" y="2174"/>
                  </a:lnTo>
                  <a:lnTo>
                    <a:pt x="7425" y="1759"/>
                  </a:lnTo>
                  <a:lnTo>
                    <a:pt x="7205" y="1369"/>
                  </a:lnTo>
                  <a:lnTo>
                    <a:pt x="7083" y="1173"/>
                  </a:lnTo>
                  <a:lnTo>
                    <a:pt x="6936" y="1002"/>
                  </a:lnTo>
                  <a:lnTo>
                    <a:pt x="6790" y="856"/>
                  </a:lnTo>
                  <a:lnTo>
                    <a:pt x="6643" y="709"/>
                  </a:lnTo>
                  <a:lnTo>
                    <a:pt x="6472" y="563"/>
                  </a:lnTo>
                  <a:lnTo>
                    <a:pt x="6277" y="440"/>
                  </a:lnTo>
                  <a:lnTo>
                    <a:pt x="6082" y="343"/>
                  </a:lnTo>
                  <a:lnTo>
                    <a:pt x="5886" y="245"/>
                  </a:lnTo>
                  <a:lnTo>
                    <a:pt x="5666" y="172"/>
                  </a:lnTo>
                  <a:lnTo>
                    <a:pt x="5422" y="99"/>
                  </a:lnTo>
                  <a:lnTo>
                    <a:pt x="5178" y="50"/>
                  </a:lnTo>
                  <a:lnTo>
                    <a:pt x="4909" y="1"/>
                  </a:lnTo>
                  <a:lnTo>
                    <a:pt x="4714" y="74"/>
                  </a:lnTo>
                  <a:lnTo>
                    <a:pt x="4519" y="147"/>
                  </a:lnTo>
                  <a:lnTo>
                    <a:pt x="4299" y="196"/>
                  </a:lnTo>
                  <a:lnTo>
                    <a:pt x="3859" y="196"/>
                  </a:lnTo>
                  <a:lnTo>
                    <a:pt x="3664" y="147"/>
                  </a:lnTo>
                  <a:lnTo>
                    <a:pt x="3444" y="99"/>
                  </a:lnTo>
                  <a:lnTo>
                    <a:pt x="3249"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754;p47">
              <a:extLst>
                <a:ext uri="{FF2B5EF4-FFF2-40B4-BE49-F238E27FC236}">
                  <a16:creationId xmlns:a16="http://schemas.microsoft.com/office/drawing/2014/main" id="{5548850C-B62D-4931-8255-0AE0DA69BA54}"/>
                </a:ext>
              </a:extLst>
            </p:cNvPr>
            <p:cNvSpPr/>
            <p:nvPr/>
          </p:nvSpPr>
          <p:spPr>
            <a:xfrm>
              <a:off x="3446075" y="2264625"/>
              <a:ext cx="85500" cy="94050"/>
            </a:xfrm>
            <a:custGeom>
              <a:avLst/>
              <a:gdLst/>
              <a:ahLst/>
              <a:cxnLst/>
              <a:rect l="l" t="t" r="r" b="b"/>
              <a:pathLst>
                <a:path w="3420" h="3762" extrusionOk="0">
                  <a:moveTo>
                    <a:pt x="1539" y="0"/>
                  </a:moveTo>
                  <a:lnTo>
                    <a:pt x="1368" y="25"/>
                  </a:lnTo>
                  <a:lnTo>
                    <a:pt x="1197" y="49"/>
                  </a:lnTo>
                  <a:lnTo>
                    <a:pt x="1051" y="122"/>
                  </a:lnTo>
                  <a:lnTo>
                    <a:pt x="904" y="171"/>
                  </a:lnTo>
                  <a:lnTo>
                    <a:pt x="757" y="269"/>
                  </a:lnTo>
                  <a:lnTo>
                    <a:pt x="611" y="342"/>
                  </a:lnTo>
                  <a:lnTo>
                    <a:pt x="489" y="464"/>
                  </a:lnTo>
                  <a:lnTo>
                    <a:pt x="391" y="586"/>
                  </a:lnTo>
                  <a:lnTo>
                    <a:pt x="293" y="708"/>
                  </a:lnTo>
                  <a:lnTo>
                    <a:pt x="196" y="855"/>
                  </a:lnTo>
                  <a:lnTo>
                    <a:pt x="122" y="1002"/>
                  </a:lnTo>
                  <a:lnTo>
                    <a:pt x="74" y="1148"/>
                  </a:lnTo>
                  <a:lnTo>
                    <a:pt x="25" y="1319"/>
                  </a:lnTo>
                  <a:lnTo>
                    <a:pt x="0" y="1514"/>
                  </a:lnTo>
                  <a:lnTo>
                    <a:pt x="0" y="1710"/>
                  </a:lnTo>
                  <a:lnTo>
                    <a:pt x="0" y="1905"/>
                  </a:lnTo>
                  <a:lnTo>
                    <a:pt x="25" y="2101"/>
                  </a:lnTo>
                  <a:lnTo>
                    <a:pt x="74" y="2272"/>
                  </a:lnTo>
                  <a:lnTo>
                    <a:pt x="122" y="2467"/>
                  </a:lnTo>
                  <a:lnTo>
                    <a:pt x="196" y="2638"/>
                  </a:lnTo>
                  <a:lnTo>
                    <a:pt x="293" y="2809"/>
                  </a:lnTo>
                  <a:lnTo>
                    <a:pt x="391" y="2980"/>
                  </a:lnTo>
                  <a:lnTo>
                    <a:pt x="489" y="3126"/>
                  </a:lnTo>
                  <a:lnTo>
                    <a:pt x="611" y="3273"/>
                  </a:lnTo>
                  <a:lnTo>
                    <a:pt x="757" y="3395"/>
                  </a:lnTo>
                  <a:lnTo>
                    <a:pt x="904" y="3493"/>
                  </a:lnTo>
                  <a:lnTo>
                    <a:pt x="1051" y="3590"/>
                  </a:lnTo>
                  <a:lnTo>
                    <a:pt x="1197" y="3664"/>
                  </a:lnTo>
                  <a:lnTo>
                    <a:pt x="1368" y="3713"/>
                  </a:lnTo>
                  <a:lnTo>
                    <a:pt x="1539" y="3761"/>
                  </a:lnTo>
                  <a:lnTo>
                    <a:pt x="1881" y="3761"/>
                  </a:lnTo>
                  <a:lnTo>
                    <a:pt x="2052" y="3713"/>
                  </a:lnTo>
                  <a:lnTo>
                    <a:pt x="2223" y="3664"/>
                  </a:lnTo>
                  <a:lnTo>
                    <a:pt x="2369" y="3590"/>
                  </a:lnTo>
                  <a:lnTo>
                    <a:pt x="2516" y="3493"/>
                  </a:lnTo>
                  <a:lnTo>
                    <a:pt x="2662" y="3395"/>
                  </a:lnTo>
                  <a:lnTo>
                    <a:pt x="2809" y="3273"/>
                  </a:lnTo>
                  <a:lnTo>
                    <a:pt x="2931" y="3126"/>
                  </a:lnTo>
                  <a:lnTo>
                    <a:pt x="3029" y="2980"/>
                  </a:lnTo>
                  <a:lnTo>
                    <a:pt x="3127" y="2809"/>
                  </a:lnTo>
                  <a:lnTo>
                    <a:pt x="3224" y="2638"/>
                  </a:lnTo>
                  <a:lnTo>
                    <a:pt x="3297" y="2467"/>
                  </a:lnTo>
                  <a:lnTo>
                    <a:pt x="3346" y="2272"/>
                  </a:lnTo>
                  <a:lnTo>
                    <a:pt x="3395" y="2101"/>
                  </a:lnTo>
                  <a:lnTo>
                    <a:pt x="3420" y="1905"/>
                  </a:lnTo>
                  <a:lnTo>
                    <a:pt x="3420" y="1710"/>
                  </a:lnTo>
                  <a:lnTo>
                    <a:pt x="3420" y="1514"/>
                  </a:lnTo>
                  <a:lnTo>
                    <a:pt x="3395" y="1319"/>
                  </a:lnTo>
                  <a:lnTo>
                    <a:pt x="3346" y="1148"/>
                  </a:lnTo>
                  <a:lnTo>
                    <a:pt x="3297" y="1002"/>
                  </a:lnTo>
                  <a:lnTo>
                    <a:pt x="3224" y="855"/>
                  </a:lnTo>
                  <a:lnTo>
                    <a:pt x="3127" y="708"/>
                  </a:lnTo>
                  <a:lnTo>
                    <a:pt x="3029" y="586"/>
                  </a:lnTo>
                  <a:lnTo>
                    <a:pt x="2931" y="464"/>
                  </a:lnTo>
                  <a:lnTo>
                    <a:pt x="2809" y="342"/>
                  </a:lnTo>
                  <a:lnTo>
                    <a:pt x="2662" y="269"/>
                  </a:lnTo>
                  <a:lnTo>
                    <a:pt x="2516" y="171"/>
                  </a:lnTo>
                  <a:lnTo>
                    <a:pt x="2369" y="122"/>
                  </a:lnTo>
                  <a:lnTo>
                    <a:pt x="2223" y="49"/>
                  </a:lnTo>
                  <a:lnTo>
                    <a:pt x="2052" y="25"/>
                  </a:lnTo>
                  <a:lnTo>
                    <a:pt x="1881"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752;p47">
            <a:extLst>
              <a:ext uri="{FF2B5EF4-FFF2-40B4-BE49-F238E27FC236}">
                <a16:creationId xmlns:a16="http://schemas.microsoft.com/office/drawing/2014/main" id="{C68DF7B8-4D0A-4D67-A9C9-08D19FBF820D}"/>
              </a:ext>
            </a:extLst>
          </p:cNvPr>
          <p:cNvGrpSpPr/>
          <p:nvPr/>
        </p:nvGrpSpPr>
        <p:grpSpPr>
          <a:xfrm>
            <a:off x="1842063" y="2766743"/>
            <a:ext cx="156960" cy="391919"/>
            <a:chOff x="3386850" y="2264625"/>
            <a:chExt cx="203950" cy="509250"/>
          </a:xfrm>
          <a:solidFill>
            <a:schemeClr val="tx1"/>
          </a:solidFill>
        </p:grpSpPr>
        <p:sp>
          <p:nvSpPr>
            <p:cNvPr id="31" name="Google Shape;753;p47">
              <a:extLst>
                <a:ext uri="{FF2B5EF4-FFF2-40B4-BE49-F238E27FC236}">
                  <a16:creationId xmlns:a16="http://schemas.microsoft.com/office/drawing/2014/main" id="{F550348E-8DF2-42BA-89FC-0280EA5C47F8}"/>
                </a:ext>
              </a:extLst>
            </p:cNvPr>
            <p:cNvSpPr/>
            <p:nvPr/>
          </p:nvSpPr>
          <p:spPr>
            <a:xfrm>
              <a:off x="3386850" y="2370850"/>
              <a:ext cx="203950" cy="403025"/>
            </a:xfrm>
            <a:custGeom>
              <a:avLst/>
              <a:gdLst/>
              <a:ahLst/>
              <a:cxnLst/>
              <a:rect l="l" t="t" r="r" b="b"/>
              <a:pathLst>
                <a:path w="8158" h="16121" extrusionOk="0">
                  <a:moveTo>
                    <a:pt x="3249" y="1"/>
                  </a:moveTo>
                  <a:lnTo>
                    <a:pt x="3004" y="50"/>
                  </a:lnTo>
                  <a:lnTo>
                    <a:pt x="2785" y="99"/>
                  </a:lnTo>
                  <a:lnTo>
                    <a:pt x="2565" y="172"/>
                  </a:lnTo>
                  <a:lnTo>
                    <a:pt x="2369" y="269"/>
                  </a:lnTo>
                  <a:lnTo>
                    <a:pt x="2174" y="367"/>
                  </a:lnTo>
                  <a:lnTo>
                    <a:pt x="1979" y="465"/>
                  </a:lnTo>
                  <a:lnTo>
                    <a:pt x="1808" y="587"/>
                  </a:lnTo>
                  <a:lnTo>
                    <a:pt x="1637" y="734"/>
                  </a:lnTo>
                  <a:lnTo>
                    <a:pt x="1490" y="880"/>
                  </a:lnTo>
                  <a:lnTo>
                    <a:pt x="1344" y="1027"/>
                  </a:lnTo>
                  <a:lnTo>
                    <a:pt x="1075" y="1369"/>
                  </a:lnTo>
                  <a:lnTo>
                    <a:pt x="855" y="1784"/>
                  </a:lnTo>
                  <a:lnTo>
                    <a:pt x="660" y="2199"/>
                  </a:lnTo>
                  <a:lnTo>
                    <a:pt x="489" y="2687"/>
                  </a:lnTo>
                  <a:lnTo>
                    <a:pt x="342" y="3176"/>
                  </a:lnTo>
                  <a:lnTo>
                    <a:pt x="245" y="3738"/>
                  </a:lnTo>
                  <a:lnTo>
                    <a:pt x="147" y="4299"/>
                  </a:lnTo>
                  <a:lnTo>
                    <a:pt x="74" y="4910"/>
                  </a:lnTo>
                  <a:lnTo>
                    <a:pt x="49" y="5545"/>
                  </a:lnTo>
                  <a:lnTo>
                    <a:pt x="25" y="6204"/>
                  </a:lnTo>
                  <a:lnTo>
                    <a:pt x="0" y="6888"/>
                  </a:lnTo>
                  <a:lnTo>
                    <a:pt x="25" y="7035"/>
                  </a:lnTo>
                  <a:lnTo>
                    <a:pt x="49" y="7181"/>
                  </a:lnTo>
                  <a:lnTo>
                    <a:pt x="98" y="7328"/>
                  </a:lnTo>
                  <a:lnTo>
                    <a:pt x="171" y="7425"/>
                  </a:lnTo>
                  <a:lnTo>
                    <a:pt x="269" y="7523"/>
                  </a:lnTo>
                  <a:lnTo>
                    <a:pt x="391" y="7596"/>
                  </a:lnTo>
                  <a:lnTo>
                    <a:pt x="513" y="7645"/>
                  </a:lnTo>
                  <a:lnTo>
                    <a:pt x="660" y="7670"/>
                  </a:lnTo>
                  <a:lnTo>
                    <a:pt x="806" y="7645"/>
                  </a:lnTo>
                  <a:lnTo>
                    <a:pt x="928" y="7596"/>
                  </a:lnTo>
                  <a:lnTo>
                    <a:pt x="1051" y="7523"/>
                  </a:lnTo>
                  <a:lnTo>
                    <a:pt x="1148" y="7425"/>
                  </a:lnTo>
                  <a:lnTo>
                    <a:pt x="1222" y="7328"/>
                  </a:lnTo>
                  <a:lnTo>
                    <a:pt x="1270" y="7181"/>
                  </a:lnTo>
                  <a:lnTo>
                    <a:pt x="1295" y="7035"/>
                  </a:lnTo>
                  <a:lnTo>
                    <a:pt x="1319" y="6888"/>
                  </a:lnTo>
                  <a:lnTo>
                    <a:pt x="1344" y="6278"/>
                  </a:lnTo>
                  <a:lnTo>
                    <a:pt x="1417" y="5569"/>
                  </a:lnTo>
                  <a:lnTo>
                    <a:pt x="1515" y="4861"/>
                  </a:lnTo>
                  <a:lnTo>
                    <a:pt x="1637" y="4153"/>
                  </a:lnTo>
                  <a:lnTo>
                    <a:pt x="1759" y="3542"/>
                  </a:lnTo>
                  <a:lnTo>
                    <a:pt x="1881" y="3029"/>
                  </a:lnTo>
                  <a:lnTo>
                    <a:pt x="2003" y="2687"/>
                  </a:lnTo>
                  <a:lnTo>
                    <a:pt x="2052" y="2614"/>
                  </a:lnTo>
                  <a:lnTo>
                    <a:pt x="2101" y="2590"/>
                  </a:lnTo>
                  <a:lnTo>
                    <a:pt x="2101" y="2639"/>
                  </a:lnTo>
                  <a:lnTo>
                    <a:pt x="2125" y="2736"/>
                  </a:lnTo>
                  <a:lnTo>
                    <a:pt x="2125" y="3151"/>
                  </a:lnTo>
                  <a:lnTo>
                    <a:pt x="2076" y="4568"/>
                  </a:lnTo>
                  <a:lnTo>
                    <a:pt x="1954" y="6595"/>
                  </a:lnTo>
                  <a:lnTo>
                    <a:pt x="1832" y="8866"/>
                  </a:lnTo>
                  <a:lnTo>
                    <a:pt x="1539" y="13165"/>
                  </a:lnTo>
                  <a:lnTo>
                    <a:pt x="1392" y="15119"/>
                  </a:lnTo>
                  <a:lnTo>
                    <a:pt x="1392" y="15290"/>
                  </a:lnTo>
                  <a:lnTo>
                    <a:pt x="1417" y="15461"/>
                  </a:lnTo>
                  <a:lnTo>
                    <a:pt x="1466" y="15607"/>
                  </a:lnTo>
                  <a:lnTo>
                    <a:pt x="1563" y="15754"/>
                  </a:lnTo>
                  <a:lnTo>
                    <a:pt x="1661" y="15900"/>
                  </a:lnTo>
                  <a:lnTo>
                    <a:pt x="1783" y="15998"/>
                  </a:lnTo>
                  <a:lnTo>
                    <a:pt x="1930" y="16071"/>
                  </a:lnTo>
                  <a:lnTo>
                    <a:pt x="2101" y="16120"/>
                  </a:lnTo>
                  <a:lnTo>
                    <a:pt x="2394" y="16120"/>
                  </a:lnTo>
                  <a:lnTo>
                    <a:pt x="2516" y="16071"/>
                  </a:lnTo>
                  <a:lnTo>
                    <a:pt x="2662" y="15998"/>
                  </a:lnTo>
                  <a:lnTo>
                    <a:pt x="2785" y="15925"/>
                  </a:lnTo>
                  <a:lnTo>
                    <a:pt x="2882" y="15803"/>
                  </a:lnTo>
                  <a:lnTo>
                    <a:pt x="2956" y="15680"/>
                  </a:lnTo>
                  <a:lnTo>
                    <a:pt x="3029" y="15534"/>
                  </a:lnTo>
                  <a:lnTo>
                    <a:pt x="3053" y="15387"/>
                  </a:lnTo>
                  <a:lnTo>
                    <a:pt x="3713" y="8549"/>
                  </a:lnTo>
                  <a:lnTo>
                    <a:pt x="3737" y="8476"/>
                  </a:lnTo>
                  <a:lnTo>
                    <a:pt x="3786" y="8354"/>
                  </a:lnTo>
                  <a:lnTo>
                    <a:pt x="3835" y="8305"/>
                  </a:lnTo>
                  <a:lnTo>
                    <a:pt x="3884" y="8231"/>
                  </a:lnTo>
                  <a:lnTo>
                    <a:pt x="3981" y="8207"/>
                  </a:lnTo>
                  <a:lnTo>
                    <a:pt x="4079" y="8183"/>
                  </a:lnTo>
                  <a:lnTo>
                    <a:pt x="4177" y="8207"/>
                  </a:lnTo>
                  <a:lnTo>
                    <a:pt x="4274" y="8231"/>
                  </a:lnTo>
                  <a:lnTo>
                    <a:pt x="4323" y="8305"/>
                  </a:lnTo>
                  <a:lnTo>
                    <a:pt x="4372" y="8354"/>
                  </a:lnTo>
                  <a:lnTo>
                    <a:pt x="4421" y="8476"/>
                  </a:lnTo>
                  <a:lnTo>
                    <a:pt x="4445" y="8549"/>
                  </a:lnTo>
                  <a:lnTo>
                    <a:pt x="5105" y="15387"/>
                  </a:lnTo>
                  <a:lnTo>
                    <a:pt x="5129" y="15534"/>
                  </a:lnTo>
                  <a:lnTo>
                    <a:pt x="5202" y="15680"/>
                  </a:lnTo>
                  <a:lnTo>
                    <a:pt x="5276" y="15803"/>
                  </a:lnTo>
                  <a:lnTo>
                    <a:pt x="5373" y="15925"/>
                  </a:lnTo>
                  <a:lnTo>
                    <a:pt x="5496" y="15998"/>
                  </a:lnTo>
                  <a:lnTo>
                    <a:pt x="5642" y="16071"/>
                  </a:lnTo>
                  <a:lnTo>
                    <a:pt x="5764" y="16120"/>
                  </a:lnTo>
                  <a:lnTo>
                    <a:pt x="6057" y="16120"/>
                  </a:lnTo>
                  <a:lnTo>
                    <a:pt x="6228" y="16071"/>
                  </a:lnTo>
                  <a:lnTo>
                    <a:pt x="6375" y="15998"/>
                  </a:lnTo>
                  <a:lnTo>
                    <a:pt x="6497" y="15900"/>
                  </a:lnTo>
                  <a:lnTo>
                    <a:pt x="6595" y="15754"/>
                  </a:lnTo>
                  <a:lnTo>
                    <a:pt x="6692" y="15607"/>
                  </a:lnTo>
                  <a:lnTo>
                    <a:pt x="6741" y="15461"/>
                  </a:lnTo>
                  <a:lnTo>
                    <a:pt x="6766" y="15290"/>
                  </a:lnTo>
                  <a:lnTo>
                    <a:pt x="6766" y="15119"/>
                  </a:lnTo>
                  <a:lnTo>
                    <a:pt x="6619" y="13165"/>
                  </a:lnTo>
                  <a:lnTo>
                    <a:pt x="6350" y="8915"/>
                  </a:lnTo>
                  <a:lnTo>
                    <a:pt x="6204" y="6619"/>
                  </a:lnTo>
                  <a:lnTo>
                    <a:pt x="6106" y="4617"/>
                  </a:lnTo>
                  <a:lnTo>
                    <a:pt x="6057" y="3176"/>
                  </a:lnTo>
                  <a:lnTo>
                    <a:pt x="6057" y="2761"/>
                  </a:lnTo>
                  <a:lnTo>
                    <a:pt x="6057" y="2590"/>
                  </a:lnTo>
                  <a:lnTo>
                    <a:pt x="6106" y="2590"/>
                  </a:lnTo>
                  <a:lnTo>
                    <a:pt x="6155" y="2687"/>
                  </a:lnTo>
                  <a:lnTo>
                    <a:pt x="6253" y="3005"/>
                  </a:lnTo>
                  <a:lnTo>
                    <a:pt x="6399" y="3493"/>
                  </a:lnTo>
                  <a:lnTo>
                    <a:pt x="6521" y="4128"/>
                  </a:lnTo>
                  <a:lnTo>
                    <a:pt x="6643" y="4837"/>
                  </a:lnTo>
                  <a:lnTo>
                    <a:pt x="6741" y="5569"/>
                  </a:lnTo>
                  <a:lnTo>
                    <a:pt x="6814" y="6278"/>
                  </a:lnTo>
                  <a:lnTo>
                    <a:pt x="6839" y="6888"/>
                  </a:lnTo>
                  <a:lnTo>
                    <a:pt x="6863" y="7035"/>
                  </a:lnTo>
                  <a:lnTo>
                    <a:pt x="6888" y="7181"/>
                  </a:lnTo>
                  <a:lnTo>
                    <a:pt x="6936" y="7328"/>
                  </a:lnTo>
                  <a:lnTo>
                    <a:pt x="7010" y="7425"/>
                  </a:lnTo>
                  <a:lnTo>
                    <a:pt x="7107" y="7523"/>
                  </a:lnTo>
                  <a:lnTo>
                    <a:pt x="7230" y="7596"/>
                  </a:lnTo>
                  <a:lnTo>
                    <a:pt x="7352" y="7645"/>
                  </a:lnTo>
                  <a:lnTo>
                    <a:pt x="7498" y="7670"/>
                  </a:lnTo>
                  <a:lnTo>
                    <a:pt x="7645" y="7645"/>
                  </a:lnTo>
                  <a:lnTo>
                    <a:pt x="7767" y="7596"/>
                  </a:lnTo>
                  <a:lnTo>
                    <a:pt x="7889" y="7523"/>
                  </a:lnTo>
                  <a:lnTo>
                    <a:pt x="7987" y="7425"/>
                  </a:lnTo>
                  <a:lnTo>
                    <a:pt x="8060" y="7328"/>
                  </a:lnTo>
                  <a:lnTo>
                    <a:pt x="8109" y="7181"/>
                  </a:lnTo>
                  <a:lnTo>
                    <a:pt x="8133" y="7035"/>
                  </a:lnTo>
                  <a:lnTo>
                    <a:pt x="8158" y="6888"/>
                  </a:lnTo>
                  <a:lnTo>
                    <a:pt x="8133" y="5520"/>
                  </a:lnTo>
                  <a:lnTo>
                    <a:pt x="8109" y="4885"/>
                  </a:lnTo>
                  <a:lnTo>
                    <a:pt x="8060" y="4299"/>
                  </a:lnTo>
                  <a:lnTo>
                    <a:pt x="7987" y="3713"/>
                  </a:lnTo>
                  <a:lnTo>
                    <a:pt x="7889" y="3176"/>
                  </a:lnTo>
                  <a:lnTo>
                    <a:pt x="7767" y="2663"/>
                  </a:lnTo>
                  <a:lnTo>
                    <a:pt x="7620" y="2174"/>
                  </a:lnTo>
                  <a:lnTo>
                    <a:pt x="7425" y="1759"/>
                  </a:lnTo>
                  <a:lnTo>
                    <a:pt x="7205" y="1369"/>
                  </a:lnTo>
                  <a:lnTo>
                    <a:pt x="7083" y="1173"/>
                  </a:lnTo>
                  <a:lnTo>
                    <a:pt x="6936" y="1002"/>
                  </a:lnTo>
                  <a:lnTo>
                    <a:pt x="6790" y="856"/>
                  </a:lnTo>
                  <a:lnTo>
                    <a:pt x="6643" y="709"/>
                  </a:lnTo>
                  <a:lnTo>
                    <a:pt x="6472" y="563"/>
                  </a:lnTo>
                  <a:lnTo>
                    <a:pt x="6277" y="440"/>
                  </a:lnTo>
                  <a:lnTo>
                    <a:pt x="6082" y="343"/>
                  </a:lnTo>
                  <a:lnTo>
                    <a:pt x="5886" y="245"/>
                  </a:lnTo>
                  <a:lnTo>
                    <a:pt x="5666" y="172"/>
                  </a:lnTo>
                  <a:lnTo>
                    <a:pt x="5422" y="99"/>
                  </a:lnTo>
                  <a:lnTo>
                    <a:pt x="5178" y="50"/>
                  </a:lnTo>
                  <a:lnTo>
                    <a:pt x="4909" y="1"/>
                  </a:lnTo>
                  <a:lnTo>
                    <a:pt x="4714" y="74"/>
                  </a:lnTo>
                  <a:lnTo>
                    <a:pt x="4519" y="147"/>
                  </a:lnTo>
                  <a:lnTo>
                    <a:pt x="4299" y="196"/>
                  </a:lnTo>
                  <a:lnTo>
                    <a:pt x="3859" y="196"/>
                  </a:lnTo>
                  <a:lnTo>
                    <a:pt x="3664" y="147"/>
                  </a:lnTo>
                  <a:lnTo>
                    <a:pt x="3444" y="99"/>
                  </a:lnTo>
                  <a:lnTo>
                    <a:pt x="3249"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754;p47">
              <a:extLst>
                <a:ext uri="{FF2B5EF4-FFF2-40B4-BE49-F238E27FC236}">
                  <a16:creationId xmlns:a16="http://schemas.microsoft.com/office/drawing/2014/main" id="{9B219ACF-515D-48FB-94A5-92B4E084B017}"/>
                </a:ext>
              </a:extLst>
            </p:cNvPr>
            <p:cNvSpPr/>
            <p:nvPr/>
          </p:nvSpPr>
          <p:spPr>
            <a:xfrm>
              <a:off x="3446075" y="2264625"/>
              <a:ext cx="85500" cy="94050"/>
            </a:xfrm>
            <a:custGeom>
              <a:avLst/>
              <a:gdLst/>
              <a:ahLst/>
              <a:cxnLst/>
              <a:rect l="l" t="t" r="r" b="b"/>
              <a:pathLst>
                <a:path w="3420" h="3762" extrusionOk="0">
                  <a:moveTo>
                    <a:pt x="1539" y="0"/>
                  </a:moveTo>
                  <a:lnTo>
                    <a:pt x="1368" y="25"/>
                  </a:lnTo>
                  <a:lnTo>
                    <a:pt x="1197" y="49"/>
                  </a:lnTo>
                  <a:lnTo>
                    <a:pt x="1051" y="122"/>
                  </a:lnTo>
                  <a:lnTo>
                    <a:pt x="904" y="171"/>
                  </a:lnTo>
                  <a:lnTo>
                    <a:pt x="757" y="269"/>
                  </a:lnTo>
                  <a:lnTo>
                    <a:pt x="611" y="342"/>
                  </a:lnTo>
                  <a:lnTo>
                    <a:pt x="489" y="464"/>
                  </a:lnTo>
                  <a:lnTo>
                    <a:pt x="391" y="586"/>
                  </a:lnTo>
                  <a:lnTo>
                    <a:pt x="293" y="708"/>
                  </a:lnTo>
                  <a:lnTo>
                    <a:pt x="196" y="855"/>
                  </a:lnTo>
                  <a:lnTo>
                    <a:pt x="122" y="1002"/>
                  </a:lnTo>
                  <a:lnTo>
                    <a:pt x="74" y="1148"/>
                  </a:lnTo>
                  <a:lnTo>
                    <a:pt x="25" y="1319"/>
                  </a:lnTo>
                  <a:lnTo>
                    <a:pt x="0" y="1514"/>
                  </a:lnTo>
                  <a:lnTo>
                    <a:pt x="0" y="1710"/>
                  </a:lnTo>
                  <a:lnTo>
                    <a:pt x="0" y="1905"/>
                  </a:lnTo>
                  <a:lnTo>
                    <a:pt x="25" y="2101"/>
                  </a:lnTo>
                  <a:lnTo>
                    <a:pt x="74" y="2272"/>
                  </a:lnTo>
                  <a:lnTo>
                    <a:pt x="122" y="2467"/>
                  </a:lnTo>
                  <a:lnTo>
                    <a:pt x="196" y="2638"/>
                  </a:lnTo>
                  <a:lnTo>
                    <a:pt x="293" y="2809"/>
                  </a:lnTo>
                  <a:lnTo>
                    <a:pt x="391" y="2980"/>
                  </a:lnTo>
                  <a:lnTo>
                    <a:pt x="489" y="3126"/>
                  </a:lnTo>
                  <a:lnTo>
                    <a:pt x="611" y="3273"/>
                  </a:lnTo>
                  <a:lnTo>
                    <a:pt x="757" y="3395"/>
                  </a:lnTo>
                  <a:lnTo>
                    <a:pt x="904" y="3493"/>
                  </a:lnTo>
                  <a:lnTo>
                    <a:pt x="1051" y="3590"/>
                  </a:lnTo>
                  <a:lnTo>
                    <a:pt x="1197" y="3664"/>
                  </a:lnTo>
                  <a:lnTo>
                    <a:pt x="1368" y="3713"/>
                  </a:lnTo>
                  <a:lnTo>
                    <a:pt x="1539" y="3761"/>
                  </a:lnTo>
                  <a:lnTo>
                    <a:pt x="1881" y="3761"/>
                  </a:lnTo>
                  <a:lnTo>
                    <a:pt x="2052" y="3713"/>
                  </a:lnTo>
                  <a:lnTo>
                    <a:pt x="2223" y="3664"/>
                  </a:lnTo>
                  <a:lnTo>
                    <a:pt x="2369" y="3590"/>
                  </a:lnTo>
                  <a:lnTo>
                    <a:pt x="2516" y="3493"/>
                  </a:lnTo>
                  <a:lnTo>
                    <a:pt x="2662" y="3395"/>
                  </a:lnTo>
                  <a:lnTo>
                    <a:pt x="2809" y="3273"/>
                  </a:lnTo>
                  <a:lnTo>
                    <a:pt x="2931" y="3126"/>
                  </a:lnTo>
                  <a:lnTo>
                    <a:pt x="3029" y="2980"/>
                  </a:lnTo>
                  <a:lnTo>
                    <a:pt x="3127" y="2809"/>
                  </a:lnTo>
                  <a:lnTo>
                    <a:pt x="3224" y="2638"/>
                  </a:lnTo>
                  <a:lnTo>
                    <a:pt x="3297" y="2467"/>
                  </a:lnTo>
                  <a:lnTo>
                    <a:pt x="3346" y="2272"/>
                  </a:lnTo>
                  <a:lnTo>
                    <a:pt x="3395" y="2101"/>
                  </a:lnTo>
                  <a:lnTo>
                    <a:pt x="3420" y="1905"/>
                  </a:lnTo>
                  <a:lnTo>
                    <a:pt x="3420" y="1710"/>
                  </a:lnTo>
                  <a:lnTo>
                    <a:pt x="3420" y="1514"/>
                  </a:lnTo>
                  <a:lnTo>
                    <a:pt x="3395" y="1319"/>
                  </a:lnTo>
                  <a:lnTo>
                    <a:pt x="3346" y="1148"/>
                  </a:lnTo>
                  <a:lnTo>
                    <a:pt x="3297" y="1002"/>
                  </a:lnTo>
                  <a:lnTo>
                    <a:pt x="3224" y="855"/>
                  </a:lnTo>
                  <a:lnTo>
                    <a:pt x="3127" y="708"/>
                  </a:lnTo>
                  <a:lnTo>
                    <a:pt x="3029" y="586"/>
                  </a:lnTo>
                  <a:lnTo>
                    <a:pt x="2931" y="464"/>
                  </a:lnTo>
                  <a:lnTo>
                    <a:pt x="2809" y="342"/>
                  </a:lnTo>
                  <a:lnTo>
                    <a:pt x="2662" y="269"/>
                  </a:lnTo>
                  <a:lnTo>
                    <a:pt x="2516" y="171"/>
                  </a:lnTo>
                  <a:lnTo>
                    <a:pt x="2369" y="122"/>
                  </a:lnTo>
                  <a:lnTo>
                    <a:pt x="2223" y="49"/>
                  </a:lnTo>
                  <a:lnTo>
                    <a:pt x="2052" y="25"/>
                  </a:lnTo>
                  <a:lnTo>
                    <a:pt x="1881"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 name="Google Shape;752;p47">
            <a:extLst>
              <a:ext uri="{FF2B5EF4-FFF2-40B4-BE49-F238E27FC236}">
                <a16:creationId xmlns:a16="http://schemas.microsoft.com/office/drawing/2014/main" id="{4567549C-F627-4E6A-80B5-7179F87C377D}"/>
              </a:ext>
            </a:extLst>
          </p:cNvPr>
          <p:cNvGrpSpPr/>
          <p:nvPr/>
        </p:nvGrpSpPr>
        <p:grpSpPr>
          <a:xfrm>
            <a:off x="2163451" y="3036210"/>
            <a:ext cx="156960" cy="391919"/>
            <a:chOff x="3386850" y="2264625"/>
            <a:chExt cx="203950" cy="509250"/>
          </a:xfrm>
          <a:solidFill>
            <a:schemeClr val="tx1"/>
          </a:solidFill>
        </p:grpSpPr>
        <p:sp>
          <p:nvSpPr>
            <p:cNvPr id="34" name="Google Shape;753;p47">
              <a:extLst>
                <a:ext uri="{FF2B5EF4-FFF2-40B4-BE49-F238E27FC236}">
                  <a16:creationId xmlns:a16="http://schemas.microsoft.com/office/drawing/2014/main" id="{8D67D27C-D73B-4C60-B841-3F22D91B7DF4}"/>
                </a:ext>
              </a:extLst>
            </p:cNvPr>
            <p:cNvSpPr/>
            <p:nvPr/>
          </p:nvSpPr>
          <p:spPr>
            <a:xfrm>
              <a:off x="3386850" y="2370850"/>
              <a:ext cx="203950" cy="403025"/>
            </a:xfrm>
            <a:custGeom>
              <a:avLst/>
              <a:gdLst/>
              <a:ahLst/>
              <a:cxnLst/>
              <a:rect l="l" t="t" r="r" b="b"/>
              <a:pathLst>
                <a:path w="8158" h="16121" extrusionOk="0">
                  <a:moveTo>
                    <a:pt x="3249" y="1"/>
                  </a:moveTo>
                  <a:lnTo>
                    <a:pt x="3004" y="50"/>
                  </a:lnTo>
                  <a:lnTo>
                    <a:pt x="2785" y="99"/>
                  </a:lnTo>
                  <a:lnTo>
                    <a:pt x="2565" y="172"/>
                  </a:lnTo>
                  <a:lnTo>
                    <a:pt x="2369" y="269"/>
                  </a:lnTo>
                  <a:lnTo>
                    <a:pt x="2174" y="367"/>
                  </a:lnTo>
                  <a:lnTo>
                    <a:pt x="1979" y="465"/>
                  </a:lnTo>
                  <a:lnTo>
                    <a:pt x="1808" y="587"/>
                  </a:lnTo>
                  <a:lnTo>
                    <a:pt x="1637" y="734"/>
                  </a:lnTo>
                  <a:lnTo>
                    <a:pt x="1490" y="880"/>
                  </a:lnTo>
                  <a:lnTo>
                    <a:pt x="1344" y="1027"/>
                  </a:lnTo>
                  <a:lnTo>
                    <a:pt x="1075" y="1369"/>
                  </a:lnTo>
                  <a:lnTo>
                    <a:pt x="855" y="1784"/>
                  </a:lnTo>
                  <a:lnTo>
                    <a:pt x="660" y="2199"/>
                  </a:lnTo>
                  <a:lnTo>
                    <a:pt x="489" y="2687"/>
                  </a:lnTo>
                  <a:lnTo>
                    <a:pt x="342" y="3176"/>
                  </a:lnTo>
                  <a:lnTo>
                    <a:pt x="245" y="3738"/>
                  </a:lnTo>
                  <a:lnTo>
                    <a:pt x="147" y="4299"/>
                  </a:lnTo>
                  <a:lnTo>
                    <a:pt x="74" y="4910"/>
                  </a:lnTo>
                  <a:lnTo>
                    <a:pt x="49" y="5545"/>
                  </a:lnTo>
                  <a:lnTo>
                    <a:pt x="25" y="6204"/>
                  </a:lnTo>
                  <a:lnTo>
                    <a:pt x="0" y="6888"/>
                  </a:lnTo>
                  <a:lnTo>
                    <a:pt x="25" y="7035"/>
                  </a:lnTo>
                  <a:lnTo>
                    <a:pt x="49" y="7181"/>
                  </a:lnTo>
                  <a:lnTo>
                    <a:pt x="98" y="7328"/>
                  </a:lnTo>
                  <a:lnTo>
                    <a:pt x="171" y="7425"/>
                  </a:lnTo>
                  <a:lnTo>
                    <a:pt x="269" y="7523"/>
                  </a:lnTo>
                  <a:lnTo>
                    <a:pt x="391" y="7596"/>
                  </a:lnTo>
                  <a:lnTo>
                    <a:pt x="513" y="7645"/>
                  </a:lnTo>
                  <a:lnTo>
                    <a:pt x="660" y="7670"/>
                  </a:lnTo>
                  <a:lnTo>
                    <a:pt x="806" y="7645"/>
                  </a:lnTo>
                  <a:lnTo>
                    <a:pt x="928" y="7596"/>
                  </a:lnTo>
                  <a:lnTo>
                    <a:pt x="1051" y="7523"/>
                  </a:lnTo>
                  <a:lnTo>
                    <a:pt x="1148" y="7425"/>
                  </a:lnTo>
                  <a:lnTo>
                    <a:pt x="1222" y="7328"/>
                  </a:lnTo>
                  <a:lnTo>
                    <a:pt x="1270" y="7181"/>
                  </a:lnTo>
                  <a:lnTo>
                    <a:pt x="1295" y="7035"/>
                  </a:lnTo>
                  <a:lnTo>
                    <a:pt x="1319" y="6888"/>
                  </a:lnTo>
                  <a:lnTo>
                    <a:pt x="1344" y="6278"/>
                  </a:lnTo>
                  <a:lnTo>
                    <a:pt x="1417" y="5569"/>
                  </a:lnTo>
                  <a:lnTo>
                    <a:pt x="1515" y="4861"/>
                  </a:lnTo>
                  <a:lnTo>
                    <a:pt x="1637" y="4153"/>
                  </a:lnTo>
                  <a:lnTo>
                    <a:pt x="1759" y="3542"/>
                  </a:lnTo>
                  <a:lnTo>
                    <a:pt x="1881" y="3029"/>
                  </a:lnTo>
                  <a:lnTo>
                    <a:pt x="2003" y="2687"/>
                  </a:lnTo>
                  <a:lnTo>
                    <a:pt x="2052" y="2614"/>
                  </a:lnTo>
                  <a:lnTo>
                    <a:pt x="2101" y="2590"/>
                  </a:lnTo>
                  <a:lnTo>
                    <a:pt x="2101" y="2639"/>
                  </a:lnTo>
                  <a:lnTo>
                    <a:pt x="2125" y="2736"/>
                  </a:lnTo>
                  <a:lnTo>
                    <a:pt x="2125" y="3151"/>
                  </a:lnTo>
                  <a:lnTo>
                    <a:pt x="2076" y="4568"/>
                  </a:lnTo>
                  <a:lnTo>
                    <a:pt x="1954" y="6595"/>
                  </a:lnTo>
                  <a:lnTo>
                    <a:pt x="1832" y="8866"/>
                  </a:lnTo>
                  <a:lnTo>
                    <a:pt x="1539" y="13165"/>
                  </a:lnTo>
                  <a:lnTo>
                    <a:pt x="1392" y="15119"/>
                  </a:lnTo>
                  <a:lnTo>
                    <a:pt x="1392" y="15290"/>
                  </a:lnTo>
                  <a:lnTo>
                    <a:pt x="1417" y="15461"/>
                  </a:lnTo>
                  <a:lnTo>
                    <a:pt x="1466" y="15607"/>
                  </a:lnTo>
                  <a:lnTo>
                    <a:pt x="1563" y="15754"/>
                  </a:lnTo>
                  <a:lnTo>
                    <a:pt x="1661" y="15900"/>
                  </a:lnTo>
                  <a:lnTo>
                    <a:pt x="1783" y="15998"/>
                  </a:lnTo>
                  <a:lnTo>
                    <a:pt x="1930" y="16071"/>
                  </a:lnTo>
                  <a:lnTo>
                    <a:pt x="2101" y="16120"/>
                  </a:lnTo>
                  <a:lnTo>
                    <a:pt x="2394" y="16120"/>
                  </a:lnTo>
                  <a:lnTo>
                    <a:pt x="2516" y="16071"/>
                  </a:lnTo>
                  <a:lnTo>
                    <a:pt x="2662" y="15998"/>
                  </a:lnTo>
                  <a:lnTo>
                    <a:pt x="2785" y="15925"/>
                  </a:lnTo>
                  <a:lnTo>
                    <a:pt x="2882" y="15803"/>
                  </a:lnTo>
                  <a:lnTo>
                    <a:pt x="2956" y="15680"/>
                  </a:lnTo>
                  <a:lnTo>
                    <a:pt x="3029" y="15534"/>
                  </a:lnTo>
                  <a:lnTo>
                    <a:pt x="3053" y="15387"/>
                  </a:lnTo>
                  <a:lnTo>
                    <a:pt x="3713" y="8549"/>
                  </a:lnTo>
                  <a:lnTo>
                    <a:pt x="3737" y="8476"/>
                  </a:lnTo>
                  <a:lnTo>
                    <a:pt x="3786" y="8354"/>
                  </a:lnTo>
                  <a:lnTo>
                    <a:pt x="3835" y="8305"/>
                  </a:lnTo>
                  <a:lnTo>
                    <a:pt x="3884" y="8231"/>
                  </a:lnTo>
                  <a:lnTo>
                    <a:pt x="3981" y="8207"/>
                  </a:lnTo>
                  <a:lnTo>
                    <a:pt x="4079" y="8183"/>
                  </a:lnTo>
                  <a:lnTo>
                    <a:pt x="4177" y="8207"/>
                  </a:lnTo>
                  <a:lnTo>
                    <a:pt x="4274" y="8231"/>
                  </a:lnTo>
                  <a:lnTo>
                    <a:pt x="4323" y="8305"/>
                  </a:lnTo>
                  <a:lnTo>
                    <a:pt x="4372" y="8354"/>
                  </a:lnTo>
                  <a:lnTo>
                    <a:pt x="4421" y="8476"/>
                  </a:lnTo>
                  <a:lnTo>
                    <a:pt x="4445" y="8549"/>
                  </a:lnTo>
                  <a:lnTo>
                    <a:pt x="5105" y="15387"/>
                  </a:lnTo>
                  <a:lnTo>
                    <a:pt x="5129" y="15534"/>
                  </a:lnTo>
                  <a:lnTo>
                    <a:pt x="5202" y="15680"/>
                  </a:lnTo>
                  <a:lnTo>
                    <a:pt x="5276" y="15803"/>
                  </a:lnTo>
                  <a:lnTo>
                    <a:pt x="5373" y="15925"/>
                  </a:lnTo>
                  <a:lnTo>
                    <a:pt x="5496" y="15998"/>
                  </a:lnTo>
                  <a:lnTo>
                    <a:pt x="5642" y="16071"/>
                  </a:lnTo>
                  <a:lnTo>
                    <a:pt x="5764" y="16120"/>
                  </a:lnTo>
                  <a:lnTo>
                    <a:pt x="6057" y="16120"/>
                  </a:lnTo>
                  <a:lnTo>
                    <a:pt x="6228" y="16071"/>
                  </a:lnTo>
                  <a:lnTo>
                    <a:pt x="6375" y="15998"/>
                  </a:lnTo>
                  <a:lnTo>
                    <a:pt x="6497" y="15900"/>
                  </a:lnTo>
                  <a:lnTo>
                    <a:pt x="6595" y="15754"/>
                  </a:lnTo>
                  <a:lnTo>
                    <a:pt x="6692" y="15607"/>
                  </a:lnTo>
                  <a:lnTo>
                    <a:pt x="6741" y="15461"/>
                  </a:lnTo>
                  <a:lnTo>
                    <a:pt x="6766" y="15290"/>
                  </a:lnTo>
                  <a:lnTo>
                    <a:pt x="6766" y="15119"/>
                  </a:lnTo>
                  <a:lnTo>
                    <a:pt x="6619" y="13165"/>
                  </a:lnTo>
                  <a:lnTo>
                    <a:pt x="6350" y="8915"/>
                  </a:lnTo>
                  <a:lnTo>
                    <a:pt x="6204" y="6619"/>
                  </a:lnTo>
                  <a:lnTo>
                    <a:pt x="6106" y="4617"/>
                  </a:lnTo>
                  <a:lnTo>
                    <a:pt x="6057" y="3176"/>
                  </a:lnTo>
                  <a:lnTo>
                    <a:pt x="6057" y="2761"/>
                  </a:lnTo>
                  <a:lnTo>
                    <a:pt x="6057" y="2590"/>
                  </a:lnTo>
                  <a:lnTo>
                    <a:pt x="6106" y="2590"/>
                  </a:lnTo>
                  <a:lnTo>
                    <a:pt x="6155" y="2687"/>
                  </a:lnTo>
                  <a:lnTo>
                    <a:pt x="6253" y="3005"/>
                  </a:lnTo>
                  <a:lnTo>
                    <a:pt x="6399" y="3493"/>
                  </a:lnTo>
                  <a:lnTo>
                    <a:pt x="6521" y="4128"/>
                  </a:lnTo>
                  <a:lnTo>
                    <a:pt x="6643" y="4837"/>
                  </a:lnTo>
                  <a:lnTo>
                    <a:pt x="6741" y="5569"/>
                  </a:lnTo>
                  <a:lnTo>
                    <a:pt x="6814" y="6278"/>
                  </a:lnTo>
                  <a:lnTo>
                    <a:pt x="6839" y="6888"/>
                  </a:lnTo>
                  <a:lnTo>
                    <a:pt x="6863" y="7035"/>
                  </a:lnTo>
                  <a:lnTo>
                    <a:pt x="6888" y="7181"/>
                  </a:lnTo>
                  <a:lnTo>
                    <a:pt x="6936" y="7328"/>
                  </a:lnTo>
                  <a:lnTo>
                    <a:pt x="7010" y="7425"/>
                  </a:lnTo>
                  <a:lnTo>
                    <a:pt x="7107" y="7523"/>
                  </a:lnTo>
                  <a:lnTo>
                    <a:pt x="7230" y="7596"/>
                  </a:lnTo>
                  <a:lnTo>
                    <a:pt x="7352" y="7645"/>
                  </a:lnTo>
                  <a:lnTo>
                    <a:pt x="7498" y="7670"/>
                  </a:lnTo>
                  <a:lnTo>
                    <a:pt x="7645" y="7645"/>
                  </a:lnTo>
                  <a:lnTo>
                    <a:pt x="7767" y="7596"/>
                  </a:lnTo>
                  <a:lnTo>
                    <a:pt x="7889" y="7523"/>
                  </a:lnTo>
                  <a:lnTo>
                    <a:pt x="7987" y="7425"/>
                  </a:lnTo>
                  <a:lnTo>
                    <a:pt x="8060" y="7328"/>
                  </a:lnTo>
                  <a:lnTo>
                    <a:pt x="8109" y="7181"/>
                  </a:lnTo>
                  <a:lnTo>
                    <a:pt x="8133" y="7035"/>
                  </a:lnTo>
                  <a:lnTo>
                    <a:pt x="8158" y="6888"/>
                  </a:lnTo>
                  <a:lnTo>
                    <a:pt x="8133" y="5520"/>
                  </a:lnTo>
                  <a:lnTo>
                    <a:pt x="8109" y="4885"/>
                  </a:lnTo>
                  <a:lnTo>
                    <a:pt x="8060" y="4299"/>
                  </a:lnTo>
                  <a:lnTo>
                    <a:pt x="7987" y="3713"/>
                  </a:lnTo>
                  <a:lnTo>
                    <a:pt x="7889" y="3176"/>
                  </a:lnTo>
                  <a:lnTo>
                    <a:pt x="7767" y="2663"/>
                  </a:lnTo>
                  <a:lnTo>
                    <a:pt x="7620" y="2174"/>
                  </a:lnTo>
                  <a:lnTo>
                    <a:pt x="7425" y="1759"/>
                  </a:lnTo>
                  <a:lnTo>
                    <a:pt x="7205" y="1369"/>
                  </a:lnTo>
                  <a:lnTo>
                    <a:pt x="7083" y="1173"/>
                  </a:lnTo>
                  <a:lnTo>
                    <a:pt x="6936" y="1002"/>
                  </a:lnTo>
                  <a:lnTo>
                    <a:pt x="6790" y="856"/>
                  </a:lnTo>
                  <a:lnTo>
                    <a:pt x="6643" y="709"/>
                  </a:lnTo>
                  <a:lnTo>
                    <a:pt x="6472" y="563"/>
                  </a:lnTo>
                  <a:lnTo>
                    <a:pt x="6277" y="440"/>
                  </a:lnTo>
                  <a:lnTo>
                    <a:pt x="6082" y="343"/>
                  </a:lnTo>
                  <a:lnTo>
                    <a:pt x="5886" y="245"/>
                  </a:lnTo>
                  <a:lnTo>
                    <a:pt x="5666" y="172"/>
                  </a:lnTo>
                  <a:lnTo>
                    <a:pt x="5422" y="99"/>
                  </a:lnTo>
                  <a:lnTo>
                    <a:pt x="5178" y="50"/>
                  </a:lnTo>
                  <a:lnTo>
                    <a:pt x="4909" y="1"/>
                  </a:lnTo>
                  <a:lnTo>
                    <a:pt x="4714" y="74"/>
                  </a:lnTo>
                  <a:lnTo>
                    <a:pt x="4519" y="147"/>
                  </a:lnTo>
                  <a:lnTo>
                    <a:pt x="4299" y="196"/>
                  </a:lnTo>
                  <a:lnTo>
                    <a:pt x="3859" y="196"/>
                  </a:lnTo>
                  <a:lnTo>
                    <a:pt x="3664" y="147"/>
                  </a:lnTo>
                  <a:lnTo>
                    <a:pt x="3444" y="99"/>
                  </a:lnTo>
                  <a:lnTo>
                    <a:pt x="3249"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754;p47">
              <a:extLst>
                <a:ext uri="{FF2B5EF4-FFF2-40B4-BE49-F238E27FC236}">
                  <a16:creationId xmlns:a16="http://schemas.microsoft.com/office/drawing/2014/main" id="{1D42AD10-F86D-4323-9935-3814B27375F4}"/>
                </a:ext>
              </a:extLst>
            </p:cNvPr>
            <p:cNvSpPr/>
            <p:nvPr/>
          </p:nvSpPr>
          <p:spPr>
            <a:xfrm>
              <a:off x="3446075" y="2264625"/>
              <a:ext cx="85500" cy="94050"/>
            </a:xfrm>
            <a:custGeom>
              <a:avLst/>
              <a:gdLst/>
              <a:ahLst/>
              <a:cxnLst/>
              <a:rect l="l" t="t" r="r" b="b"/>
              <a:pathLst>
                <a:path w="3420" h="3762" extrusionOk="0">
                  <a:moveTo>
                    <a:pt x="1539" y="0"/>
                  </a:moveTo>
                  <a:lnTo>
                    <a:pt x="1368" y="25"/>
                  </a:lnTo>
                  <a:lnTo>
                    <a:pt x="1197" y="49"/>
                  </a:lnTo>
                  <a:lnTo>
                    <a:pt x="1051" y="122"/>
                  </a:lnTo>
                  <a:lnTo>
                    <a:pt x="904" y="171"/>
                  </a:lnTo>
                  <a:lnTo>
                    <a:pt x="757" y="269"/>
                  </a:lnTo>
                  <a:lnTo>
                    <a:pt x="611" y="342"/>
                  </a:lnTo>
                  <a:lnTo>
                    <a:pt x="489" y="464"/>
                  </a:lnTo>
                  <a:lnTo>
                    <a:pt x="391" y="586"/>
                  </a:lnTo>
                  <a:lnTo>
                    <a:pt x="293" y="708"/>
                  </a:lnTo>
                  <a:lnTo>
                    <a:pt x="196" y="855"/>
                  </a:lnTo>
                  <a:lnTo>
                    <a:pt x="122" y="1002"/>
                  </a:lnTo>
                  <a:lnTo>
                    <a:pt x="74" y="1148"/>
                  </a:lnTo>
                  <a:lnTo>
                    <a:pt x="25" y="1319"/>
                  </a:lnTo>
                  <a:lnTo>
                    <a:pt x="0" y="1514"/>
                  </a:lnTo>
                  <a:lnTo>
                    <a:pt x="0" y="1710"/>
                  </a:lnTo>
                  <a:lnTo>
                    <a:pt x="0" y="1905"/>
                  </a:lnTo>
                  <a:lnTo>
                    <a:pt x="25" y="2101"/>
                  </a:lnTo>
                  <a:lnTo>
                    <a:pt x="74" y="2272"/>
                  </a:lnTo>
                  <a:lnTo>
                    <a:pt x="122" y="2467"/>
                  </a:lnTo>
                  <a:lnTo>
                    <a:pt x="196" y="2638"/>
                  </a:lnTo>
                  <a:lnTo>
                    <a:pt x="293" y="2809"/>
                  </a:lnTo>
                  <a:lnTo>
                    <a:pt x="391" y="2980"/>
                  </a:lnTo>
                  <a:lnTo>
                    <a:pt x="489" y="3126"/>
                  </a:lnTo>
                  <a:lnTo>
                    <a:pt x="611" y="3273"/>
                  </a:lnTo>
                  <a:lnTo>
                    <a:pt x="757" y="3395"/>
                  </a:lnTo>
                  <a:lnTo>
                    <a:pt x="904" y="3493"/>
                  </a:lnTo>
                  <a:lnTo>
                    <a:pt x="1051" y="3590"/>
                  </a:lnTo>
                  <a:lnTo>
                    <a:pt x="1197" y="3664"/>
                  </a:lnTo>
                  <a:lnTo>
                    <a:pt x="1368" y="3713"/>
                  </a:lnTo>
                  <a:lnTo>
                    <a:pt x="1539" y="3761"/>
                  </a:lnTo>
                  <a:lnTo>
                    <a:pt x="1881" y="3761"/>
                  </a:lnTo>
                  <a:lnTo>
                    <a:pt x="2052" y="3713"/>
                  </a:lnTo>
                  <a:lnTo>
                    <a:pt x="2223" y="3664"/>
                  </a:lnTo>
                  <a:lnTo>
                    <a:pt x="2369" y="3590"/>
                  </a:lnTo>
                  <a:lnTo>
                    <a:pt x="2516" y="3493"/>
                  </a:lnTo>
                  <a:lnTo>
                    <a:pt x="2662" y="3395"/>
                  </a:lnTo>
                  <a:lnTo>
                    <a:pt x="2809" y="3273"/>
                  </a:lnTo>
                  <a:lnTo>
                    <a:pt x="2931" y="3126"/>
                  </a:lnTo>
                  <a:lnTo>
                    <a:pt x="3029" y="2980"/>
                  </a:lnTo>
                  <a:lnTo>
                    <a:pt x="3127" y="2809"/>
                  </a:lnTo>
                  <a:lnTo>
                    <a:pt x="3224" y="2638"/>
                  </a:lnTo>
                  <a:lnTo>
                    <a:pt x="3297" y="2467"/>
                  </a:lnTo>
                  <a:lnTo>
                    <a:pt x="3346" y="2272"/>
                  </a:lnTo>
                  <a:lnTo>
                    <a:pt x="3395" y="2101"/>
                  </a:lnTo>
                  <a:lnTo>
                    <a:pt x="3420" y="1905"/>
                  </a:lnTo>
                  <a:lnTo>
                    <a:pt x="3420" y="1710"/>
                  </a:lnTo>
                  <a:lnTo>
                    <a:pt x="3420" y="1514"/>
                  </a:lnTo>
                  <a:lnTo>
                    <a:pt x="3395" y="1319"/>
                  </a:lnTo>
                  <a:lnTo>
                    <a:pt x="3346" y="1148"/>
                  </a:lnTo>
                  <a:lnTo>
                    <a:pt x="3297" y="1002"/>
                  </a:lnTo>
                  <a:lnTo>
                    <a:pt x="3224" y="855"/>
                  </a:lnTo>
                  <a:lnTo>
                    <a:pt x="3127" y="708"/>
                  </a:lnTo>
                  <a:lnTo>
                    <a:pt x="3029" y="586"/>
                  </a:lnTo>
                  <a:lnTo>
                    <a:pt x="2931" y="464"/>
                  </a:lnTo>
                  <a:lnTo>
                    <a:pt x="2809" y="342"/>
                  </a:lnTo>
                  <a:lnTo>
                    <a:pt x="2662" y="269"/>
                  </a:lnTo>
                  <a:lnTo>
                    <a:pt x="2516" y="171"/>
                  </a:lnTo>
                  <a:lnTo>
                    <a:pt x="2369" y="122"/>
                  </a:lnTo>
                  <a:lnTo>
                    <a:pt x="2223" y="49"/>
                  </a:lnTo>
                  <a:lnTo>
                    <a:pt x="2052" y="25"/>
                  </a:lnTo>
                  <a:lnTo>
                    <a:pt x="1881"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 name="Google Shape;752;p47">
            <a:extLst>
              <a:ext uri="{FF2B5EF4-FFF2-40B4-BE49-F238E27FC236}">
                <a16:creationId xmlns:a16="http://schemas.microsoft.com/office/drawing/2014/main" id="{EB428ADC-9D1F-45DB-BC0A-70316798761C}"/>
              </a:ext>
            </a:extLst>
          </p:cNvPr>
          <p:cNvGrpSpPr/>
          <p:nvPr/>
        </p:nvGrpSpPr>
        <p:grpSpPr>
          <a:xfrm>
            <a:off x="1825688" y="3273045"/>
            <a:ext cx="156960" cy="391919"/>
            <a:chOff x="3386850" y="2264625"/>
            <a:chExt cx="203950" cy="509250"/>
          </a:xfrm>
          <a:solidFill>
            <a:schemeClr val="tx1"/>
          </a:solidFill>
        </p:grpSpPr>
        <p:sp>
          <p:nvSpPr>
            <p:cNvPr id="37" name="Google Shape;753;p47">
              <a:extLst>
                <a:ext uri="{FF2B5EF4-FFF2-40B4-BE49-F238E27FC236}">
                  <a16:creationId xmlns:a16="http://schemas.microsoft.com/office/drawing/2014/main" id="{36323678-9959-4D51-9B4E-7C5A7731B007}"/>
                </a:ext>
              </a:extLst>
            </p:cNvPr>
            <p:cNvSpPr/>
            <p:nvPr/>
          </p:nvSpPr>
          <p:spPr>
            <a:xfrm>
              <a:off x="3386850" y="2370850"/>
              <a:ext cx="203950" cy="403025"/>
            </a:xfrm>
            <a:custGeom>
              <a:avLst/>
              <a:gdLst/>
              <a:ahLst/>
              <a:cxnLst/>
              <a:rect l="l" t="t" r="r" b="b"/>
              <a:pathLst>
                <a:path w="8158" h="16121" extrusionOk="0">
                  <a:moveTo>
                    <a:pt x="3249" y="1"/>
                  </a:moveTo>
                  <a:lnTo>
                    <a:pt x="3004" y="50"/>
                  </a:lnTo>
                  <a:lnTo>
                    <a:pt x="2785" y="99"/>
                  </a:lnTo>
                  <a:lnTo>
                    <a:pt x="2565" y="172"/>
                  </a:lnTo>
                  <a:lnTo>
                    <a:pt x="2369" y="269"/>
                  </a:lnTo>
                  <a:lnTo>
                    <a:pt x="2174" y="367"/>
                  </a:lnTo>
                  <a:lnTo>
                    <a:pt x="1979" y="465"/>
                  </a:lnTo>
                  <a:lnTo>
                    <a:pt x="1808" y="587"/>
                  </a:lnTo>
                  <a:lnTo>
                    <a:pt x="1637" y="734"/>
                  </a:lnTo>
                  <a:lnTo>
                    <a:pt x="1490" y="880"/>
                  </a:lnTo>
                  <a:lnTo>
                    <a:pt x="1344" y="1027"/>
                  </a:lnTo>
                  <a:lnTo>
                    <a:pt x="1075" y="1369"/>
                  </a:lnTo>
                  <a:lnTo>
                    <a:pt x="855" y="1784"/>
                  </a:lnTo>
                  <a:lnTo>
                    <a:pt x="660" y="2199"/>
                  </a:lnTo>
                  <a:lnTo>
                    <a:pt x="489" y="2687"/>
                  </a:lnTo>
                  <a:lnTo>
                    <a:pt x="342" y="3176"/>
                  </a:lnTo>
                  <a:lnTo>
                    <a:pt x="245" y="3738"/>
                  </a:lnTo>
                  <a:lnTo>
                    <a:pt x="147" y="4299"/>
                  </a:lnTo>
                  <a:lnTo>
                    <a:pt x="74" y="4910"/>
                  </a:lnTo>
                  <a:lnTo>
                    <a:pt x="49" y="5545"/>
                  </a:lnTo>
                  <a:lnTo>
                    <a:pt x="25" y="6204"/>
                  </a:lnTo>
                  <a:lnTo>
                    <a:pt x="0" y="6888"/>
                  </a:lnTo>
                  <a:lnTo>
                    <a:pt x="25" y="7035"/>
                  </a:lnTo>
                  <a:lnTo>
                    <a:pt x="49" y="7181"/>
                  </a:lnTo>
                  <a:lnTo>
                    <a:pt x="98" y="7328"/>
                  </a:lnTo>
                  <a:lnTo>
                    <a:pt x="171" y="7425"/>
                  </a:lnTo>
                  <a:lnTo>
                    <a:pt x="269" y="7523"/>
                  </a:lnTo>
                  <a:lnTo>
                    <a:pt x="391" y="7596"/>
                  </a:lnTo>
                  <a:lnTo>
                    <a:pt x="513" y="7645"/>
                  </a:lnTo>
                  <a:lnTo>
                    <a:pt x="660" y="7670"/>
                  </a:lnTo>
                  <a:lnTo>
                    <a:pt x="806" y="7645"/>
                  </a:lnTo>
                  <a:lnTo>
                    <a:pt x="928" y="7596"/>
                  </a:lnTo>
                  <a:lnTo>
                    <a:pt x="1051" y="7523"/>
                  </a:lnTo>
                  <a:lnTo>
                    <a:pt x="1148" y="7425"/>
                  </a:lnTo>
                  <a:lnTo>
                    <a:pt x="1222" y="7328"/>
                  </a:lnTo>
                  <a:lnTo>
                    <a:pt x="1270" y="7181"/>
                  </a:lnTo>
                  <a:lnTo>
                    <a:pt x="1295" y="7035"/>
                  </a:lnTo>
                  <a:lnTo>
                    <a:pt x="1319" y="6888"/>
                  </a:lnTo>
                  <a:lnTo>
                    <a:pt x="1344" y="6278"/>
                  </a:lnTo>
                  <a:lnTo>
                    <a:pt x="1417" y="5569"/>
                  </a:lnTo>
                  <a:lnTo>
                    <a:pt x="1515" y="4861"/>
                  </a:lnTo>
                  <a:lnTo>
                    <a:pt x="1637" y="4153"/>
                  </a:lnTo>
                  <a:lnTo>
                    <a:pt x="1759" y="3542"/>
                  </a:lnTo>
                  <a:lnTo>
                    <a:pt x="1881" y="3029"/>
                  </a:lnTo>
                  <a:lnTo>
                    <a:pt x="2003" y="2687"/>
                  </a:lnTo>
                  <a:lnTo>
                    <a:pt x="2052" y="2614"/>
                  </a:lnTo>
                  <a:lnTo>
                    <a:pt x="2101" y="2590"/>
                  </a:lnTo>
                  <a:lnTo>
                    <a:pt x="2101" y="2639"/>
                  </a:lnTo>
                  <a:lnTo>
                    <a:pt x="2125" y="2736"/>
                  </a:lnTo>
                  <a:lnTo>
                    <a:pt x="2125" y="3151"/>
                  </a:lnTo>
                  <a:lnTo>
                    <a:pt x="2076" y="4568"/>
                  </a:lnTo>
                  <a:lnTo>
                    <a:pt x="1954" y="6595"/>
                  </a:lnTo>
                  <a:lnTo>
                    <a:pt x="1832" y="8866"/>
                  </a:lnTo>
                  <a:lnTo>
                    <a:pt x="1539" y="13165"/>
                  </a:lnTo>
                  <a:lnTo>
                    <a:pt x="1392" y="15119"/>
                  </a:lnTo>
                  <a:lnTo>
                    <a:pt x="1392" y="15290"/>
                  </a:lnTo>
                  <a:lnTo>
                    <a:pt x="1417" y="15461"/>
                  </a:lnTo>
                  <a:lnTo>
                    <a:pt x="1466" y="15607"/>
                  </a:lnTo>
                  <a:lnTo>
                    <a:pt x="1563" y="15754"/>
                  </a:lnTo>
                  <a:lnTo>
                    <a:pt x="1661" y="15900"/>
                  </a:lnTo>
                  <a:lnTo>
                    <a:pt x="1783" y="15998"/>
                  </a:lnTo>
                  <a:lnTo>
                    <a:pt x="1930" y="16071"/>
                  </a:lnTo>
                  <a:lnTo>
                    <a:pt x="2101" y="16120"/>
                  </a:lnTo>
                  <a:lnTo>
                    <a:pt x="2394" y="16120"/>
                  </a:lnTo>
                  <a:lnTo>
                    <a:pt x="2516" y="16071"/>
                  </a:lnTo>
                  <a:lnTo>
                    <a:pt x="2662" y="15998"/>
                  </a:lnTo>
                  <a:lnTo>
                    <a:pt x="2785" y="15925"/>
                  </a:lnTo>
                  <a:lnTo>
                    <a:pt x="2882" y="15803"/>
                  </a:lnTo>
                  <a:lnTo>
                    <a:pt x="2956" y="15680"/>
                  </a:lnTo>
                  <a:lnTo>
                    <a:pt x="3029" y="15534"/>
                  </a:lnTo>
                  <a:lnTo>
                    <a:pt x="3053" y="15387"/>
                  </a:lnTo>
                  <a:lnTo>
                    <a:pt x="3713" y="8549"/>
                  </a:lnTo>
                  <a:lnTo>
                    <a:pt x="3737" y="8476"/>
                  </a:lnTo>
                  <a:lnTo>
                    <a:pt x="3786" y="8354"/>
                  </a:lnTo>
                  <a:lnTo>
                    <a:pt x="3835" y="8305"/>
                  </a:lnTo>
                  <a:lnTo>
                    <a:pt x="3884" y="8231"/>
                  </a:lnTo>
                  <a:lnTo>
                    <a:pt x="3981" y="8207"/>
                  </a:lnTo>
                  <a:lnTo>
                    <a:pt x="4079" y="8183"/>
                  </a:lnTo>
                  <a:lnTo>
                    <a:pt x="4177" y="8207"/>
                  </a:lnTo>
                  <a:lnTo>
                    <a:pt x="4274" y="8231"/>
                  </a:lnTo>
                  <a:lnTo>
                    <a:pt x="4323" y="8305"/>
                  </a:lnTo>
                  <a:lnTo>
                    <a:pt x="4372" y="8354"/>
                  </a:lnTo>
                  <a:lnTo>
                    <a:pt x="4421" y="8476"/>
                  </a:lnTo>
                  <a:lnTo>
                    <a:pt x="4445" y="8549"/>
                  </a:lnTo>
                  <a:lnTo>
                    <a:pt x="5105" y="15387"/>
                  </a:lnTo>
                  <a:lnTo>
                    <a:pt x="5129" y="15534"/>
                  </a:lnTo>
                  <a:lnTo>
                    <a:pt x="5202" y="15680"/>
                  </a:lnTo>
                  <a:lnTo>
                    <a:pt x="5276" y="15803"/>
                  </a:lnTo>
                  <a:lnTo>
                    <a:pt x="5373" y="15925"/>
                  </a:lnTo>
                  <a:lnTo>
                    <a:pt x="5496" y="15998"/>
                  </a:lnTo>
                  <a:lnTo>
                    <a:pt x="5642" y="16071"/>
                  </a:lnTo>
                  <a:lnTo>
                    <a:pt x="5764" y="16120"/>
                  </a:lnTo>
                  <a:lnTo>
                    <a:pt x="6057" y="16120"/>
                  </a:lnTo>
                  <a:lnTo>
                    <a:pt x="6228" y="16071"/>
                  </a:lnTo>
                  <a:lnTo>
                    <a:pt x="6375" y="15998"/>
                  </a:lnTo>
                  <a:lnTo>
                    <a:pt x="6497" y="15900"/>
                  </a:lnTo>
                  <a:lnTo>
                    <a:pt x="6595" y="15754"/>
                  </a:lnTo>
                  <a:lnTo>
                    <a:pt x="6692" y="15607"/>
                  </a:lnTo>
                  <a:lnTo>
                    <a:pt x="6741" y="15461"/>
                  </a:lnTo>
                  <a:lnTo>
                    <a:pt x="6766" y="15290"/>
                  </a:lnTo>
                  <a:lnTo>
                    <a:pt x="6766" y="15119"/>
                  </a:lnTo>
                  <a:lnTo>
                    <a:pt x="6619" y="13165"/>
                  </a:lnTo>
                  <a:lnTo>
                    <a:pt x="6350" y="8915"/>
                  </a:lnTo>
                  <a:lnTo>
                    <a:pt x="6204" y="6619"/>
                  </a:lnTo>
                  <a:lnTo>
                    <a:pt x="6106" y="4617"/>
                  </a:lnTo>
                  <a:lnTo>
                    <a:pt x="6057" y="3176"/>
                  </a:lnTo>
                  <a:lnTo>
                    <a:pt x="6057" y="2761"/>
                  </a:lnTo>
                  <a:lnTo>
                    <a:pt x="6057" y="2590"/>
                  </a:lnTo>
                  <a:lnTo>
                    <a:pt x="6106" y="2590"/>
                  </a:lnTo>
                  <a:lnTo>
                    <a:pt x="6155" y="2687"/>
                  </a:lnTo>
                  <a:lnTo>
                    <a:pt x="6253" y="3005"/>
                  </a:lnTo>
                  <a:lnTo>
                    <a:pt x="6399" y="3493"/>
                  </a:lnTo>
                  <a:lnTo>
                    <a:pt x="6521" y="4128"/>
                  </a:lnTo>
                  <a:lnTo>
                    <a:pt x="6643" y="4837"/>
                  </a:lnTo>
                  <a:lnTo>
                    <a:pt x="6741" y="5569"/>
                  </a:lnTo>
                  <a:lnTo>
                    <a:pt x="6814" y="6278"/>
                  </a:lnTo>
                  <a:lnTo>
                    <a:pt x="6839" y="6888"/>
                  </a:lnTo>
                  <a:lnTo>
                    <a:pt x="6863" y="7035"/>
                  </a:lnTo>
                  <a:lnTo>
                    <a:pt x="6888" y="7181"/>
                  </a:lnTo>
                  <a:lnTo>
                    <a:pt x="6936" y="7328"/>
                  </a:lnTo>
                  <a:lnTo>
                    <a:pt x="7010" y="7425"/>
                  </a:lnTo>
                  <a:lnTo>
                    <a:pt x="7107" y="7523"/>
                  </a:lnTo>
                  <a:lnTo>
                    <a:pt x="7230" y="7596"/>
                  </a:lnTo>
                  <a:lnTo>
                    <a:pt x="7352" y="7645"/>
                  </a:lnTo>
                  <a:lnTo>
                    <a:pt x="7498" y="7670"/>
                  </a:lnTo>
                  <a:lnTo>
                    <a:pt x="7645" y="7645"/>
                  </a:lnTo>
                  <a:lnTo>
                    <a:pt x="7767" y="7596"/>
                  </a:lnTo>
                  <a:lnTo>
                    <a:pt x="7889" y="7523"/>
                  </a:lnTo>
                  <a:lnTo>
                    <a:pt x="7987" y="7425"/>
                  </a:lnTo>
                  <a:lnTo>
                    <a:pt x="8060" y="7328"/>
                  </a:lnTo>
                  <a:lnTo>
                    <a:pt x="8109" y="7181"/>
                  </a:lnTo>
                  <a:lnTo>
                    <a:pt x="8133" y="7035"/>
                  </a:lnTo>
                  <a:lnTo>
                    <a:pt x="8158" y="6888"/>
                  </a:lnTo>
                  <a:lnTo>
                    <a:pt x="8133" y="5520"/>
                  </a:lnTo>
                  <a:lnTo>
                    <a:pt x="8109" y="4885"/>
                  </a:lnTo>
                  <a:lnTo>
                    <a:pt x="8060" y="4299"/>
                  </a:lnTo>
                  <a:lnTo>
                    <a:pt x="7987" y="3713"/>
                  </a:lnTo>
                  <a:lnTo>
                    <a:pt x="7889" y="3176"/>
                  </a:lnTo>
                  <a:lnTo>
                    <a:pt x="7767" y="2663"/>
                  </a:lnTo>
                  <a:lnTo>
                    <a:pt x="7620" y="2174"/>
                  </a:lnTo>
                  <a:lnTo>
                    <a:pt x="7425" y="1759"/>
                  </a:lnTo>
                  <a:lnTo>
                    <a:pt x="7205" y="1369"/>
                  </a:lnTo>
                  <a:lnTo>
                    <a:pt x="7083" y="1173"/>
                  </a:lnTo>
                  <a:lnTo>
                    <a:pt x="6936" y="1002"/>
                  </a:lnTo>
                  <a:lnTo>
                    <a:pt x="6790" y="856"/>
                  </a:lnTo>
                  <a:lnTo>
                    <a:pt x="6643" y="709"/>
                  </a:lnTo>
                  <a:lnTo>
                    <a:pt x="6472" y="563"/>
                  </a:lnTo>
                  <a:lnTo>
                    <a:pt x="6277" y="440"/>
                  </a:lnTo>
                  <a:lnTo>
                    <a:pt x="6082" y="343"/>
                  </a:lnTo>
                  <a:lnTo>
                    <a:pt x="5886" y="245"/>
                  </a:lnTo>
                  <a:lnTo>
                    <a:pt x="5666" y="172"/>
                  </a:lnTo>
                  <a:lnTo>
                    <a:pt x="5422" y="99"/>
                  </a:lnTo>
                  <a:lnTo>
                    <a:pt x="5178" y="50"/>
                  </a:lnTo>
                  <a:lnTo>
                    <a:pt x="4909" y="1"/>
                  </a:lnTo>
                  <a:lnTo>
                    <a:pt x="4714" y="74"/>
                  </a:lnTo>
                  <a:lnTo>
                    <a:pt x="4519" y="147"/>
                  </a:lnTo>
                  <a:lnTo>
                    <a:pt x="4299" y="196"/>
                  </a:lnTo>
                  <a:lnTo>
                    <a:pt x="3859" y="196"/>
                  </a:lnTo>
                  <a:lnTo>
                    <a:pt x="3664" y="147"/>
                  </a:lnTo>
                  <a:lnTo>
                    <a:pt x="3444" y="99"/>
                  </a:lnTo>
                  <a:lnTo>
                    <a:pt x="3249"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754;p47">
              <a:extLst>
                <a:ext uri="{FF2B5EF4-FFF2-40B4-BE49-F238E27FC236}">
                  <a16:creationId xmlns:a16="http://schemas.microsoft.com/office/drawing/2014/main" id="{73CC6B60-638F-41CF-A64F-5C7B13B13369}"/>
                </a:ext>
              </a:extLst>
            </p:cNvPr>
            <p:cNvSpPr/>
            <p:nvPr/>
          </p:nvSpPr>
          <p:spPr>
            <a:xfrm>
              <a:off x="3446075" y="2264625"/>
              <a:ext cx="85500" cy="94050"/>
            </a:xfrm>
            <a:custGeom>
              <a:avLst/>
              <a:gdLst/>
              <a:ahLst/>
              <a:cxnLst/>
              <a:rect l="l" t="t" r="r" b="b"/>
              <a:pathLst>
                <a:path w="3420" h="3762" extrusionOk="0">
                  <a:moveTo>
                    <a:pt x="1539" y="0"/>
                  </a:moveTo>
                  <a:lnTo>
                    <a:pt x="1368" y="25"/>
                  </a:lnTo>
                  <a:lnTo>
                    <a:pt x="1197" y="49"/>
                  </a:lnTo>
                  <a:lnTo>
                    <a:pt x="1051" y="122"/>
                  </a:lnTo>
                  <a:lnTo>
                    <a:pt x="904" y="171"/>
                  </a:lnTo>
                  <a:lnTo>
                    <a:pt x="757" y="269"/>
                  </a:lnTo>
                  <a:lnTo>
                    <a:pt x="611" y="342"/>
                  </a:lnTo>
                  <a:lnTo>
                    <a:pt x="489" y="464"/>
                  </a:lnTo>
                  <a:lnTo>
                    <a:pt x="391" y="586"/>
                  </a:lnTo>
                  <a:lnTo>
                    <a:pt x="293" y="708"/>
                  </a:lnTo>
                  <a:lnTo>
                    <a:pt x="196" y="855"/>
                  </a:lnTo>
                  <a:lnTo>
                    <a:pt x="122" y="1002"/>
                  </a:lnTo>
                  <a:lnTo>
                    <a:pt x="74" y="1148"/>
                  </a:lnTo>
                  <a:lnTo>
                    <a:pt x="25" y="1319"/>
                  </a:lnTo>
                  <a:lnTo>
                    <a:pt x="0" y="1514"/>
                  </a:lnTo>
                  <a:lnTo>
                    <a:pt x="0" y="1710"/>
                  </a:lnTo>
                  <a:lnTo>
                    <a:pt x="0" y="1905"/>
                  </a:lnTo>
                  <a:lnTo>
                    <a:pt x="25" y="2101"/>
                  </a:lnTo>
                  <a:lnTo>
                    <a:pt x="74" y="2272"/>
                  </a:lnTo>
                  <a:lnTo>
                    <a:pt x="122" y="2467"/>
                  </a:lnTo>
                  <a:lnTo>
                    <a:pt x="196" y="2638"/>
                  </a:lnTo>
                  <a:lnTo>
                    <a:pt x="293" y="2809"/>
                  </a:lnTo>
                  <a:lnTo>
                    <a:pt x="391" y="2980"/>
                  </a:lnTo>
                  <a:lnTo>
                    <a:pt x="489" y="3126"/>
                  </a:lnTo>
                  <a:lnTo>
                    <a:pt x="611" y="3273"/>
                  </a:lnTo>
                  <a:lnTo>
                    <a:pt x="757" y="3395"/>
                  </a:lnTo>
                  <a:lnTo>
                    <a:pt x="904" y="3493"/>
                  </a:lnTo>
                  <a:lnTo>
                    <a:pt x="1051" y="3590"/>
                  </a:lnTo>
                  <a:lnTo>
                    <a:pt x="1197" y="3664"/>
                  </a:lnTo>
                  <a:lnTo>
                    <a:pt x="1368" y="3713"/>
                  </a:lnTo>
                  <a:lnTo>
                    <a:pt x="1539" y="3761"/>
                  </a:lnTo>
                  <a:lnTo>
                    <a:pt x="1881" y="3761"/>
                  </a:lnTo>
                  <a:lnTo>
                    <a:pt x="2052" y="3713"/>
                  </a:lnTo>
                  <a:lnTo>
                    <a:pt x="2223" y="3664"/>
                  </a:lnTo>
                  <a:lnTo>
                    <a:pt x="2369" y="3590"/>
                  </a:lnTo>
                  <a:lnTo>
                    <a:pt x="2516" y="3493"/>
                  </a:lnTo>
                  <a:lnTo>
                    <a:pt x="2662" y="3395"/>
                  </a:lnTo>
                  <a:lnTo>
                    <a:pt x="2809" y="3273"/>
                  </a:lnTo>
                  <a:lnTo>
                    <a:pt x="2931" y="3126"/>
                  </a:lnTo>
                  <a:lnTo>
                    <a:pt x="3029" y="2980"/>
                  </a:lnTo>
                  <a:lnTo>
                    <a:pt x="3127" y="2809"/>
                  </a:lnTo>
                  <a:lnTo>
                    <a:pt x="3224" y="2638"/>
                  </a:lnTo>
                  <a:lnTo>
                    <a:pt x="3297" y="2467"/>
                  </a:lnTo>
                  <a:lnTo>
                    <a:pt x="3346" y="2272"/>
                  </a:lnTo>
                  <a:lnTo>
                    <a:pt x="3395" y="2101"/>
                  </a:lnTo>
                  <a:lnTo>
                    <a:pt x="3420" y="1905"/>
                  </a:lnTo>
                  <a:lnTo>
                    <a:pt x="3420" y="1710"/>
                  </a:lnTo>
                  <a:lnTo>
                    <a:pt x="3420" y="1514"/>
                  </a:lnTo>
                  <a:lnTo>
                    <a:pt x="3395" y="1319"/>
                  </a:lnTo>
                  <a:lnTo>
                    <a:pt x="3346" y="1148"/>
                  </a:lnTo>
                  <a:lnTo>
                    <a:pt x="3297" y="1002"/>
                  </a:lnTo>
                  <a:lnTo>
                    <a:pt x="3224" y="855"/>
                  </a:lnTo>
                  <a:lnTo>
                    <a:pt x="3127" y="708"/>
                  </a:lnTo>
                  <a:lnTo>
                    <a:pt x="3029" y="586"/>
                  </a:lnTo>
                  <a:lnTo>
                    <a:pt x="2931" y="464"/>
                  </a:lnTo>
                  <a:lnTo>
                    <a:pt x="2809" y="342"/>
                  </a:lnTo>
                  <a:lnTo>
                    <a:pt x="2662" y="269"/>
                  </a:lnTo>
                  <a:lnTo>
                    <a:pt x="2516" y="171"/>
                  </a:lnTo>
                  <a:lnTo>
                    <a:pt x="2369" y="122"/>
                  </a:lnTo>
                  <a:lnTo>
                    <a:pt x="2223" y="49"/>
                  </a:lnTo>
                  <a:lnTo>
                    <a:pt x="2052" y="25"/>
                  </a:lnTo>
                  <a:lnTo>
                    <a:pt x="1881"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aphicFrame>
        <p:nvGraphicFramePr>
          <p:cNvPr id="21" name="Table 38">
            <a:extLst>
              <a:ext uri="{FF2B5EF4-FFF2-40B4-BE49-F238E27FC236}">
                <a16:creationId xmlns:a16="http://schemas.microsoft.com/office/drawing/2014/main" id="{769D01E8-3392-47CE-A21E-8DB436DF5D5F}"/>
              </a:ext>
            </a:extLst>
          </p:cNvPr>
          <p:cNvGraphicFramePr>
            <a:graphicFrameLocks noGrp="1"/>
          </p:cNvGraphicFramePr>
          <p:nvPr>
            <p:extLst>
              <p:ext uri="{D42A27DB-BD31-4B8C-83A1-F6EECF244321}">
                <p14:modId xmlns:p14="http://schemas.microsoft.com/office/powerpoint/2010/main" val="3186855349"/>
              </p:ext>
            </p:extLst>
          </p:nvPr>
        </p:nvGraphicFramePr>
        <p:xfrm>
          <a:off x="3882128" y="2208289"/>
          <a:ext cx="4984156" cy="2245360"/>
        </p:xfrm>
        <a:graphic>
          <a:graphicData uri="http://schemas.openxmlformats.org/drawingml/2006/table">
            <a:tbl>
              <a:tblPr firstRow="1" bandRow="1">
                <a:tableStyleId>{98F5ED6B-40B9-40AC-8FA2-20DD159D144C}</a:tableStyleId>
              </a:tblPr>
              <a:tblGrid>
                <a:gridCol w="1311666">
                  <a:extLst>
                    <a:ext uri="{9D8B030D-6E8A-4147-A177-3AD203B41FA5}">
                      <a16:colId xmlns:a16="http://schemas.microsoft.com/office/drawing/2014/main" val="92038760"/>
                    </a:ext>
                  </a:extLst>
                </a:gridCol>
                <a:gridCol w="3672490">
                  <a:extLst>
                    <a:ext uri="{9D8B030D-6E8A-4147-A177-3AD203B41FA5}">
                      <a16:colId xmlns:a16="http://schemas.microsoft.com/office/drawing/2014/main" val="28558685"/>
                    </a:ext>
                  </a:extLst>
                </a:gridCol>
              </a:tblGrid>
              <a:tr h="370840">
                <a:tc>
                  <a:txBody>
                    <a:bodyPr/>
                    <a:lstStyle/>
                    <a:p>
                      <a:pPr algn="ctr"/>
                      <a:r>
                        <a:rPr lang="en-US" sz="1200" b="1">
                          <a:solidFill>
                            <a:srgbClr val="EDEAD9"/>
                          </a:solidFill>
                          <a:effectLst>
                            <a:outerShdw blurRad="38100" dist="38100" dir="2700000" algn="tl">
                              <a:srgbClr val="000000">
                                <a:alpha val="43137"/>
                              </a:srgbClr>
                            </a:outerShdw>
                          </a:effectLst>
                        </a:rPr>
                        <a:t>Role</a:t>
                      </a:r>
                      <a:endParaRPr lang="en-IN" sz="1200" b="1">
                        <a:solidFill>
                          <a:srgbClr val="EDEAD9"/>
                        </a:solidFill>
                        <a:effectLst>
                          <a:outerShdw blurRad="38100" dist="38100" dir="2700000" algn="tl">
                            <a:srgbClr val="000000">
                              <a:alpha val="43137"/>
                            </a:srgbClr>
                          </a:outerShdw>
                        </a:effectLst>
                      </a:endParaRP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A8122A"/>
                    </a:solidFill>
                  </a:tcPr>
                </a:tc>
                <a:tc>
                  <a:txBody>
                    <a:bodyPr/>
                    <a:lstStyle/>
                    <a:p>
                      <a:pPr algn="ctr"/>
                      <a:r>
                        <a:rPr lang="en-US" sz="1200" b="1">
                          <a:solidFill>
                            <a:srgbClr val="EDEAD9"/>
                          </a:solidFill>
                          <a:effectLst>
                            <a:outerShdw blurRad="38100" dist="38100" dir="2700000" algn="tl">
                              <a:srgbClr val="000000">
                                <a:alpha val="43137"/>
                              </a:srgbClr>
                            </a:outerShdw>
                          </a:effectLst>
                        </a:rPr>
                        <a:t>Task </a:t>
                      </a:r>
                      <a:endParaRPr lang="en-IN" sz="1200" b="1">
                        <a:solidFill>
                          <a:srgbClr val="EDEAD9"/>
                        </a:solidFill>
                        <a:effectLst>
                          <a:outerShdw blurRad="38100" dist="38100" dir="2700000" algn="tl">
                            <a:srgbClr val="000000">
                              <a:alpha val="43137"/>
                            </a:srgbClr>
                          </a:outerShdw>
                        </a:effectLst>
                      </a:endParaRP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A8122A"/>
                    </a:solidFill>
                  </a:tcPr>
                </a:tc>
                <a:extLst>
                  <a:ext uri="{0D108BD9-81ED-4DB2-BD59-A6C34878D82A}">
                    <a16:rowId xmlns:a16="http://schemas.microsoft.com/office/drawing/2014/main" val="3566399909"/>
                  </a:ext>
                </a:extLst>
              </a:tr>
              <a:tr h="370840">
                <a:tc>
                  <a:txBody>
                    <a:bodyPr/>
                    <a:lstStyle/>
                    <a:p>
                      <a:pPr algn="ctr"/>
                      <a:r>
                        <a:rPr lang="en-US" sz="1200" b="1" i="0" u="none" strike="noStrike" cap="none">
                          <a:solidFill>
                            <a:srgbClr val="EDEAD9"/>
                          </a:solidFill>
                          <a:effectLst>
                            <a:outerShdw blurRad="38100" dist="38100" dir="2700000" algn="tl">
                              <a:srgbClr val="000000">
                                <a:alpha val="43137"/>
                              </a:srgbClr>
                            </a:outerShdw>
                          </a:effectLst>
                          <a:latin typeface="Arial"/>
                          <a:cs typeface="Arial"/>
                          <a:sym typeface="Arial"/>
                        </a:rPr>
                        <a:t>Alex</a:t>
                      </a:r>
                      <a:endParaRPr lang="en-IN" sz="1200" b="1" i="0" u="none" strike="noStrike" cap="none">
                        <a:solidFill>
                          <a:srgbClr val="EDEAD9"/>
                        </a:solidFill>
                        <a:effectLst>
                          <a:outerShdw blurRad="38100" dist="38100" dir="2700000" algn="tl">
                            <a:srgbClr val="000000">
                              <a:alpha val="43137"/>
                            </a:srgbClr>
                          </a:outerShdw>
                        </a:effectLst>
                        <a:latin typeface="Arial"/>
                        <a:cs typeface="Arial"/>
                        <a:sym typeface="Arial"/>
                      </a:endParaRP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A8122A"/>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100" b="0"/>
                        <a:t>Developed “Assignments” and “Details” html pages and added CRUD operations where applicable. Created assignment data table for the same.</a:t>
                      </a:r>
                      <a:endParaRPr lang="en-IN" sz="1100" b="0"/>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85815843"/>
                  </a:ext>
                </a:extLst>
              </a:tr>
              <a:tr h="370840">
                <a:tc>
                  <a:txBody>
                    <a:bodyPr/>
                    <a:lstStyle/>
                    <a:p>
                      <a:pPr algn="ctr"/>
                      <a:r>
                        <a:rPr lang="en-US" sz="1200" b="1" i="0" u="none" strike="noStrike" cap="none">
                          <a:solidFill>
                            <a:srgbClr val="EDEAD9"/>
                          </a:solidFill>
                          <a:effectLst>
                            <a:outerShdw blurRad="38100" dist="38100" dir="2700000" algn="tl">
                              <a:srgbClr val="000000">
                                <a:alpha val="43137"/>
                              </a:srgbClr>
                            </a:outerShdw>
                          </a:effectLst>
                          <a:latin typeface="Arial"/>
                          <a:cs typeface="Arial"/>
                          <a:sym typeface="Arial"/>
                        </a:rPr>
                        <a:t>Asha</a:t>
                      </a:r>
                      <a:endParaRPr lang="en-IN" sz="1200" b="1" i="0" u="none" strike="noStrike" cap="none">
                        <a:solidFill>
                          <a:srgbClr val="EDEAD9"/>
                        </a:solidFill>
                        <a:effectLst>
                          <a:outerShdw blurRad="38100" dist="38100" dir="2700000" algn="tl">
                            <a:srgbClr val="000000">
                              <a:alpha val="43137"/>
                            </a:srgbClr>
                          </a:outerShdw>
                        </a:effectLst>
                        <a:latin typeface="Arial"/>
                        <a:cs typeface="Arial"/>
                        <a:sym typeface="Arial"/>
                      </a:endParaRP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A8122A"/>
                    </a:solidFill>
                  </a:tcPr>
                </a:tc>
                <a:tc>
                  <a:txBody>
                    <a:bodyPr/>
                    <a:lstStyle/>
                    <a:p>
                      <a:r>
                        <a:rPr lang="en-US" sz="1100" b="0"/>
                        <a:t>Developed “Referee” html page and added CRUD operation to it. Created Referee data table for the same.</a:t>
                      </a:r>
                      <a:endParaRPr lang="en-IN" sz="1100" b="0"/>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82044009"/>
                  </a:ext>
                </a:extLst>
              </a:tr>
              <a:tr h="370840">
                <a:tc>
                  <a:txBody>
                    <a:bodyPr/>
                    <a:lstStyle/>
                    <a:p>
                      <a:pPr algn="ctr"/>
                      <a:r>
                        <a:rPr lang="en-US" sz="1200" b="1" i="0" u="none" strike="noStrike" cap="none">
                          <a:solidFill>
                            <a:srgbClr val="EDEAD9"/>
                          </a:solidFill>
                          <a:effectLst>
                            <a:outerShdw blurRad="38100" dist="38100" dir="2700000" algn="tl">
                              <a:srgbClr val="000000">
                                <a:alpha val="43137"/>
                              </a:srgbClr>
                            </a:outerShdw>
                          </a:effectLst>
                          <a:latin typeface="Arial"/>
                          <a:cs typeface="Arial"/>
                          <a:sym typeface="Arial"/>
                        </a:rPr>
                        <a:t>Kenzie</a:t>
                      </a:r>
                      <a:endParaRPr lang="en-IN" sz="1200" b="1" i="0" u="none" strike="noStrike" cap="none">
                        <a:solidFill>
                          <a:srgbClr val="EDEAD9"/>
                        </a:solidFill>
                        <a:effectLst>
                          <a:outerShdw blurRad="38100" dist="38100" dir="2700000" algn="tl">
                            <a:srgbClr val="000000">
                              <a:alpha val="43137"/>
                            </a:srgbClr>
                          </a:outerShdw>
                        </a:effectLst>
                        <a:latin typeface="Arial"/>
                        <a:cs typeface="Arial"/>
                        <a:sym typeface="Arial"/>
                      </a:endParaRP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A8122A"/>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100" b="0"/>
                        <a:t>Developed “Games” html page and added CRUD operation to it. Created Games data table for the same.</a:t>
                      </a:r>
                      <a:endParaRPr lang="en-IN" sz="1100" b="0"/>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15655438"/>
                  </a:ext>
                </a:extLst>
              </a:tr>
              <a:tr h="370840">
                <a:tc>
                  <a:txBody>
                    <a:bodyPr/>
                    <a:lstStyle/>
                    <a:p>
                      <a:pPr algn="ctr"/>
                      <a:r>
                        <a:rPr lang="en-US" sz="1200" b="1" i="0" u="none" strike="noStrike" cap="none" err="1">
                          <a:solidFill>
                            <a:srgbClr val="EDEAD9"/>
                          </a:solidFill>
                          <a:effectLst>
                            <a:outerShdw blurRad="38100" dist="38100" dir="2700000" algn="tl">
                              <a:srgbClr val="000000">
                                <a:alpha val="43137"/>
                              </a:srgbClr>
                            </a:outerShdw>
                          </a:effectLst>
                          <a:latin typeface="Arial"/>
                          <a:cs typeface="Arial"/>
                          <a:sym typeface="Arial"/>
                        </a:rPr>
                        <a:t>Vladi</a:t>
                      </a:r>
                      <a:endParaRPr lang="en-IN" sz="1200" b="1" i="0" u="none" strike="noStrike" cap="none">
                        <a:solidFill>
                          <a:srgbClr val="EDEAD9"/>
                        </a:solidFill>
                        <a:effectLst>
                          <a:outerShdw blurRad="38100" dist="38100" dir="2700000" algn="tl">
                            <a:srgbClr val="000000">
                              <a:alpha val="43137"/>
                            </a:srgbClr>
                          </a:outerShdw>
                        </a:effectLst>
                        <a:latin typeface="Arial"/>
                        <a:cs typeface="Arial"/>
                        <a:sym typeface="Arial"/>
                      </a:endParaRP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A8122A"/>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100" b="0"/>
                        <a:t>Developed “Reports” html page and created options to export reports as csv.</a:t>
                      </a:r>
                      <a:endParaRPr lang="en-IN" sz="1100" b="0"/>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14220067"/>
                  </a:ext>
                </a:extLst>
              </a:tr>
            </a:tbl>
          </a:graphicData>
        </a:graphic>
      </p:graphicFrame>
      <p:sp>
        <p:nvSpPr>
          <p:cNvPr id="39" name="Google Shape;78;p13">
            <a:extLst>
              <a:ext uri="{FF2B5EF4-FFF2-40B4-BE49-F238E27FC236}">
                <a16:creationId xmlns:a16="http://schemas.microsoft.com/office/drawing/2014/main" id="{61D86550-820B-49E9-ACF3-79FA3CE8D46A}"/>
              </a:ext>
            </a:extLst>
          </p:cNvPr>
          <p:cNvSpPr txBox="1">
            <a:spLocks noGrp="1"/>
          </p:cNvSpPr>
          <p:nvPr>
            <p:ph type="sldNum" idx="12"/>
          </p:nvPr>
        </p:nvSpPr>
        <p:spPr>
          <a:xfrm>
            <a:off x="8460865" y="4817346"/>
            <a:ext cx="548700" cy="221988"/>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8</a:t>
            </a:fld>
            <a:endParaRPr/>
          </a:p>
        </p:txBody>
      </p:sp>
      <p:sp>
        <p:nvSpPr>
          <p:cNvPr id="40" name="Arrow: Chevron 39">
            <a:hlinkClick r:id="rId3" action="ppaction://hlinksldjump"/>
            <a:extLst>
              <a:ext uri="{FF2B5EF4-FFF2-40B4-BE49-F238E27FC236}">
                <a16:creationId xmlns:a16="http://schemas.microsoft.com/office/drawing/2014/main" id="{D2A9B2F3-35C5-4072-8832-6EBA592954CB}"/>
              </a:ext>
            </a:extLst>
          </p:cNvPr>
          <p:cNvSpPr/>
          <p:nvPr/>
        </p:nvSpPr>
        <p:spPr>
          <a:xfrm>
            <a:off x="410392" y="4828027"/>
            <a:ext cx="2040450" cy="223264"/>
          </a:xfrm>
          <a:prstGeom prst="chevron">
            <a:avLst>
              <a:gd name="adj" fmla="val 63690"/>
            </a:avLst>
          </a:prstGeom>
          <a:solidFill>
            <a:srgbClr val="F5F1E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a:solidFill>
                  <a:srgbClr val="222222"/>
                </a:solidFill>
                <a:effectLst>
                  <a:outerShdw blurRad="38100" dist="38100" dir="2700000" algn="tl">
                    <a:srgbClr val="000000">
                      <a:alpha val="43137"/>
                    </a:srgbClr>
                  </a:outerShdw>
                </a:effectLst>
              </a:rPr>
              <a:t>Value Proposition</a:t>
            </a:r>
            <a:endParaRPr lang="en-IN" sz="900" b="1">
              <a:solidFill>
                <a:srgbClr val="222222"/>
              </a:solidFill>
              <a:effectLst>
                <a:outerShdw blurRad="38100" dist="38100" dir="2700000" algn="tl">
                  <a:srgbClr val="000000">
                    <a:alpha val="43137"/>
                  </a:srgbClr>
                </a:outerShdw>
              </a:effectLst>
            </a:endParaRPr>
          </a:p>
        </p:txBody>
      </p:sp>
      <p:sp>
        <p:nvSpPr>
          <p:cNvPr id="41" name="Arrow: Chevron 40">
            <a:hlinkClick r:id="rId4" action="ppaction://hlinksldjump"/>
            <a:extLst>
              <a:ext uri="{FF2B5EF4-FFF2-40B4-BE49-F238E27FC236}">
                <a16:creationId xmlns:a16="http://schemas.microsoft.com/office/drawing/2014/main" id="{0E76C2D0-EF71-4685-A31A-2A148E2FEF9C}"/>
              </a:ext>
            </a:extLst>
          </p:cNvPr>
          <p:cNvSpPr/>
          <p:nvPr/>
        </p:nvSpPr>
        <p:spPr>
          <a:xfrm>
            <a:off x="2452897" y="4817346"/>
            <a:ext cx="2040450" cy="221988"/>
          </a:xfrm>
          <a:prstGeom prst="chevron">
            <a:avLst>
              <a:gd name="adj" fmla="val 63690"/>
            </a:avLst>
          </a:prstGeom>
          <a:solidFill>
            <a:srgbClr val="F5F1E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a:solidFill>
                  <a:srgbClr val="222222"/>
                </a:solidFill>
                <a:effectLst>
                  <a:outerShdw blurRad="38100" dist="38100" dir="2700000" algn="tl">
                    <a:srgbClr val="000000">
                      <a:alpha val="43137"/>
                    </a:srgbClr>
                  </a:outerShdw>
                </a:effectLst>
              </a:rPr>
              <a:t>Demo</a:t>
            </a:r>
            <a:endParaRPr lang="en-IN" sz="900" b="1">
              <a:solidFill>
                <a:srgbClr val="222222"/>
              </a:solidFill>
              <a:effectLst>
                <a:outerShdw blurRad="38100" dist="38100" dir="2700000" algn="tl">
                  <a:srgbClr val="000000">
                    <a:alpha val="43137"/>
                  </a:srgbClr>
                </a:outerShdw>
              </a:effectLst>
            </a:endParaRPr>
          </a:p>
        </p:txBody>
      </p:sp>
      <p:sp>
        <p:nvSpPr>
          <p:cNvPr id="42" name="Arrow: Chevron 41">
            <a:hlinkClick r:id="rId5" action="ppaction://hlinksldjump"/>
            <a:extLst>
              <a:ext uri="{FF2B5EF4-FFF2-40B4-BE49-F238E27FC236}">
                <a16:creationId xmlns:a16="http://schemas.microsoft.com/office/drawing/2014/main" id="{CD09119D-F682-46AE-B8AE-45B8F7CD55BC}"/>
              </a:ext>
            </a:extLst>
          </p:cNvPr>
          <p:cNvSpPr/>
          <p:nvPr/>
        </p:nvSpPr>
        <p:spPr>
          <a:xfrm>
            <a:off x="4489237" y="4817346"/>
            <a:ext cx="2040450" cy="221988"/>
          </a:xfrm>
          <a:prstGeom prst="chevron">
            <a:avLst>
              <a:gd name="adj" fmla="val 63690"/>
            </a:avLst>
          </a:prstGeom>
          <a:effectLst>
            <a:glow rad="1016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a:solidFill>
                  <a:srgbClr val="F5F1E0"/>
                </a:solidFill>
                <a:effectLst>
                  <a:outerShdw blurRad="38100" dist="38100" dir="2700000" algn="tl">
                    <a:srgbClr val="000000">
                      <a:alpha val="43137"/>
                    </a:srgbClr>
                  </a:outerShdw>
                </a:effectLst>
              </a:rPr>
              <a:t>Lessons Learned</a:t>
            </a:r>
            <a:endParaRPr lang="en-IN" sz="800" b="1">
              <a:solidFill>
                <a:srgbClr val="F5F1E0"/>
              </a:solidFill>
              <a:effectLst>
                <a:outerShdw blurRad="38100" dist="38100" dir="2700000" algn="tl">
                  <a:srgbClr val="000000">
                    <a:alpha val="43137"/>
                  </a:srgbClr>
                </a:outerShdw>
              </a:effectLst>
            </a:endParaRPr>
          </a:p>
        </p:txBody>
      </p:sp>
      <p:sp>
        <p:nvSpPr>
          <p:cNvPr id="43" name="Arrow: Chevron 42">
            <a:hlinkClick r:id="rId6" action="ppaction://hlinksldjump"/>
            <a:extLst>
              <a:ext uri="{FF2B5EF4-FFF2-40B4-BE49-F238E27FC236}">
                <a16:creationId xmlns:a16="http://schemas.microsoft.com/office/drawing/2014/main" id="{5820987E-A2CD-494E-856C-11CED32EE9E4}"/>
              </a:ext>
            </a:extLst>
          </p:cNvPr>
          <p:cNvSpPr/>
          <p:nvPr/>
        </p:nvSpPr>
        <p:spPr>
          <a:xfrm>
            <a:off x="6521468" y="4827563"/>
            <a:ext cx="2040450" cy="221988"/>
          </a:xfrm>
          <a:prstGeom prst="chevron">
            <a:avLst>
              <a:gd name="adj" fmla="val 63690"/>
            </a:avLst>
          </a:prstGeom>
          <a:solidFill>
            <a:srgbClr val="F5F1E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a:solidFill>
                  <a:srgbClr val="222222"/>
                </a:solidFill>
                <a:effectLst>
                  <a:outerShdw blurRad="38100" dist="38100" dir="2700000" algn="tl">
                    <a:srgbClr val="000000">
                      <a:alpha val="43137"/>
                    </a:srgbClr>
                  </a:outerShdw>
                </a:effectLst>
              </a:rPr>
              <a:t>Appendix</a:t>
            </a:r>
            <a:endParaRPr lang="en-IN" sz="900" b="1">
              <a:solidFill>
                <a:srgbClr val="222222"/>
              </a:solidFill>
              <a:effectLst>
                <a:outerShdw blurRad="38100" dist="38100" dir="2700000" algn="tl">
                  <a:srgbClr val="000000">
                    <a:alpha val="43137"/>
                  </a:srgbClr>
                </a:outerShdw>
              </a:effectLst>
            </a:endParaRPr>
          </a:p>
        </p:txBody>
      </p:sp>
      <p:sp>
        <p:nvSpPr>
          <p:cNvPr id="2" name="Rectangle 1">
            <a:extLst>
              <a:ext uri="{FF2B5EF4-FFF2-40B4-BE49-F238E27FC236}">
                <a16:creationId xmlns:a16="http://schemas.microsoft.com/office/drawing/2014/main" id="{F0D231E7-19EB-4820-B262-35E1D97234DB}"/>
              </a:ext>
            </a:extLst>
          </p:cNvPr>
          <p:cNvSpPr/>
          <p:nvPr/>
        </p:nvSpPr>
        <p:spPr>
          <a:xfrm>
            <a:off x="1653762" y="471602"/>
            <a:ext cx="5876591" cy="678573"/>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5915272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3"/>
          <p:cNvSpPr txBox="1">
            <a:spLocks noGrp="1"/>
          </p:cNvSpPr>
          <p:nvPr>
            <p:ph type="title" idx="4294967295"/>
          </p:nvPr>
        </p:nvSpPr>
        <p:spPr>
          <a:xfrm>
            <a:off x="1810300" y="556800"/>
            <a:ext cx="5523600" cy="477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t>Our Team Developed Milestones to Stay on Schedule</a:t>
            </a:r>
            <a:endParaRPr/>
          </a:p>
        </p:txBody>
      </p:sp>
      <p:sp>
        <p:nvSpPr>
          <p:cNvPr id="28" name="Google Shape;78;p13">
            <a:extLst>
              <a:ext uri="{FF2B5EF4-FFF2-40B4-BE49-F238E27FC236}">
                <a16:creationId xmlns:a16="http://schemas.microsoft.com/office/drawing/2014/main" id="{CDE7A826-8179-499E-9ECB-BD466DB1120F}"/>
              </a:ext>
            </a:extLst>
          </p:cNvPr>
          <p:cNvSpPr txBox="1">
            <a:spLocks noGrp="1"/>
          </p:cNvSpPr>
          <p:nvPr>
            <p:ph type="sldNum" idx="12"/>
          </p:nvPr>
        </p:nvSpPr>
        <p:spPr>
          <a:xfrm>
            <a:off x="8460865" y="4817346"/>
            <a:ext cx="548700" cy="221988"/>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9</a:t>
            </a:fld>
            <a:endParaRPr/>
          </a:p>
        </p:txBody>
      </p:sp>
      <p:sp>
        <p:nvSpPr>
          <p:cNvPr id="29" name="Arrow: Chevron 28">
            <a:hlinkClick r:id="rId3" action="ppaction://hlinksldjump"/>
            <a:extLst>
              <a:ext uri="{FF2B5EF4-FFF2-40B4-BE49-F238E27FC236}">
                <a16:creationId xmlns:a16="http://schemas.microsoft.com/office/drawing/2014/main" id="{27A42E88-7B2E-4007-9E16-1A11ED9AB4D1}"/>
              </a:ext>
            </a:extLst>
          </p:cNvPr>
          <p:cNvSpPr/>
          <p:nvPr/>
        </p:nvSpPr>
        <p:spPr>
          <a:xfrm>
            <a:off x="412447" y="4827563"/>
            <a:ext cx="2040450" cy="223264"/>
          </a:xfrm>
          <a:prstGeom prst="chevron">
            <a:avLst>
              <a:gd name="adj" fmla="val 63690"/>
            </a:avLst>
          </a:prstGeom>
          <a:solidFill>
            <a:srgbClr val="F5F1E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a:solidFill>
                  <a:srgbClr val="222222"/>
                </a:solidFill>
                <a:effectLst>
                  <a:outerShdw blurRad="38100" dist="38100" dir="2700000" algn="tl">
                    <a:srgbClr val="000000">
                      <a:alpha val="43137"/>
                    </a:srgbClr>
                  </a:outerShdw>
                </a:effectLst>
              </a:rPr>
              <a:t>Value Proposition</a:t>
            </a:r>
            <a:endParaRPr lang="en-IN" sz="900" b="1">
              <a:solidFill>
                <a:srgbClr val="222222"/>
              </a:solidFill>
              <a:effectLst>
                <a:outerShdw blurRad="38100" dist="38100" dir="2700000" algn="tl">
                  <a:srgbClr val="000000">
                    <a:alpha val="43137"/>
                  </a:srgbClr>
                </a:outerShdw>
              </a:effectLst>
            </a:endParaRPr>
          </a:p>
        </p:txBody>
      </p:sp>
      <p:sp>
        <p:nvSpPr>
          <p:cNvPr id="30" name="Arrow: Chevron 29">
            <a:hlinkClick r:id="rId4" action="ppaction://hlinksldjump"/>
            <a:extLst>
              <a:ext uri="{FF2B5EF4-FFF2-40B4-BE49-F238E27FC236}">
                <a16:creationId xmlns:a16="http://schemas.microsoft.com/office/drawing/2014/main" id="{50537910-3B5D-4486-9549-36C93825EB4D}"/>
              </a:ext>
            </a:extLst>
          </p:cNvPr>
          <p:cNvSpPr/>
          <p:nvPr/>
        </p:nvSpPr>
        <p:spPr>
          <a:xfrm>
            <a:off x="2452897" y="4817346"/>
            <a:ext cx="2040450" cy="221988"/>
          </a:xfrm>
          <a:prstGeom prst="chevron">
            <a:avLst>
              <a:gd name="adj" fmla="val 63690"/>
            </a:avLst>
          </a:prstGeom>
          <a:solidFill>
            <a:srgbClr val="F5F1E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a:solidFill>
                  <a:srgbClr val="222222"/>
                </a:solidFill>
                <a:effectLst>
                  <a:outerShdw blurRad="38100" dist="38100" dir="2700000" algn="tl">
                    <a:srgbClr val="000000">
                      <a:alpha val="43137"/>
                    </a:srgbClr>
                  </a:outerShdw>
                </a:effectLst>
              </a:rPr>
              <a:t>Demo</a:t>
            </a:r>
            <a:endParaRPr lang="en-IN" sz="900" b="1">
              <a:solidFill>
                <a:srgbClr val="222222"/>
              </a:solidFill>
              <a:effectLst>
                <a:outerShdw blurRad="38100" dist="38100" dir="2700000" algn="tl">
                  <a:srgbClr val="000000">
                    <a:alpha val="43137"/>
                  </a:srgbClr>
                </a:outerShdw>
              </a:effectLst>
            </a:endParaRPr>
          </a:p>
        </p:txBody>
      </p:sp>
      <p:sp>
        <p:nvSpPr>
          <p:cNvPr id="31" name="Arrow: Chevron 30">
            <a:hlinkClick r:id="rId5" action="ppaction://hlinksldjump"/>
            <a:extLst>
              <a:ext uri="{FF2B5EF4-FFF2-40B4-BE49-F238E27FC236}">
                <a16:creationId xmlns:a16="http://schemas.microsoft.com/office/drawing/2014/main" id="{2F2F5708-2F39-4B67-9409-F30E2B3CD329}"/>
              </a:ext>
            </a:extLst>
          </p:cNvPr>
          <p:cNvSpPr/>
          <p:nvPr/>
        </p:nvSpPr>
        <p:spPr>
          <a:xfrm>
            <a:off x="4489237" y="4817346"/>
            <a:ext cx="2040450" cy="221988"/>
          </a:xfrm>
          <a:prstGeom prst="chevron">
            <a:avLst>
              <a:gd name="adj" fmla="val 63690"/>
            </a:avLst>
          </a:prstGeom>
          <a:effectLst>
            <a:glow rad="1016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a:solidFill>
                  <a:srgbClr val="F5F1E0"/>
                </a:solidFill>
                <a:effectLst>
                  <a:outerShdw blurRad="38100" dist="38100" dir="2700000" algn="tl">
                    <a:srgbClr val="000000">
                      <a:alpha val="43137"/>
                    </a:srgbClr>
                  </a:outerShdw>
                </a:effectLst>
              </a:rPr>
              <a:t>Lessons Learned</a:t>
            </a:r>
            <a:endParaRPr lang="en-IN" sz="800" b="1">
              <a:solidFill>
                <a:srgbClr val="F5F1E0"/>
              </a:solidFill>
              <a:effectLst>
                <a:outerShdw blurRad="38100" dist="38100" dir="2700000" algn="tl">
                  <a:srgbClr val="000000">
                    <a:alpha val="43137"/>
                  </a:srgbClr>
                </a:outerShdw>
              </a:effectLst>
            </a:endParaRPr>
          </a:p>
        </p:txBody>
      </p:sp>
      <p:sp>
        <p:nvSpPr>
          <p:cNvPr id="32" name="Arrow: Chevron 31">
            <a:hlinkClick r:id="rId6" action="ppaction://hlinksldjump"/>
            <a:extLst>
              <a:ext uri="{FF2B5EF4-FFF2-40B4-BE49-F238E27FC236}">
                <a16:creationId xmlns:a16="http://schemas.microsoft.com/office/drawing/2014/main" id="{C4F3C56B-23C7-4AAB-82C8-FE2DD42625D3}"/>
              </a:ext>
            </a:extLst>
          </p:cNvPr>
          <p:cNvSpPr/>
          <p:nvPr/>
        </p:nvSpPr>
        <p:spPr>
          <a:xfrm>
            <a:off x="6521468" y="4827563"/>
            <a:ext cx="2040450" cy="221988"/>
          </a:xfrm>
          <a:prstGeom prst="chevron">
            <a:avLst>
              <a:gd name="adj" fmla="val 63690"/>
            </a:avLst>
          </a:prstGeom>
          <a:solidFill>
            <a:srgbClr val="F5F1E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a:solidFill>
                  <a:srgbClr val="222222"/>
                </a:solidFill>
                <a:effectLst>
                  <a:outerShdw blurRad="38100" dist="38100" dir="2700000" algn="tl">
                    <a:srgbClr val="000000">
                      <a:alpha val="43137"/>
                    </a:srgbClr>
                  </a:outerShdw>
                </a:effectLst>
              </a:rPr>
              <a:t>Appendix</a:t>
            </a:r>
            <a:endParaRPr lang="en-IN" sz="900" b="1">
              <a:solidFill>
                <a:srgbClr val="222222"/>
              </a:solidFill>
              <a:effectLst>
                <a:outerShdw blurRad="38100" dist="38100" dir="2700000" algn="tl">
                  <a:srgbClr val="000000">
                    <a:alpha val="43137"/>
                  </a:srgbClr>
                </a:outerShdw>
              </a:effectLst>
            </a:endParaRPr>
          </a:p>
        </p:txBody>
      </p:sp>
      <p:sp>
        <p:nvSpPr>
          <p:cNvPr id="2" name="Flowchart: Terminator 1">
            <a:extLst>
              <a:ext uri="{FF2B5EF4-FFF2-40B4-BE49-F238E27FC236}">
                <a16:creationId xmlns:a16="http://schemas.microsoft.com/office/drawing/2014/main" id="{20E3BD66-E349-462A-B2EF-959C4884FD2D}"/>
              </a:ext>
            </a:extLst>
          </p:cNvPr>
          <p:cNvSpPr/>
          <p:nvPr/>
        </p:nvSpPr>
        <p:spPr>
          <a:xfrm>
            <a:off x="52141" y="1402578"/>
            <a:ext cx="1633736" cy="307337"/>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Data Milestone</a:t>
            </a:r>
            <a:endParaRPr lang="en-IN" sz="1200"/>
          </a:p>
        </p:txBody>
      </p:sp>
      <p:sp>
        <p:nvSpPr>
          <p:cNvPr id="3" name="Rectangle 2">
            <a:extLst>
              <a:ext uri="{FF2B5EF4-FFF2-40B4-BE49-F238E27FC236}">
                <a16:creationId xmlns:a16="http://schemas.microsoft.com/office/drawing/2014/main" id="{768D8CFB-114C-4314-93E1-8F3AD0B6E1B0}"/>
              </a:ext>
            </a:extLst>
          </p:cNvPr>
          <p:cNvSpPr/>
          <p:nvPr/>
        </p:nvSpPr>
        <p:spPr>
          <a:xfrm>
            <a:off x="69156" y="1837708"/>
            <a:ext cx="1633736" cy="2575848"/>
          </a:xfrm>
          <a:prstGeom prst="rect">
            <a:avLst/>
          </a:prstGeom>
        </p:spPr>
        <p:style>
          <a:lnRef idx="2">
            <a:schemeClr val="dk1"/>
          </a:lnRef>
          <a:fillRef idx="1">
            <a:schemeClr val="lt1"/>
          </a:fillRef>
          <a:effectRef idx="0">
            <a:schemeClr val="dk1"/>
          </a:effectRef>
          <a:fontRef idx="minor">
            <a:schemeClr val="dk1"/>
          </a:fontRef>
        </p:style>
        <p:txBody>
          <a:bodyPr rtlCol="0" anchor="t"/>
          <a:lstStyle/>
          <a:p>
            <a:pPr marL="285750" indent="-285750">
              <a:buFont typeface="Arial" panose="020B0604020202020204" pitchFamily="34" charset="0"/>
              <a:buChar char="•"/>
            </a:pPr>
            <a:r>
              <a:rPr lang="en-IN" sz="1200" b="0" i="0">
                <a:solidFill>
                  <a:srgbClr val="2D3B45"/>
                </a:solidFill>
                <a:effectLst/>
                <a:latin typeface="Lato Extended"/>
              </a:rPr>
              <a:t>Draft data model</a:t>
            </a:r>
          </a:p>
          <a:p>
            <a:pPr marL="285750" indent="-285750">
              <a:buFont typeface="Arial" panose="020B0604020202020204" pitchFamily="34" charset="0"/>
              <a:buChar char="•"/>
            </a:pPr>
            <a:r>
              <a:rPr lang="en-US" sz="1200" b="0" i="0">
                <a:solidFill>
                  <a:srgbClr val="2D3B45"/>
                </a:solidFill>
                <a:effectLst/>
                <a:latin typeface="Lato Extended"/>
              </a:rPr>
              <a:t>Sketches of application appearance and flow</a:t>
            </a:r>
            <a:endParaRPr lang="en-IN" sz="1200">
              <a:solidFill>
                <a:srgbClr val="2D3B45"/>
              </a:solidFill>
              <a:latin typeface="Lato Extended"/>
            </a:endParaRPr>
          </a:p>
          <a:p>
            <a:pPr marL="285750" indent="-285750">
              <a:buFont typeface="Arial" panose="020B0604020202020204" pitchFamily="34" charset="0"/>
              <a:buChar char="•"/>
            </a:pPr>
            <a:r>
              <a:rPr lang="en-IN" sz="1200" b="0" i="0">
                <a:solidFill>
                  <a:srgbClr val="2D3B45"/>
                </a:solidFill>
                <a:effectLst/>
                <a:latin typeface="Lato Extended"/>
              </a:rPr>
              <a:t>"Final" data model, ER diagrams</a:t>
            </a:r>
          </a:p>
          <a:p>
            <a:pPr marL="285750" indent="-285750">
              <a:buFont typeface="Arial" panose="020B0604020202020204" pitchFamily="34" charset="0"/>
              <a:buChar char="•"/>
            </a:pPr>
            <a:r>
              <a:rPr lang="en-US" sz="1200" b="0" i="0">
                <a:solidFill>
                  <a:srgbClr val="2D3B45"/>
                </a:solidFill>
                <a:effectLst/>
                <a:latin typeface="Lato Extended"/>
              </a:rPr>
              <a:t>SQL file with CREATE TABLE statements; loaded in MySQL</a:t>
            </a:r>
            <a:endParaRPr lang="en-IN" sz="1200"/>
          </a:p>
        </p:txBody>
      </p:sp>
      <p:sp>
        <p:nvSpPr>
          <p:cNvPr id="34" name="Flowchart: Terminator 33">
            <a:extLst>
              <a:ext uri="{FF2B5EF4-FFF2-40B4-BE49-F238E27FC236}">
                <a16:creationId xmlns:a16="http://schemas.microsoft.com/office/drawing/2014/main" id="{D1B1397E-2826-4AD6-8BF6-5861C75A1159}"/>
              </a:ext>
            </a:extLst>
          </p:cNvPr>
          <p:cNvSpPr/>
          <p:nvPr/>
        </p:nvSpPr>
        <p:spPr>
          <a:xfrm>
            <a:off x="1818198" y="1402578"/>
            <a:ext cx="1712898" cy="307337"/>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HTML Milestone</a:t>
            </a:r>
            <a:endParaRPr lang="en-IN" sz="1200"/>
          </a:p>
        </p:txBody>
      </p:sp>
      <p:sp>
        <p:nvSpPr>
          <p:cNvPr id="35" name="Rectangle 34">
            <a:extLst>
              <a:ext uri="{FF2B5EF4-FFF2-40B4-BE49-F238E27FC236}">
                <a16:creationId xmlns:a16="http://schemas.microsoft.com/office/drawing/2014/main" id="{4FFAC49A-1960-43D8-9B2E-7AB4B05D0999}"/>
              </a:ext>
            </a:extLst>
          </p:cNvPr>
          <p:cNvSpPr/>
          <p:nvPr/>
        </p:nvSpPr>
        <p:spPr>
          <a:xfrm>
            <a:off x="1835214" y="1837708"/>
            <a:ext cx="1712898" cy="257584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285750" indent="-285750">
              <a:buFont typeface="Arial" panose="020B0604020202020204" pitchFamily="34" charset="0"/>
              <a:buChar char="•"/>
            </a:pPr>
            <a:r>
              <a:rPr lang="en-US" sz="1200" b="0" i="0">
                <a:solidFill>
                  <a:srgbClr val="2D3B45"/>
                </a:solidFill>
                <a:effectLst/>
                <a:latin typeface="Lato Extended"/>
              </a:rPr>
              <a:t>General HTML template; at least one page wireframed in HTML</a:t>
            </a:r>
          </a:p>
          <a:p>
            <a:pPr marL="285750" indent="-285750">
              <a:buFont typeface="Arial" panose="020B0604020202020204" pitchFamily="34" charset="0"/>
              <a:buChar char="•"/>
            </a:pPr>
            <a:r>
              <a:rPr lang="en-US" sz="1200" b="0" i="0">
                <a:solidFill>
                  <a:srgbClr val="2D3B45"/>
                </a:solidFill>
                <a:effectLst/>
                <a:latin typeface="Lato Extended"/>
              </a:rPr>
              <a:t>MySQL server created in AWS, populated</a:t>
            </a:r>
          </a:p>
          <a:p>
            <a:pPr marL="285750" indent="-285750">
              <a:buFont typeface="Arial" panose="020B0604020202020204" pitchFamily="34" charset="0"/>
              <a:buChar char="•"/>
            </a:pPr>
            <a:r>
              <a:rPr lang="en-US" sz="1200" b="0" i="0">
                <a:solidFill>
                  <a:srgbClr val="2D3B45"/>
                </a:solidFill>
                <a:effectLst/>
                <a:latin typeface="Lato Extended"/>
              </a:rPr>
              <a:t>Start on </a:t>
            </a:r>
            <a:r>
              <a:rPr lang="en-US" sz="1200" b="0" i="0" err="1">
                <a:solidFill>
                  <a:srgbClr val="2D3B45"/>
                </a:solidFill>
                <a:effectLst/>
                <a:latin typeface="Lato Extended"/>
              </a:rPr>
              <a:t>VueJS</a:t>
            </a:r>
            <a:r>
              <a:rPr lang="en-US" sz="1200" b="0" i="0">
                <a:solidFill>
                  <a:srgbClr val="2D3B45"/>
                </a:solidFill>
                <a:effectLst/>
                <a:latin typeface="Lato Extended"/>
              </a:rPr>
              <a:t> and PHP APIs for at least one page</a:t>
            </a:r>
          </a:p>
          <a:p>
            <a:pPr marL="285750" indent="-285750">
              <a:buFont typeface="Arial" panose="020B0604020202020204" pitchFamily="34" charset="0"/>
              <a:buChar char="•"/>
            </a:pPr>
            <a:r>
              <a:rPr lang="en-US" sz="1200" b="0" i="0">
                <a:solidFill>
                  <a:srgbClr val="2D3B45"/>
                </a:solidFill>
                <a:effectLst/>
                <a:latin typeface="Lato Extended"/>
              </a:rPr>
              <a:t>Three pages wireframed in HTML</a:t>
            </a:r>
          </a:p>
        </p:txBody>
      </p:sp>
      <p:sp>
        <p:nvSpPr>
          <p:cNvPr id="36" name="Flowchart: Terminator 35">
            <a:extLst>
              <a:ext uri="{FF2B5EF4-FFF2-40B4-BE49-F238E27FC236}">
                <a16:creationId xmlns:a16="http://schemas.microsoft.com/office/drawing/2014/main" id="{60A056D2-408D-499C-B8B1-ED970168C1D2}"/>
              </a:ext>
            </a:extLst>
          </p:cNvPr>
          <p:cNvSpPr/>
          <p:nvPr/>
        </p:nvSpPr>
        <p:spPr>
          <a:xfrm>
            <a:off x="3663417" y="1402578"/>
            <a:ext cx="1712898" cy="307337"/>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PHP/API Milestone</a:t>
            </a:r>
            <a:endParaRPr lang="en-IN" sz="1200"/>
          </a:p>
        </p:txBody>
      </p:sp>
      <p:sp>
        <p:nvSpPr>
          <p:cNvPr id="37" name="Rectangle 36">
            <a:extLst>
              <a:ext uri="{FF2B5EF4-FFF2-40B4-BE49-F238E27FC236}">
                <a16:creationId xmlns:a16="http://schemas.microsoft.com/office/drawing/2014/main" id="{5DFF0301-8333-41D3-A1F2-3C08D4B25E4A}"/>
              </a:ext>
            </a:extLst>
          </p:cNvPr>
          <p:cNvSpPr/>
          <p:nvPr/>
        </p:nvSpPr>
        <p:spPr>
          <a:xfrm>
            <a:off x="3680433" y="1837708"/>
            <a:ext cx="1712898" cy="2575848"/>
          </a:xfrm>
          <a:prstGeom prst="rect">
            <a:avLst/>
          </a:prstGeom>
        </p:spPr>
        <p:style>
          <a:lnRef idx="2">
            <a:schemeClr val="dk1"/>
          </a:lnRef>
          <a:fillRef idx="1">
            <a:schemeClr val="lt1"/>
          </a:fillRef>
          <a:effectRef idx="0">
            <a:schemeClr val="dk1"/>
          </a:effectRef>
          <a:fontRef idx="minor">
            <a:schemeClr val="dk1"/>
          </a:fontRef>
        </p:style>
        <p:txBody>
          <a:bodyPr rtlCol="0" anchor="t"/>
          <a:lstStyle/>
          <a:p>
            <a:pPr marL="285750" indent="-285750">
              <a:buFont typeface="Arial" panose="020B0604020202020204" pitchFamily="34" charset="0"/>
              <a:buChar char="•"/>
            </a:pPr>
            <a:r>
              <a:rPr lang="en-US" sz="1200" b="0" i="0">
                <a:solidFill>
                  <a:srgbClr val="2D3B45"/>
                </a:solidFill>
                <a:effectLst/>
                <a:latin typeface="Lato Extended"/>
              </a:rPr>
              <a:t>Several APIs implemented (PHP/JSON); begin integrating into page with </a:t>
            </a:r>
            <a:r>
              <a:rPr lang="en-US" sz="1200" b="0" i="0" err="1">
                <a:solidFill>
                  <a:srgbClr val="2D3B45"/>
                </a:solidFill>
                <a:effectLst/>
                <a:latin typeface="Lato Extended"/>
              </a:rPr>
              <a:t>VueJS</a:t>
            </a:r>
            <a:endParaRPr lang="en-IN" sz="1050"/>
          </a:p>
        </p:txBody>
      </p:sp>
      <p:sp>
        <p:nvSpPr>
          <p:cNvPr id="38" name="Flowchart: Terminator 37">
            <a:extLst>
              <a:ext uri="{FF2B5EF4-FFF2-40B4-BE49-F238E27FC236}">
                <a16:creationId xmlns:a16="http://schemas.microsoft.com/office/drawing/2014/main" id="{C0D352B2-F184-4FEB-A4F9-CBB02C056964}"/>
              </a:ext>
            </a:extLst>
          </p:cNvPr>
          <p:cNvSpPr/>
          <p:nvPr/>
        </p:nvSpPr>
        <p:spPr>
          <a:xfrm>
            <a:off x="5496578" y="1403269"/>
            <a:ext cx="1712898" cy="307337"/>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err="1"/>
              <a:t>VueJS</a:t>
            </a:r>
            <a:r>
              <a:rPr lang="en-US" sz="1200"/>
              <a:t> Milestone</a:t>
            </a:r>
            <a:endParaRPr lang="en-IN" sz="1200"/>
          </a:p>
        </p:txBody>
      </p:sp>
      <p:sp>
        <p:nvSpPr>
          <p:cNvPr id="39" name="Rectangle 38">
            <a:extLst>
              <a:ext uri="{FF2B5EF4-FFF2-40B4-BE49-F238E27FC236}">
                <a16:creationId xmlns:a16="http://schemas.microsoft.com/office/drawing/2014/main" id="{5A101F4A-14B5-4A15-8799-81282E83A461}"/>
              </a:ext>
            </a:extLst>
          </p:cNvPr>
          <p:cNvSpPr/>
          <p:nvPr/>
        </p:nvSpPr>
        <p:spPr>
          <a:xfrm>
            <a:off x="5513594" y="1838399"/>
            <a:ext cx="1712898" cy="2575848"/>
          </a:xfrm>
          <a:prstGeom prst="rect">
            <a:avLst/>
          </a:prstGeom>
        </p:spPr>
        <p:style>
          <a:lnRef idx="2">
            <a:schemeClr val="dk1"/>
          </a:lnRef>
          <a:fillRef idx="1">
            <a:schemeClr val="lt1"/>
          </a:fillRef>
          <a:effectRef idx="0">
            <a:schemeClr val="dk1"/>
          </a:effectRef>
          <a:fontRef idx="minor">
            <a:schemeClr val="dk1"/>
          </a:fontRef>
        </p:style>
        <p:txBody>
          <a:bodyPr rtlCol="0" anchor="t"/>
          <a:lstStyle/>
          <a:p>
            <a:pPr marL="285750" indent="-285750">
              <a:buFont typeface="Arial" panose="020B0604020202020204" pitchFamily="34" charset="0"/>
              <a:buChar char="•"/>
            </a:pPr>
            <a:r>
              <a:rPr lang="en-US" sz="1200" b="0" i="0" err="1">
                <a:solidFill>
                  <a:srgbClr val="2D3B45"/>
                </a:solidFill>
                <a:effectLst/>
                <a:latin typeface="Lato Extended"/>
              </a:rPr>
              <a:t>VueJS</a:t>
            </a:r>
            <a:r>
              <a:rPr lang="en-US" sz="1200" b="0" i="0">
                <a:solidFill>
                  <a:srgbClr val="2D3B45"/>
                </a:solidFill>
                <a:effectLst/>
                <a:latin typeface="Lato Extended"/>
              </a:rPr>
              <a:t> consumes APIs for at least one </a:t>
            </a:r>
            <a:r>
              <a:rPr lang="en-US" sz="1200" b="0" i="0" err="1">
                <a:solidFill>
                  <a:srgbClr val="2D3B45"/>
                </a:solidFill>
                <a:effectLst/>
                <a:latin typeface="Lato Extended"/>
              </a:rPr>
              <a:t>VueJS</a:t>
            </a:r>
            <a:r>
              <a:rPr lang="en-US" sz="1200" b="0" i="0">
                <a:solidFill>
                  <a:srgbClr val="2D3B45"/>
                </a:solidFill>
                <a:effectLst/>
                <a:latin typeface="Lato Extended"/>
              </a:rPr>
              <a:t> app</a:t>
            </a:r>
          </a:p>
          <a:p>
            <a:pPr marL="285750" indent="-285750">
              <a:buFont typeface="Arial" panose="020B0604020202020204" pitchFamily="34" charset="0"/>
              <a:buChar char="•"/>
            </a:pPr>
            <a:r>
              <a:rPr lang="en-US" sz="1200" b="0" i="0" err="1">
                <a:solidFill>
                  <a:srgbClr val="2D3B45"/>
                </a:solidFill>
                <a:effectLst/>
                <a:latin typeface="Lato Extended"/>
              </a:rPr>
              <a:t>VueJS</a:t>
            </a:r>
            <a:r>
              <a:rPr lang="en-US" sz="1200" b="0" i="0">
                <a:solidFill>
                  <a:srgbClr val="2D3B45"/>
                </a:solidFill>
                <a:effectLst/>
                <a:latin typeface="Lato Extended"/>
              </a:rPr>
              <a:t> apps working on all pages, including insert/update/delete</a:t>
            </a:r>
            <a:endParaRPr lang="en-IN" sz="1050"/>
          </a:p>
        </p:txBody>
      </p:sp>
      <p:sp>
        <p:nvSpPr>
          <p:cNvPr id="40" name="Flowchart: Terminator 39">
            <a:extLst>
              <a:ext uri="{FF2B5EF4-FFF2-40B4-BE49-F238E27FC236}">
                <a16:creationId xmlns:a16="http://schemas.microsoft.com/office/drawing/2014/main" id="{2D5345D0-0AD1-48B0-A70D-CC7D9C6C802E}"/>
              </a:ext>
            </a:extLst>
          </p:cNvPr>
          <p:cNvSpPr/>
          <p:nvPr/>
        </p:nvSpPr>
        <p:spPr>
          <a:xfrm>
            <a:off x="7341797" y="1392362"/>
            <a:ext cx="1650753" cy="307337"/>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Presentation File</a:t>
            </a:r>
            <a:endParaRPr lang="en-IN" sz="1200"/>
          </a:p>
        </p:txBody>
      </p:sp>
      <p:sp>
        <p:nvSpPr>
          <p:cNvPr id="41" name="Rectangle 40">
            <a:extLst>
              <a:ext uri="{FF2B5EF4-FFF2-40B4-BE49-F238E27FC236}">
                <a16:creationId xmlns:a16="http://schemas.microsoft.com/office/drawing/2014/main" id="{EF928823-B4D4-4C21-8063-9F4FA0A03FB6}"/>
              </a:ext>
            </a:extLst>
          </p:cNvPr>
          <p:cNvSpPr/>
          <p:nvPr/>
        </p:nvSpPr>
        <p:spPr>
          <a:xfrm>
            <a:off x="7358814" y="1827492"/>
            <a:ext cx="1633736" cy="2575848"/>
          </a:xfrm>
          <a:prstGeom prst="rect">
            <a:avLst/>
          </a:prstGeom>
        </p:spPr>
        <p:style>
          <a:lnRef idx="2">
            <a:schemeClr val="dk1"/>
          </a:lnRef>
          <a:fillRef idx="1">
            <a:schemeClr val="lt1"/>
          </a:fillRef>
          <a:effectRef idx="0">
            <a:schemeClr val="dk1"/>
          </a:effectRef>
          <a:fontRef idx="minor">
            <a:schemeClr val="dk1"/>
          </a:fontRef>
        </p:style>
        <p:txBody>
          <a:bodyPr rtlCol="0" anchor="t"/>
          <a:lstStyle/>
          <a:p>
            <a:pPr marL="285750" indent="-285750">
              <a:buFont typeface="Arial" panose="020B0604020202020204" pitchFamily="34" charset="0"/>
              <a:buChar char="•"/>
            </a:pPr>
            <a:r>
              <a:rPr lang="en-US" sz="1200" b="0" i="0">
                <a:solidFill>
                  <a:srgbClr val="2D3B45"/>
                </a:solidFill>
                <a:effectLst/>
                <a:latin typeface="Lato Extended"/>
              </a:rPr>
              <a:t>Application fully complete, begin planning presentation</a:t>
            </a:r>
            <a:endParaRPr lang="en-IN" sz="1050"/>
          </a:p>
        </p:txBody>
      </p:sp>
    </p:spTree>
    <p:extLst>
      <p:ext uri="{BB962C8B-B14F-4D97-AF65-F5344CB8AC3E}">
        <p14:creationId xmlns:p14="http://schemas.microsoft.com/office/powerpoint/2010/main" val="1993000333"/>
      </p:ext>
    </p:extLst>
  </p:cSld>
  <p:clrMapOvr>
    <a:masterClrMapping/>
  </p:clrMapOvr>
</p:sld>
</file>

<file path=ppt/theme/theme1.xml><?xml version="1.0" encoding="utf-8"?>
<a:theme xmlns:a="http://schemas.openxmlformats.org/drawingml/2006/main" name="Othello template">
  <a:themeElements>
    <a:clrScheme name="Custom 347">
      <a:dk1>
        <a:srgbClr val="222222"/>
      </a:dk1>
      <a:lt1>
        <a:srgbClr val="FFFFFF"/>
      </a:lt1>
      <a:dk2>
        <a:srgbClr val="8B8B8B"/>
      </a:dk2>
      <a:lt2>
        <a:srgbClr val="F3F3F3"/>
      </a:lt2>
      <a:accent1>
        <a:srgbClr val="A8122A"/>
      </a:accent1>
      <a:accent2>
        <a:srgbClr val="B88A92"/>
      </a:accent2>
      <a:accent3>
        <a:srgbClr val="F5F1E0"/>
      </a:accent3>
      <a:accent4>
        <a:srgbClr val="D6CEAD"/>
      </a:accent4>
      <a:accent5>
        <a:srgbClr val="434343"/>
      </a:accent5>
      <a:accent6>
        <a:srgbClr val="B7B7B7"/>
      </a:accent6>
      <a:hlink>
        <a:srgbClr val="A8122A"/>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89737DD92282754D96344B39E6C98567" ma:contentTypeVersion="10" ma:contentTypeDescription="Create a new document." ma:contentTypeScope="" ma:versionID="abb3087aba246983a5787dcca3882c2d">
  <xsd:schema xmlns:xsd="http://www.w3.org/2001/XMLSchema" xmlns:xs="http://www.w3.org/2001/XMLSchema" xmlns:p="http://schemas.microsoft.com/office/2006/metadata/properties" xmlns:ns2="a9a08c76-213e-4448-8381-b4296c37c54f" targetNamespace="http://schemas.microsoft.com/office/2006/metadata/properties" ma:root="true" ma:fieldsID="1f6c78ac99d327c57331e8f0bcb70bf6" ns2:_="">
    <xsd:import namespace="a9a08c76-213e-4448-8381-b4296c37c54f"/>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AutoTags" minOccurs="0"/>
                <xsd:element ref="ns2:MediaServiceGenerationTime" minOccurs="0"/>
                <xsd:element ref="ns2:MediaServiceEventHashCode" minOccurs="0"/>
                <xsd:element ref="ns2:MediaServiceDateTaken" minOccurs="0"/>
                <xsd:element ref="ns2:MediaServiceOCR"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9a08c76-213e-4448-8381-b4296c37c54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DateTaken" ma:index="15" nillable="true" ma:displayName="MediaServiceDateTaken" ma:hidden="true" ma:internalName="MediaServiceDateTaken"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LengthInSeconds" ma:index="17"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61C470D-3AC1-40AD-8E1E-D8CE929D1932}">
  <ds:schemaRefs>
    <ds:schemaRef ds:uri="http://schemas.microsoft.com/sharepoint/v3/contenttype/forms"/>
  </ds:schemaRefs>
</ds:datastoreItem>
</file>

<file path=customXml/itemProps2.xml><?xml version="1.0" encoding="utf-8"?>
<ds:datastoreItem xmlns:ds="http://schemas.openxmlformats.org/officeDocument/2006/customXml" ds:itemID="{99F62FF6-8C97-4EBE-B60A-70FDDA3EC811}">
  <ds:schemaRefs>
    <ds:schemaRef ds:uri="a9a08c76-213e-4448-8381-b4296c37c54f"/>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5A6369E8-9201-46D4-8BB0-7CA6D57A8010}">
  <ds:schemaRefs>
    <ds:schemaRef ds:uri="a9a08c76-213e-4448-8381-b4296c37c54f"/>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14</Slides>
  <Notes>14</Notes>
  <HiddenSlides>0</HiddenSlide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Othello template</vt:lpstr>
      <vt:lpstr>Group Term Project Data and Systems</vt:lpstr>
      <vt:lpstr>About this template</vt:lpstr>
      <vt:lpstr>About this template</vt:lpstr>
      <vt:lpstr>Our Team Defined Scope, Time, Resources, &amp; Future Vision to Identify “Must Have” Features</vt:lpstr>
      <vt:lpstr>We Employed a Drill Down Solution Process to Ensure All Requirements Were Addressed</vt:lpstr>
      <vt:lpstr>Our Tech Stack Enables Flexibility and Scalability for future Business Growth</vt:lpstr>
      <vt:lpstr>Our Process for Designing and Deployment of the System utilized Agile Methodology Process of Continuous Development and Testing</vt:lpstr>
      <vt:lpstr>Our Team Developed Together and Individually During Our Project </vt:lpstr>
      <vt:lpstr>Our Team Developed Milestones to Stay on Schedule</vt:lpstr>
      <vt:lpstr>Individual Learnings</vt:lpstr>
      <vt:lpstr>Appendix</vt:lpstr>
      <vt:lpstr>Appendix</vt:lpstr>
      <vt:lpstr>Appendix</vt:lpstr>
      <vt:lpstr>Appendix</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Group Term Project Data and Systems</dc:title>
  <dc:creator>asha anil</dc:creator>
  <cp:revision>1</cp:revision>
  <dcterms:modified xsi:type="dcterms:W3CDTF">2021-11-08T19:27:27Z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0x01010089737DD92282754D96344B39E6C98567</vt:lpwstr>
  </property>
</Properties>
</file>