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2556-8308-4426-8B88-06878017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21C35-43AC-43E8-A6FC-5F0EC50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FC1B-D0AD-4B9F-A0A9-A8ABF991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D0E1-D471-4229-89B1-EE4E000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29AA-C7A8-4346-9BF3-7923CB68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65E2-13E0-4D2E-B5F0-2F9433B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4629E-EABF-4819-8275-30301B8C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B86F-4F62-40B6-8DA1-E29EAE0E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1F43-147D-47F6-A48D-15140B35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9E28-C7ED-48D6-83D8-EB1E44B1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C8D2C-B362-4B45-9240-D61B87B0B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4964B-922A-4C8F-9C26-8C340CF89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07E47-21F7-4AA3-A402-3BD57FD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210D-9755-40FC-B119-BC270FC7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0F89-2B66-40A2-9475-7432F6B2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146-531B-48BA-8907-33148CC7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27E9-6205-452E-AC4F-CABC2D0A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5362-5BED-4681-83EB-D4DF4439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13A2-54A0-48BD-9A8B-0F7330B7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B3C0-D92C-4DE9-BAC9-4DA3047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73B-077C-44BE-849C-7366B92F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73BF7-7C4C-4900-AAC3-BF0FDF0B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ECD5-E132-4404-931F-C2CE09CE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C4C1-443A-45FA-A871-149D9DBE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FA0B-176E-40C6-AA93-674A87E2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E23D-D11B-4D6C-8FB8-6BBE09F6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6D1E-2EEB-43B4-8448-AB574978C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1477-0078-4D89-B541-D63B90C30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76F42-0202-4B64-9871-3868F47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17C04-2610-469F-92B1-431621F3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4FFE-4853-4B70-A03B-98B306B2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1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0B9-F2C4-4DC4-8EB4-5B0F559E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EF61-EFD6-4F82-B82B-2D167753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FBF12-E4BC-43AD-936F-23CA3319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E6D5-5C45-43E7-A8D3-6A903F26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32529-53F6-45E7-8DBB-60C3EC93B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9A9A-E74B-4A45-B1E2-CCB40356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0D750-D864-457A-BAAB-DE6E2C6B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3F7A2-1CA4-4827-889E-9DD93B19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CBA6-5EB7-4EE1-9E51-C2796B4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236BB-E6E1-4F51-BD9D-CC77D4F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BD8C-FD90-418D-AD52-E565E054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76F34-F151-409D-BE83-F075211C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73C7D-DEE6-48CD-BD68-D0E951CC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FA2A4-75D1-4FA3-B138-C1EF7FC4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199B-8109-49D7-AB51-88E0B595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FB9-3430-425E-89E2-E6375A97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013B-7C6A-44C2-BD50-9D346334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0BB33-0056-42FB-B90F-F110F4545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9F1-13F2-4262-9CC9-8F7E8877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302A0-2ACE-4C7F-9816-9C64A861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CE95D-69E0-4166-97FE-1AEA8264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A515-FD64-43AD-935F-0729847E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CDCAA-0706-4A93-A2D7-AECDBC675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4E8EA-5F6E-45E4-B4E6-4CD34401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3383-FE5A-49A9-AD19-B39761B6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E8F0F-CCEC-4184-B6CA-DDD332EE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C44E3-081A-49A0-8BD4-EFA66DAD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5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8B0B3-C717-4F20-B8DF-D9AD91D9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DB14C-A94A-457C-940F-9B66F910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A974-6E28-4DF1-BA9F-E166BB62C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E659-B5EC-4E9B-B11E-9783C698839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8579-1CC0-45A2-960E-E0D67C20E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66C4-5DBD-435C-8F77-670693BCF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ACA0-7610-40F0-8D69-8FF25A6E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A851D-A87D-44BE-8EB7-BBA414E9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8989"/>
            <a:ext cx="7188199" cy="4396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E0B9C-042C-47CF-A09A-B8909538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Block Diagram - </a:t>
            </a: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WiFi</a:t>
            </a:r>
          </a:p>
        </p:txBody>
      </p:sp>
      <p:pic>
        <p:nvPicPr>
          <p:cNvPr id="1026" name="Picture 2" descr="Image result for wifi icon">
            <a:extLst>
              <a:ext uri="{FF2B5EF4-FFF2-40B4-BE49-F238E27FC236}">
                <a16:creationId xmlns:a16="http://schemas.microsoft.com/office/drawing/2014/main" id="{212D73C5-4C5D-40F3-B057-6000784B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79" y="83820"/>
            <a:ext cx="95250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0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F7D238-526A-410B-ACDC-D110408B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pic>
        <p:nvPicPr>
          <p:cNvPr id="13" name="Picture 2" descr="Image result for wifi icon">
            <a:extLst>
              <a:ext uri="{FF2B5EF4-FFF2-40B4-BE49-F238E27FC236}">
                <a16:creationId xmlns:a16="http://schemas.microsoft.com/office/drawing/2014/main" id="{3DC29904-5E16-4E72-8BF4-286E2535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79" y="83820"/>
            <a:ext cx="95250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276EC-2416-45AB-A467-069D2768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2100" b="1" dirty="0"/>
              <a:t>Suggestions/Improvements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CDE6-8BD0-49B9-BE32-54999A8D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fontScale="92500" lnSpcReduction="20000"/>
          </a:bodyPr>
          <a:lstStyle/>
          <a:p>
            <a:pPr lvl="0"/>
            <a:r>
              <a:rPr lang="en-US" sz="2000" dirty="0"/>
              <a:t>RTOS calls must be used to communicate between Threads to avoid race conditions while accessing shared resources(functions/variables).</a:t>
            </a:r>
          </a:p>
          <a:p>
            <a:pPr lvl="0"/>
            <a:r>
              <a:rPr lang="en-US" sz="2000" dirty="0" err="1"/>
              <a:t>SFlash</a:t>
            </a:r>
            <a:r>
              <a:rPr lang="en-US" sz="2000" dirty="0"/>
              <a:t> Memory organization must be customized to our application – One of the section is already overflowed; Filesystem is just occupying 800KB, which is not a requirement.</a:t>
            </a:r>
          </a:p>
          <a:p>
            <a:pPr lvl="0"/>
            <a:r>
              <a:rPr lang="en-US" sz="2000" dirty="0"/>
              <a:t>Implement Dynamic Memory Map approach with ‘Image Strap’ block.</a:t>
            </a:r>
          </a:p>
          <a:p>
            <a:pPr lvl="0"/>
            <a:r>
              <a:rPr lang="en-US" sz="2000" dirty="0"/>
              <a:t>Recommended to start writing to ZigBee Flash in parallel with OTA of other files is in progress.</a:t>
            </a:r>
          </a:p>
          <a:p>
            <a:pPr lvl="0"/>
            <a:r>
              <a:rPr lang="en-US" sz="2000" dirty="0"/>
              <a:t>Code quality can be improved to the consistency and readability.</a:t>
            </a:r>
          </a:p>
          <a:p>
            <a:pPr lvl="0"/>
            <a:r>
              <a:rPr lang="en-US" sz="2000" dirty="0"/>
              <a:t>A modular design approach is needed for future updates.</a:t>
            </a:r>
          </a:p>
          <a:p>
            <a:pPr lvl="0"/>
            <a:r>
              <a:rPr lang="en-US" sz="2000" dirty="0"/>
              <a:t>OTA transfer speed can be improved with our own design approach instead of using vendor design approach.</a:t>
            </a:r>
          </a:p>
          <a:p>
            <a:pPr lvl="0"/>
            <a:r>
              <a:rPr lang="en-US" sz="2000" dirty="0"/>
              <a:t>Right now, OTA application implementation is more like a ‘tweaked vendor source code’. This is risk for any production releases.</a:t>
            </a:r>
          </a:p>
          <a:p>
            <a:pPr lvl="0"/>
            <a:r>
              <a:rPr lang="en-US" sz="2000" dirty="0"/>
              <a:t>WICED workspace must be customized for DRC application. For Example, a DRC platform file is needed as a minimum to support to ‘our HW design’; Need not to have any other libraries, which are not needed by ‘our application’ to reduce the image size/complexity/bugs.</a:t>
            </a:r>
          </a:p>
          <a:p>
            <a:pPr lvl="0"/>
            <a:r>
              <a:rPr lang="en-US" sz="2000" dirty="0"/>
              <a:t>Commented code with questions to be deleted/addressed.</a:t>
            </a:r>
          </a:p>
        </p:txBody>
      </p:sp>
    </p:spTree>
    <p:extLst>
      <p:ext uri="{BB962C8B-B14F-4D97-AF65-F5344CB8AC3E}">
        <p14:creationId xmlns:p14="http://schemas.microsoft.com/office/powerpoint/2010/main" val="9255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75A-0B4A-41DA-99B1-DE775CD5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Memory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B1117-6898-4651-8331-1D3BFF7A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" y="1505978"/>
            <a:ext cx="8498490" cy="5218867"/>
          </a:xfrm>
          <a:prstGeom prst="rect">
            <a:avLst/>
          </a:prstGeom>
        </p:spPr>
      </p:pic>
      <p:pic>
        <p:nvPicPr>
          <p:cNvPr id="5" name="Picture 2" descr="Image result for wifi icon">
            <a:extLst>
              <a:ext uri="{FF2B5EF4-FFF2-40B4-BE49-F238E27FC236}">
                <a16:creationId xmlns:a16="http://schemas.microsoft.com/office/drawing/2014/main" id="{8C80A839-63E5-4A9D-B022-4C7C57EFD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79" y="83820"/>
            <a:ext cx="95250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51E61-7548-49DB-B1D0-E4E1941FF7BB}"/>
              </a:ext>
            </a:extLst>
          </p:cNvPr>
          <p:cNvSpPr txBox="1"/>
          <p:nvPr/>
        </p:nvSpPr>
        <p:spPr>
          <a:xfrm>
            <a:off x="8970297" y="3376747"/>
            <a:ext cx="2648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current memory organization supported by </a:t>
            </a:r>
            <a:r>
              <a:rPr lang="en-US" dirty="0" err="1"/>
              <a:t>WiFi</a:t>
            </a:r>
            <a:r>
              <a:rPr lang="en-US" dirty="0"/>
              <a:t> chip with Serial Flash 64Mb/128Mb parts.</a:t>
            </a:r>
          </a:p>
        </p:txBody>
      </p:sp>
    </p:spTree>
    <p:extLst>
      <p:ext uri="{BB962C8B-B14F-4D97-AF65-F5344CB8AC3E}">
        <p14:creationId xmlns:p14="http://schemas.microsoft.com/office/powerpoint/2010/main" val="793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6F35A-DD92-4CC5-9470-51C98EC1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OTA – DRC Files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A01D7-7A88-41C7-80D6-C8E2A1AA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5" y="1702641"/>
            <a:ext cx="11871489" cy="4866142"/>
          </a:xfrm>
          <a:prstGeom prst="rect">
            <a:avLst/>
          </a:prstGeom>
        </p:spPr>
      </p:pic>
      <p:pic>
        <p:nvPicPr>
          <p:cNvPr id="7" name="Picture 2" descr="Image result for wifi icon">
            <a:extLst>
              <a:ext uri="{FF2B5EF4-FFF2-40B4-BE49-F238E27FC236}">
                <a16:creationId xmlns:a16="http://schemas.microsoft.com/office/drawing/2014/main" id="{A3CEDA89-0816-44DB-ADF6-31F0AAAD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79" y="83820"/>
            <a:ext cx="95250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6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1252</TotalTime>
  <Words>245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Architecture Block Diagram - WiFi</vt:lpstr>
      <vt:lpstr>Suggestions/Improvements Feedback</vt:lpstr>
      <vt:lpstr>Memory Organization</vt:lpstr>
      <vt:lpstr>OTA – DRC Files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Kapparapu, Hari</dc:creator>
  <cp:lastModifiedBy>Kapparapu, Hari</cp:lastModifiedBy>
  <cp:revision>122</cp:revision>
  <dcterms:created xsi:type="dcterms:W3CDTF">2018-04-06T23:03:00Z</dcterms:created>
  <dcterms:modified xsi:type="dcterms:W3CDTF">2018-04-10T17:44:58Z</dcterms:modified>
</cp:coreProperties>
</file>