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/>
    <p:restoredTop sz="94720"/>
  </p:normalViewPr>
  <p:slideViewPr>
    <p:cSldViewPr snapToGrid="0" showGuides="1">
      <p:cViewPr>
        <p:scale>
          <a:sx n="175" d="100"/>
          <a:sy n="175" d="100"/>
        </p:scale>
        <p:origin x="173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07CB-2C21-2A68-659D-5FB3D1F3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6A9AA-2AB0-2701-CDE5-0B44CB32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C809-79C6-F02E-615B-044C6AF2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4119-0452-4EFC-6D40-1D1F621C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0B3D-9599-A5C0-2C5C-989461DD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C24D-0B27-8BCB-1512-3434C4A3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C91A9-1E82-3FDB-D76C-67B3D3FC5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F795-D28B-DD09-D8F2-DAAF3D73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D83A-555A-95B7-94F7-B8CA11D3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63B8-5C7D-A424-778D-FB8E61A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87F4E-4C8D-B749-89E3-F3E56BBE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63483-02E8-CEE4-A844-44F8668E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7DDE-64D7-E7AB-AC5C-0A5DCD60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9160-CB8D-F699-5896-EE2F84F8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D8D0-170B-EB3F-BED7-51B63CBA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0661-4ADC-C9C4-8ECF-9767E2EE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1EE6-D658-1007-AC60-C3D8B617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703B-01F0-B714-6F50-FE265BF1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7D38-2458-26B0-FEA2-C28FC051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0D43-6949-098A-E863-D933D9B0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624E-E0B1-E95B-94CA-4783F6FF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43F4-E143-2CD7-E0EE-287A7F7E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697DA-1ED8-D92D-1021-86EDD8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ABEE-363F-ED13-E5F3-ED6B9506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32EF-26B2-72A5-0E15-2479C5BC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F45-387D-BED5-9DF3-62BF90F7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53BE-BE53-1E9F-228C-430A5CF7C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CE6CF-79F2-4258-F9F5-8FFB4173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B35D5-B11B-3691-9A96-8F28305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C0FA-B60C-E742-1A09-669C7E50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067D9-D38C-1362-C264-4CB61EB9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894E-C0A2-9BBC-6D96-6CE746BD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B550-FA44-8EF2-AB4D-AB84316C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183BE-5125-6A7E-EB3C-4C1C8AE6E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01BF2-63F9-41F9-F91F-D5C37B422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7BEF6-77D6-1085-B9D8-31D31B5BA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4E86A-32BE-C7F7-C3AA-0E689AF4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FAE0-7783-3AC4-6C54-976D16C7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12494-0CF8-DAEA-0376-D3020775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E279-F29F-0113-C0CA-75502605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13695-8FF5-7795-F193-630BDF6C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B2528-352A-78A5-421A-52C101C3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C28BF-5CEB-C04A-7172-23365408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049E3-8923-04CB-3CAB-E8A5F9B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96581-5BF7-4C1F-4DFD-881F445C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A02A-099A-34B3-8A3B-D52DE956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BB0E-7531-DD04-3F84-616A18E8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215-AAAA-D515-75A1-CFF50D96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795B-28A3-E8B4-9C1C-CB809F06D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785E-32C2-CA17-D6C1-9F7A7A59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0A31-D5FF-C9D3-CF06-B8FA4AA9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0616-FC9D-D013-F28A-BB3D111C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1D98-F46D-8895-6771-9944960C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470A7-9049-9FED-305D-5C00B72B1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C362-B29F-D7D2-2EB0-FFE4C57D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4C14B-6920-1E3F-D7D3-74CA04B6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CC438-C1BE-EEC9-B86D-89FA10F5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EED7-9C3D-51BB-A9CF-7D6B444E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F6019-BCFD-DDE5-E202-4B51AEB7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FE03-B932-77B6-8984-A817E81A0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C514-E6A0-16F7-CCFE-9FB2DDE8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3663-7A94-2245-80D7-50AC3EC0C3A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4031-E146-F266-6616-5D59FCC37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7C72-BCE7-B847-78C9-BB71AE0F6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1260-EC9C-FB42-AFF0-E8B0A0CB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png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2DC1959-3B34-3AA1-C2C7-CC22F2A601E8}"/>
              </a:ext>
            </a:extLst>
          </p:cNvPr>
          <p:cNvGrpSpPr/>
          <p:nvPr/>
        </p:nvGrpSpPr>
        <p:grpSpPr>
          <a:xfrm>
            <a:off x="645907" y="749299"/>
            <a:ext cx="10928762" cy="5124375"/>
            <a:chOff x="645907" y="749299"/>
            <a:chExt cx="10928762" cy="51243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25EBB-F153-1714-7CB1-64D6EB7D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7" y="749299"/>
              <a:ext cx="10928762" cy="5124375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A3534A-00C7-D57B-39CC-DCE0E4097E23}"/>
                </a:ext>
              </a:extLst>
            </p:cNvPr>
            <p:cNvGrpSpPr/>
            <p:nvPr/>
          </p:nvGrpSpPr>
          <p:grpSpPr>
            <a:xfrm>
              <a:off x="1255346" y="2070100"/>
              <a:ext cx="1653442" cy="2632319"/>
              <a:chOff x="1255346" y="2070100"/>
              <a:chExt cx="1653442" cy="263231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AE4B9D4-F06B-000F-D187-B866F27D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676" y="2070100"/>
                <a:ext cx="177800" cy="2032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560A154-05A5-6DF5-C956-F462BD7BA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1861" y="3189860"/>
                <a:ext cx="266700" cy="1905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66CFDA-4E49-2407-F89C-3996E4E76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346" y="2823797"/>
                <a:ext cx="203200" cy="1905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FE44A48-3EBE-9040-78A8-0E88D729E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5888" y="4511919"/>
                <a:ext cx="342900" cy="190500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596597-0740-D88E-6746-4D036CEBA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9907" y="2823797"/>
              <a:ext cx="266700" cy="190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518E1D6-C2E2-EC53-6490-9C488B7D4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677" y="2811097"/>
              <a:ext cx="177800" cy="203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D10842A-8047-FD92-E862-F6BC031D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7969" y="3189860"/>
              <a:ext cx="266700" cy="190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1C5F7-8C7F-DD1C-C627-36DDAA13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2160" y="1866900"/>
              <a:ext cx="177800" cy="2032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F5BFB1-41F0-F09D-A230-9A90BCA1A138}"/>
                </a:ext>
              </a:extLst>
            </p:cNvPr>
            <p:cNvGrpSpPr/>
            <p:nvPr/>
          </p:nvGrpSpPr>
          <p:grpSpPr>
            <a:xfrm>
              <a:off x="10038865" y="1787397"/>
              <a:ext cx="578641" cy="164596"/>
              <a:chOff x="9986606" y="1765300"/>
              <a:chExt cx="714355" cy="2032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6A7359-2980-EB60-9882-52DE955EB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6606" y="1765300"/>
                <a:ext cx="177800" cy="2032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A29FECE-6924-B98D-C602-4BA42BFA7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261" y="1765300"/>
                <a:ext cx="266700" cy="190501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39AD9-4457-4063-60E5-445F2428CDD7}"/>
                </a:ext>
              </a:extLst>
            </p:cNvPr>
            <p:cNvGrpSpPr/>
            <p:nvPr/>
          </p:nvGrpSpPr>
          <p:grpSpPr>
            <a:xfrm>
              <a:off x="8754340" y="1199569"/>
              <a:ext cx="473473" cy="128488"/>
              <a:chOff x="9986606" y="1765300"/>
              <a:chExt cx="748785" cy="2032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215404-27AF-CEB6-36DA-BD2267A32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6606" y="1765300"/>
                <a:ext cx="177800" cy="2032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E8194E4-6194-E82C-08AC-57F7C5871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1765300"/>
                <a:ext cx="266701" cy="190501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1F029C1-1763-5540-EEA6-22E809821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43953" y="5500189"/>
              <a:ext cx="266700" cy="2032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E7A7E9-68EF-4141-E9DC-6C5E754EE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9740" y="5047343"/>
              <a:ext cx="152400" cy="20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6E633C3-5CF2-3E04-04E2-D29CFA04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42353" y="4284770"/>
              <a:ext cx="203200" cy="2032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6708B60-E582-79FE-2A2E-B51D014F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44710" y="4702419"/>
              <a:ext cx="190500" cy="2413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9C1E162-6BA8-17D6-4427-A227DD6A0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1812" y="4987306"/>
              <a:ext cx="133729" cy="15283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2D013B-76A6-4D97-3EC7-12EBCD45A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002" y="3990456"/>
              <a:ext cx="200594" cy="14328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C0514A-E90D-4062-6A4A-1126E4F7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583" y="4915666"/>
              <a:ext cx="152833" cy="14328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1AFE982-B128-8E46-21E0-945319C57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7643" y="5560108"/>
              <a:ext cx="257906" cy="143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160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FA11DDB-DFD4-CF07-3051-332C04F41CE1}"/>
              </a:ext>
            </a:extLst>
          </p:cNvPr>
          <p:cNvGrpSpPr/>
          <p:nvPr/>
        </p:nvGrpSpPr>
        <p:grpSpPr>
          <a:xfrm>
            <a:off x="973017" y="229801"/>
            <a:ext cx="9651440" cy="11121001"/>
            <a:chOff x="973017" y="229801"/>
            <a:chExt cx="9651440" cy="11121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E85D41-4621-B920-74B1-654C79632FD4}"/>
                </a:ext>
              </a:extLst>
            </p:cNvPr>
            <p:cNvGrpSpPr/>
            <p:nvPr/>
          </p:nvGrpSpPr>
          <p:grpSpPr>
            <a:xfrm>
              <a:off x="1822237" y="807727"/>
              <a:ext cx="2337119" cy="3157121"/>
              <a:chOff x="1822237" y="807727"/>
              <a:chExt cx="2337119" cy="315712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4EB1914-8DB7-C0B2-3C89-B59DBD1E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0337" y="1202102"/>
                <a:ext cx="203200" cy="26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8CD442-5329-6F6C-FB83-304B6F80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937" y="1926604"/>
                <a:ext cx="215900" cy="2667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213C77D-35CC-6987-B26F-42416CFC1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2237" y="2626453"/>
                <a:ext cx="241300" cy="2667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48D1E1-273B-2617-CBE1-60362E996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156" y="3636386"/>
                <a:ext cx="203200" cy="1778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B66B33B-11C3-9629-EE9C-FCACFBAF5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4937" y="3736248"/>
                <a:ext cx="215900" cy="2286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12F7D5B-B0E9-94A8-30B3-A131F2A5F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8835" y="2278941"/>
                <a:ext cx="215900" cy="2159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8D3E1BA-62BB-4FA8-A98F-C7A66A74D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06935" y="1468802"/>
                <a:ext cx="203200" cy="2159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3612BB5-1342-831B-7BCD-7BE0DC48F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6935" y="807727"/>
                <a:ext cx="177800" cy="21590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EA2CF2-BEF6-3F58-8CAB-86D95903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3017" y="229801"/>
              <a:ext cx="9651440" cy="11121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4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Bunne  Charlotte</dc:creator>
  <cp:lastModifiedBy>Bunne  Charlotte</cp:lastModifiedBy>
  <cp:revision>1</cp:revision>
  <dcterms:created xsi:type="dcterms:W3CDTF">2023-07-20T10:52:02Z</dcterms:created>
  <dcterms:modified xsi:type="dcterms:W3CDTF">2023-07-20T11:05:27Z</dcterms:modified>
</cp:coreProperties>
</file>