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9" r:id="rId3"/>
    <p:sldId id="263" r:id="rId4"/>
    <p:sldId id="260" r:id="rId5"/>
    <p:sldId id="261" r:id="rId6"/>
    <p:sldId id="262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0657DA5D-C3A4-4ECF-A8E2-568A78683971}" type="datetimeFigureOut">
              <a:rPr lang="en-US" smtClean="0"/>
              <a:t>11/18/2014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A88C0B0-ED0D-4B3B-8D8C-190BB3628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771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7DA5D-C3A4-4ECF-A8E2-568A78683971}" type="datetimeFigureOut">
              <a:rPr lang="en-US" smtClean="0"/>
              <a:t>11/18/2014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8C0B0-ED0D-4B3B-8D8C-190BB3628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666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7DA5D-C3A4-4ECF-A8E2-568A78683971}" type="datetimeFigureOut">
              <a:rPr lang="en-US" smtClean="0"/>
              <a:t>11/18/2014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8C0B0-ED0D-4B3B-8D8C-190BB3628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7888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7DA5D-C3A4-4ECF-A8E2-568A78683971}" type="datetimeFigureOut">
              <a:rPr lang="en-US" smtClean="0"/>
              <a:t>11/18/2014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8C0B0-ED0D-4B3B-8D8C-190BB3628A6E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420364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7DA5D-C3A4-4ECF-A8E2-568A78683971}" type="datetimeFigureOut">
              <a:rPr lang="en-US" smtClean="0"/>
              <a:t>11/18/2014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8C0B0-ED0D-4B3B-8D8C-190BB3628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1639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7DA5D-C3A4-4ECF-A8E2-568A78683971}" type="datetimeFigureOut">
              <a:rPr lang="en-US" smtClean="0"/>
              <a:t>11/18/2014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8C0B0-ED0D-4B3B-8D8C-190BB3628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9037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7DA5D-C3A4-4ECF-A8E2-568A78683971}" type="datetimeFigureOut">
              <a:rPr lang="en-US" smtClean="0"/>
              <a:t>11/18/2014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8C0B0-ED0D-4B3B-8D8C-190BB3628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3057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7DA5D-C3A4-4ECF-A8E2-568A78683971}" type="datetimeFigureOut">
              <a:rPr lang="en-US" smtClean="0"/>
              <a:t>11/18/2014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8C0B0-ED0D-4B3B-8D8C-190BB3628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2556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7DA5D-C3A4-4ECF-A8E2-568A78683971}" type="datetimeFigureOut">
              <a:rPr lang="en-US" smtClean="0"/>
              <a:t>11/18/2014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8C0B0-ED0D-4B3B-8D8C-190BB3628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174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7DA5D-C3A4-4ECF-A8E2-568A78683971}" type="datetimeFigureOut">
              <a:rPr lang="en-US" smtClean="0"/>
              <a:t>11/18/2014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8C0B0-ED0D-4B3B-8D8C-190BB3628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383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7DA5D-C3A4-4ECF-A8E2-568A78683971}" type="datetimeFigureOut">
              <a:rPr lang="en-US" smtClean="0"/>
              <a:t>11/18/2014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8C0B0-ED0D-4B3B-8D8C-190BB3628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758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7DA5D-C3A4-4ECF-A8E2-568A78683971}" type="datetimeFigureOut">
              <a:rPr lang="en-US" smtClean="0"/>
              <a:t>11/18/2014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8C0B0-ED0D-4B3B-8D8C-190BB3628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456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7DA5D-C3A4-4ECF-A8E2-568A78683971}" type="datetimeFigureOut">
              <a:rPr lang="en-US" smtClean="0"/>
              <a:t>11/18/2014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8C0B0-ED0D-4B3B-8D8C-190BB3628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382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7DA5D-C3A4-4ECF-A8E2-568A78683971}" type="datetimeFigureOut">
              <a:rPr lang="en-US" smtClean="0"/>
              <a:t>11/18/2014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8C0B0-ED0D-4B3B-8D8C-190BB3628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1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7DA5D-C3A4-4ECF-A8E2-568A78683971}" type="datetimeFigureOut">
              <a:rPr lang="en-US" smtClean="0"/>
              <a:t>11/18/2014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8C0B0-ED0D-4B3B-8D8C-190BB3628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126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7DA5D-C3A4-4ECF-A8E2-568A78683971}" type="datetimeFigureOut">
              <a:rPr lang="en-US" smtClean="0"/>
              <a:t>11/18/2014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8C0B0-ED0D-4B3B-8D8C-190BB3628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852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7DA5D-C3A4-4ECF-A8E2-568A78683971}" type="datetimeFigureOut">
              <a:rPr lang="en-US" smtClean="0"/>
              <a:t>11/18/2014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8C0B0-ED0D-4B3B-8D8C-190BB3628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062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7DA5D-C3A4-4ECF-A8E2-568A78683971}" type="datetimeFigureOut">
              <a:rPr lang="en-US" smtClean="0"/>
              <a:t>11/18/2014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8C0B0-ED0D-4B3B-8D8C-190BB3628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6679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Data Oriented Gateway Engine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572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7044" y="-50961"/>
            <a:ext cx="9905998" cy="1478570"/>
          </a:xfrm>
        </p:spPr>
        <p:txBody>
          <a:bodyPr/>
          <a:lstStyle/>
          <a:p>
            <a:pPr algn="ctr"/>
            <a:r>
              <a:rPr lang="en-US" dirty="0" smtClean="0"/>
              <a:t>System outline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420388" y="5845906"/>
            <a:ext cx="1391138" cy="812800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915MHz radio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414474" y="5845906"/>
            <a:ext cx="1391138" cy="812800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MSP430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408560" y="5845906"/>
            <a:ext cx="1391138" cy="812800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2.4GHz radio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414474" y="4329726"/>
            <a:ext cx="1391138" cy="812800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Sketch</a:t>
            </a:r>
            <a:endParaRPr lang="en-US" dirty="0"/>
          </a:p>
        </p:txBody>
      </p:sp>
      <p:cxnSp>
        <p:nvCxnSpPr>
          <p:cNvPr id="8" name="Straight Arrow Connector 7"/>
          <p:cNvCxnSpPr>
            <a:stCxn id="4" idx="3"/>
            <a:endCxn id="5" idx="1"/>
          </p:cNvCxnSpPr>
          <p:nvPr/>
        </p:nvCxnSpPr>
        <p:spPr>
          <a:xfrm>
            <a:off x="3811526" y="6252306"/>
            <a:ext cx="1602948" cy="0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endCxn id="6" idx="1"/>
          </p:cNvCxnSpPr>
          <p:nvPr/>
        </p:nvCxnSpPr>
        <p:spPr>
          <a:xfrm flipV="1">
            <a:off x="6846277" y="6252306"/>
            <a:ext cx="1562283" cy="3907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7" idx="2"/>
            <a:endCxn id="5" idx="0"/>
          </p:cNvCxnSpPr>
          <p:nvPr/>
        </p:nvCxnSpPr>
        <p:spPr>
          <a:xfrm>
            <a:off x="6110043" y="5142526"/>
            <a:ext cx="0" cy="703380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5414474" y="2704126"/>
            <a:ext cx="1391138" cy="812800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Python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8408560" y="2685869"/>
            <a:ext cx="1391138" cy="812800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TUI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420388" y="2685869"/>
            <a:ext cx="1391138" cy="812800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Webserver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1" idx="2"/>
            <a:endCxn id="7" idx="0"/>
          </p:cNvCxnSpPr>
          <p:nvPr/>
        </p:nvCxnSpPr>
        <p:spPr>
          <a:xfrm>
            <a:off x="6110043" y="3516926"/>
            <a:ext cx="0" cy="812800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1" idx="1"/>
            <a:endCxn id="13" idx="3"/>
          </p:cNvCxnSpPr>
          <p:nvPr/>
        </p:nvCxnSpPr>
        <p:spPr>
          <a:xfrm flipH="1" flipV="1">
            <a:off x="3811526" y="3092269"/>
            <a:ext cx="1602948" cy="18257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1" idx="3"/>
            <a:endCxn id="12" idx="1"/>
          </p:cNvCxnSpPr>
          <p:nvPr/>
        </p:nvCxnSpPr>
        <p:spPr>
          <a:xfrm flipV="1">
            <a:off x="6805612" y="3092269"/>
            <a:ext cx="1602948" cy="18257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5414474" y="1187946"/>
            <a:ext cx="1391138" cy="812800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Cloud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17" idx="2"/>
            <a:endCxn id="11" idx="0"/>
          </p:cNvCxnSpPr>
          <p:nvPr/>
        </p:nvCxnSpPr>
        <p:spPr>
          <a:xfrm>
            <a:off x="6110043" y="2000746"/>
            <a:ext cx="0" cy="703380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209295" y="3146980"/>
            <a:ext cx="8362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Queue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174545" y="3177886"/>
            <a:ext cx="8362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Socket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150708" y="2229810"/>
            <a:ext cx="8362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UDP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150708" y="3773344"/>
            <a:ext cx="8362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IPC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150708" y="5380334"/>
            <a:ext cx="8362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Serial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311293" y="5995794"/>
            <a:ext cx="8362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SPI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300782" y="5994869"/>
            <a:ext cx="8362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SPI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1352059" y="1356208"/>
            <a:ext cx="359507" cy="33606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>
                    <a:lumMod val="85000"/>
                  </a:schemeClr>
                </a:solidFill>
              </a:ln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352058" y="1893747"/>
            <a:ext cx="359507" cy="33606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>
                    <a:lumMod val="85000"/>
                  </a:schemeClr>
                </a:solidFill>
              </a:ln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352059" y="818669"/>
            <a:ext cx="359507" cy="336062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>
                    <a:lumMod val="85000"/>
                  </a:schemeClr>
                </a:solidFill>
              </a:ln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780712" y="846954"/>
            <a:ext cx="8362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Cloud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780712" y="1419902"/>
            <a:ext cx="8362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Edison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780711" y="1959032"/>
            <a:ext cx="1056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Hardware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176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Hardware overview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2097088"/>
            <a:ext cx="4876190" cy="2752381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0803" y="2124610"/>
            <a:ext cx="3196822" cy="275234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73336" y="1755278"/>
            <a:ext cx="4412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BoosterPack</a:t>
            </a:r>
            <a:r>
              <a:rPr lang="en-US" dirty="0" smtClean="0"/>
              <a:t> Node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883041" y="1755278"/>
            <a:ext cx="4412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Leaf Node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610060" y="5005797"/>
            <a:ext cx="39388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Microcontroller: MSP430G2553</a:t>
            </a:r>
          </a:p>
          <a:p>
            <a:r>
              <a:rPr lang="en-US" dirty="0" smtClean="0"/>
              <a:t>Main radio: </a:t>
            </a:r>
            <a:r>
              <a:rPr lang="en-US" dirty="0" err="1" smtClean="0"/>
              <a:t>Anaren</a:t>
            </a:r>
            <a:r>
              <a:rPr lang="en-US" dirty="0" smtClean="0"/>
              <a:t> 915MHz</a:t>
            </a:r>
          </a:p>
          <a:p>
            <a:r>
              <a:rPr lang="en-US" dirty="0" err="1" smtClean="0"/>
              <a:t>Misc</a:t>
            </a:r>
            <a:r>
              <a:rPr lang="en-US" dirty="0" smtClean="0"/>
              <a:t>: Temperature sensor, LDO</a:t>
            </a:r>
          </a:p>
          <a:p>
            <a:r>
              <a:rPr lang="en-US" dirty="0" smtClean="0"/>
              <a:t>Cost: ~$13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348367" y="5006613"/>
            <a:ext cx="34816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Microcontroller: LPC812</a:t>
            </a:r>
          </a:p>
          <a:p>
            <a:r>
              <a:rPr lang="en-US" dirty="0"/>
              <a:t>R</a:t>
            </a:r>
            <a:r>
              <a:rPr lang="en-US" dirty="0" smtClean="0"/>
              <a:t>adio: Nordic 2.4GHz</a:t>
            </a:r>
          </a:p>
          <a:p>
            <a:r>
              <a:rPr lang="en-US" dirty="0" err="1" smtClean="0"/>
              <a:t>Misc</a:t>
            </a:r>
            <a:r>
              <a:rPr lang="en-US" dirty="0" smtClean="0"/>
              <a:t>: Temperature sensor</a:t>
            </a:r>
          </a:p>
          <a:p>
            <a:r>
              <a:rPr lang="en-US" dirty="0" smtClean="0"/>
              <a:t>Cost: ~$5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2769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Demo 1 – Cloud to local node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136184" y="5119077"/>
            <a:ext cx="1477108" cy="99255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Laptop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136184" y="3209638"/>
            <a:ext cx="1477108" cy="99255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WiFi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4" idx="0"/>
            <a:endCxn id="5" idx="2"/>
          </p:cNvCxnSpPr>
          <p:nvPr/>
        </p:nvCxnSpPr>
        <p:spPr>
          <a:xfrm flipV="1">
            <a:off x="9874738" y="4202191"/>
            <a:ext cx="0" cy="916886"/>
          </a:xfrm>
          <a:prstGeom prst="straightConnector1">
            <a:avLst/>
          </a:prstGeom>
          <a:ln w="38100">
            <a:solidFill>
              <a:schemeClr val="bg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5355858" y="2097088"/>
            <a:ext cx="1477108" cy="992553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SparkFun</a:t>
            </a:r>
            <a:r>
              <a:rPr lang="en-US" dirty="0" smtClean="0">
                <a:solidFill>
                  <a:schemeClr val="bg1"/>
                </a:solidFill>
              </a:rPr>
              <a:t> Cloud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8" name="Straight Arrow Connector 17"/>
          <p:cNvCxnSpPr>
            <a:stCxn id="5" idx="0"/>
            <a:endCxn id="16" idx="3"/>
          </p:cNvCxnSpPr>
          <p:nvPr/>
        </p:nvCxnSpPr>
        <p:spPr>
          <a:xfrm flipH="1" flipV="1">
            <a:off x="6832966" y="2593365"/>
            <a:ext cx="3041772" cy="616273"/>
          </a:xfrm>
          <a:prstGeom prst="straightConnector1">
            <a:avLst/>
          </a:prstGeom>
          <a:ln w="38100">
            <a:solidFill>
              <a:schemeClr val="bg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1837679" y="3209638"/>
            <a:ext cx="1477108" cy="99255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Edison System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837679" y="5119077"/>
            <a:ext cx="1477108" cy="99255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Leaf Node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16" idx="1"/>
            <a:endCxn id="19" idx="0"/>
          </p:cNvCxnSpPr>
          <p:nvPr/>
        </p:nvCxnSpPr>
        <p:spPr>
          <a:xfrm flipH="1">
            <a:off x="2576233" y="2593365"/>
            <a:ext cx="2779625" cy="616273"/>
          </a:xfrm>
          <a:prstGeom prst="straightConnector1">
            <a:avLst/>
          </a:prstGeom>
          <a:ln w="38100">
            <a:solidFill>
              <a:schemeClr val="bg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9" idx="2"/>
            <a:endCxn id="20" idx="0"/>
          </p:cNvCxnSpPr>
          <p:nvPr/>
        </p:nvCxnSpPr>
        <p:spPr>
          <a:xfrm>
            <a:off x="2576233" y="4202191"/>
            <a:ext cx="0" cy="916886"/>
          </a:xfrm>
          <a:prstGeom prst="straightConnector1">
            <a:avLst/>
          </a:prstGeom>
          <a:ln w="38100">
            <a:solidFill>
              <a:schemeClr val="bg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3655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Demo 2 – 915MHz to 2.4GHz node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136184" y="5119077"/>
            <a:ext cx="1477108" cy="99255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MSP430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136184" y="3209638"/>
            <a:ext cx="1477108" cy="99255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915MHz radio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4" idx="0"/>
            <a:endCxn id="5" idx="2"/>
          </p:cNvCxnSpPr>
          <p:nvPr/>
        </p:nvCxnSpPr>
        <p:spPr>
          <a:xfrm flipV="1">
            <a:off x="9874738" y="4202191"/>
            <a:ext cx="0" cy="916886"/>
          </a:xfrm>
          <a:prstGeom prst="straightConnector1">
            <a:avLst/>
          </a:prstGeom>
          <a:ln w="38100">
            <a:solidFill>
              <a:schemeClr val="bg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5355858" y="2097088"/>
            <a:ext cx="1477108" cy="99255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Edison System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5" idx="0"/>
            <a:endCxn id="16" idx="3"/>
          </p:cNvCxnSpPr>
          <p:nvPr/>
        </p:nvCxnSpPr>
        <p:spPr>
          <a:xfrm flipH="1" flipV="1">
            <a:off x="6832966" y="2593365"/>
            <a:ext cx="3041772" cy="616273"/>
          </a:xfrm>
          <a:prstGeom prst="straightConnector1">
            <a:avLst/>
          </a:prstGeom>
          <a:ln w="38100">
            <a:solidFill>
              <a:schemeClr val="bg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1837679" y="3209638"/>
            <a:ext cx="1477108" cy="99255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2.4GHz radio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837679" y="5119077"/>
            <a:ext cx="1477108" cy="99255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LPC812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16" idx="1"/>
            <a:endCxn id="19" idx="0"/>
          </p:cNvCxnSpPr>
          <p:nvPr/>
        </p:nvCxnSpPr>
        <p:spPr>
          <a:xfrm flipH="1">
            <a:off x="2576233" y="2593365"/>
            <a:ext cx="2779625" cy="616273"/>
          </a:xfrm>
          <a:prstGeom prst="straightConnector1">
            <a:avLst/>
          </a:prstGeom>
          <a:ln w="38100">
            <a:solidFill>
              <a:schemeClr val="bg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9" idx="2"/>
            <a:endCxn id="20" idx="0"/>
          </p:cNvCxnSpPr>
          <p:nvPr/>
        </p:nvCxnSpPr>
        <p:spPr>
          <a:xfrm>
            <a:off x="2576233" y="4202191"/>
            <a:ext cx="0" cy="916886"/>
          </a:xfrm>
          <a:prstGeom prst="straightConnector1">
            <a:avLst/>
          </a:prstGeom>
          <a:ln w="38100">
            <a:solidFill>
              <a:schemeClr val="bg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6511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Demo 3 – 915MHz </a:t>
            </a:r>
            <a:r>
              <a:rPr lang="en-US" dirty="0" err="1" smtClean="0"/>
              <a:t>rssi</a:t>
            </a:r>
            <a:r>
              <a:rPr lang="en-US" dirty="0" smtClean="0"/>
              <a:t> plot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5355858" y="2217085"/>
            <a:ext cx="1477108" cy="99255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Edison System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141413" y="5119077"/>
            <a:ext cx="1477108" cy="99255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MSP430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9570303" y="5119077"/>
            <a:ext cx="1477108" cy="99255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MSP430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3878750" y="5119076"/>
            <a:ext cx="1477108" cy="99255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MSP430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6832966" y="5119076"/>
            <a:ext cx="1477108" cy="99255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MSP430</a:t>
            </a:r>
            <a:endParaRPr lang="en-US" dirty="0"/>
          </a:p>
        </p:txBody>
      </p:sp>
      <p:cxnSp>
        <p:nvCxnSpPr>
          <p:cNvPr id="10" name="Straight Arrow Connector 9"/>
          <p:cNvCxnSpPr>
            <a:stCxn id="17" idx="0"/>
            <a:endCxn id="16" idx="2"/>
          </p:cNvCxnSpPr>
          <p:nvPr/>
        </p:nvCxnSpPr>
        <p:spPr>
          <a:xfrm flipV="1">
            <a:off x="4617304" y="3209638"/>
            <a:ext cx="1477108" cy="1909438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0" idx="0"/>
            <a:endCxn id="16" idx="2"/>
          </p:cNvCxnSpPr>
          <p:nvPr/>
        </p:nvCxnSpPr>
        <p:spPr>
          <a:xfrm flipV="1">
            <a:off x="1879967" y="3209638"/>
            <a:ext cx="4214445" cy="1909439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21" idx="0"/>
            <a:endCxn id="16" idx="2"/>
          </p:cNvCxnSpPr>
          <p:nvPr/>
        </p:nvCxnSpPr>
        <p:spPr>
          <a:xfrm flipH="1" flipV="1">
            <a:off x="6094412" y="3209638"/>
            <a:ext cx="1477108" cy="1909438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4" idx="0"/>
            <a:endCxn id="16" idx="2"/>
          </p:cNvCxnSpPr>
          <p:nvPr/>
        </p:nvCxnSpPr>
        <p:spPr>
          <a:xfrm flipH="1" flipV="1">
            <a:off x="6094412" y="3209638"/>
            <a:ext cx="4214445" cy="1909439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2510081" y="2217085"/>
            <a:ext cx="1477108" cy="99255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Webserver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8201634" y="2217084"/>
            <a:ext cx="1477108" cy="99255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TUI</a:t>
            </a:r>
            <a:endParaRPr lang="en-US" dirty="0"/>
          </a:p>
        </p:txBody>
      </p:sp>
      <p:cxnSp>
        <p:nvCxnSpPr>
          <p:cNvPr id="30" name="Straight Arrow Connector 29"/>
          <p:cNvCxnSpPr>
            <a:stCxn id="16" idx="1"/>
            <a:endCxn id="27" idx="3"/>
          </p:cNvCxnSpPr>
          <p:nvPr/>
        </p:nvCxnSpPr>
        <p:spPr>
          <a:xfrm flipH="1">
            <a:off x="3987189" y="2713362"/>
            <a:ext cx="1368669" cy="0"/>
          </a:xfrm>
          <a:prstGeom prst="straightConnector1">
            <a:avLst/>
          </a:prstGeom>
          <a:ln w="38100">
            <a:solidFill>
              <a:schemeClr val="bg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6" idx="3"/>
            <a:endCxn id="28" idx="1"/>
          </p:cNvCxnSpPr>
          <p:nvPr/>
        </p:nvCxnSpPr>
        <p:spPr>
          <a:xfrm flipV="1">
            <a:off x="6832966" y="2713361"/>
            <a:ext cx="1368668" cy="1"/>
          </a:xfrm>
          <a:prstGeom prst="straightConnector1">
            <a:avLst/>
          </a:prstGeom>
          <a:ln w="38100">
            <a:solidFill>
              <a:schemeClr val="bg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9344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4 – CLOUD DATA </a:t>
            </a:r>
            <a:r>
              <a:rPr lang="en-US" dirty="0" err="1" smtClean="0"/>
              <a:t>serVICES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C00000"/>
                </a:solidFill>
              </a:rPr>
              <a:t>SparkFun’s</a:t>
            </a:r>
            <a:r>
              <a:rPr lang="en-US" b="1" dirty="0" smtClean="0">
                <a:solidFill>
                  <a:srgbClr val="C00000"/>
                </a:solidFill>
              </a:rPr>
              <a:t> Open </a:t>
            </a:r>
            <a:r>
              <a:rPr lang="en-US" b="1" dirty="0" err="1" smtClean="0">
                <a:solidFill>
                  <a:srgbClr val="C00000"/>
                </a:solidFill>
              </a:rPr>
              <a:t>Phant</a:t>
            </a:r>
            <a:r>
              <a:rPr lang="en-US" b="1" dirty="0" smtClean="0">
                <a:solidFill>
                  <a:srgbClr val="C00000"/>
                </a:solidFill>
              </a:rPr>
              <a:t> Data Cloud Service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https</a:t>
            </a:r>
            <a:r>
              <a:rPr lang="en-US" dirty="0"/>
              <a:t>://</a:t>
            </a:r>
            <a:r>
              <a:rPr lang="en-US" sz="3600" b="1" dirty="0">
                <a:solidFill>
                  <a:srgbClr val="FF0000"/>
                </a:solidFill>
              </a:rPr>
              <a:t>data.sparkfun.com</a:t>
            </a:r>
            <a:r>
              <a:rPr lang="en-US" dirty="0"/>
              <a:t>/doge_edison_test</a:t>
            </a:r>
            <a:r>
              <a:rPr lang="en-US" dirty="0" smtClean="0"/>
              <a:t>/</a:t>
            </a:r>
          </a:p>
          <a:p>
            <a:endParaRPr lang="en-US" dirty="0" smtClean="0"/>
          </a:p>
          <a:p>
            <a:r>
              <a:rPr lang="en-US" b="1" dirty="0" smtClean="0">
                <a:solidFill>
                  <a:srgbClr val="C00000"/>
                </a:solidFill>
              </a:rPr>
              <a:t>Intel’s Open Data Analytics </a:t>
            </a:r>
            <a:r>
              <a:rPr lang="en-US" b="1" dirty="0">
                <a:solidFill>
                  <a:srgbClr val="C00000"/>
                </a:solidFill>
              </a:rPr>
              <a:t>Cloud Service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https://</a:t>
            </a:r>
            <a:r>
              <a:rPr lang="en-US" sz="3200" b="1" dirty="0" smtClean="0">
                <a:solidFill>
                  <a:srgbClr val="FF0000"/>
                </a:solidFill>
              </a:rPr>
              <a:t>dashboard.us.enableiot.com</a:t>
            </a:r>
            <a:r>
              <a:rPr lang="en-US" dirty="0" smtClean="0"/>
              <a:t>/v1/ui/dashboard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71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C00000"/>
                </a:solidFill>
              </a:rPr>
              <a:t>SparkFun’s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smtClean="0">
                <a:solidFill>
                  <a:srgbClr val="C00000"/>
                </a:solidFill>
              </a:rPr>
              <a:t>   Open    </a:t>
            </a:r>
            <a:r>
              <a:rPr lang="en-US" b="1" dirty="0" err="1" smtClean="0">
                <a:solidFill>
                  <a:srgbClr val="C00000"/>
                </a:solidFill>
              </a:rPr>
              <a:t>Phant</a:t>
            </a:r>
            <a:r>
              <a:rPr lang="en-US" b="1" dirty="0" smtClean="0">
                <a:solidFill>
                  <a:srgbClr val="C00000"/>
                </a:solidFill>
              </a:rPr>
              <a:t> </a:t>
            </a:r>
            <a:br>
              <a:rPr lang="en-US" b="1" dirty="0" smtClean="0">
                <a:solidFill>
                  <a:srgbClr val="C00000"/>
                </a:solidFill>
              </a:rPr>
            </a:br>
            <a:r>
              <a:rPr lang="en-US" b="1" dirty="0" smtClean="0">
                <a:solidFill>
                  <a:srgbClr val="C00000"/>
                </a:solidFill>
              </a:rPr>
              <a:t>Data </a:t>
            </a:r>
            <a:r>
              <a:rPr lang="en-US" b="1" dirty="0">
                <a:solidFill>
                  <a:srgbClr val="C00000"/>
                </a:solidFill>
              </a:rPr>
              <a:t>Cloud 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77" y="2310938"/>
            <a:ext cx="11760241" cy="3632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255368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>
    <a:lnDef>
      <a:spPr>
        <a:ln w="38100">
          <a:solidFill>
            <a:schemeClr val="bg1"/>
          </a:solidFill>
          <a:headEnd type="triangl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TC104033919[[fn=Circuit]]</Template>
  <TotalTime>196</TotalTime>
  <Words>124</Words>
  <Application>Microsoft Office PowerPoint</Application>
  <PresentationFormat>Widescreen</PresentationFormat>
  <Paragraphs>56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Tw Cen MT</vt:lpstr>
      <vt:lpstr>Circuit</vt:lpstr>
      <vt:lpstr>Data Oriented Gateway Engine</vt:lpstr>
      <vt:lpstr>System outline</vt:lpstr>
      <vt:lpstr>Hardware overview</vt:lpstr>
      <vt:lpstr>Demo 1 – Cloud to local node</vt:lpstr>
      <vt:lpstr>Demo 2 – 915MHz to 2.4GHz node</vt:lpstr>
      <vt:lpstr>Demo 3 – 915MHz rssi plot</vt:lpstr>
      <vt:lpstr>DEMO 4 – CLOUD DATA serVICES </vt:lpstr>
      <vt:lpstr>SparkFun’s    Open    Phant  Data Cloud Service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Oriented Gateway Engine</dc:title>
  <dc:creator>Bunney, Mark</dc:creator>
  <cp:lastModifiedBy>Bunney, Mark</cp:lastModifiedBy>
  <cp:revision>35</cp:revision>
  <dcterms:created xsi:type="dcterms:W3CDTF">2014-11-17T17:26:29Z</dcterms:created>
  <dcterms:modified xsi:type="dcterms:W3CDTF">2014-11-19T04:07:45Z</dcterms:modified>
</cp:coreProperties>
</file>