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7.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8.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notesSlides/notesSlide13.xml" ContentType="application/vnd.openxmlformats-officedocument.presentationml.notesSlide+xml"/>
  <Override PartName="/ppt/ink/ink46.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44"/>
  </p:notesMasterIdLst>
  <p:sldIdLst>
    <p:sldId id="258" r:id="rId3"/>
    <p:sldId id="294" r:id="rId4"/>
    <p:sldId id="263" r:id="rId5"/>
    <p:sldId id="262" r:id="rId6"/>
    <p:sldId id="295" r:id="rId7"/>
    <p:sldId id="264" r:id="rId8"/>
    <p:sldId id="265" r:id="rId9"/>
    <p:sldId id="296" r:id="rId10"/>
    <p:sldId id="268" r:id="rId11"/>
    <p:sldId id="269" r:id="rId12"/>
    <p:sldId id="297" r:id="rId13"/>
    <p:sldId id="291" r:id="rId14"/>
    <p:sldId id="310" r:id="rId15"/>
    <p:sldId id="292" r:id="rId16"/>
    <p:sldId id="293" r:id="rId17"/>
    <p:sldId id="271" r:id="rId18"/>
    <p:sldId id="272" r:id="rId19"/>
    <p:sldId id="273" r:id="rId20"/>
    <p:sldId id="279" r:id="rId21"/>
    <p:sldId id="280" r:id="rId22"/>
    <p:sldId id="298" r:id="rId23"/>
    <p:sldId id="282" r:id="rId24"/>
    <p:sldId id="283" r:id="rId25"/>
    <p:sldId id="284" r:id="rId26"/>
    <p:sldId id="274" r:id="rId27"/>
    <p:sldId id="300" r:id="rId28"/>
    <p:sldId id="299" r:id="rId29"/>
    <p:sldId id="302" r:id="rId30"/>
    <p:sldId id="303" r:id="rId31"/>
    <p:sldId id="304" r:id="rId32"/>
    <p:sldId id="305" r:id="rId33"/>
    <p:sldId id="306" r:id="rId34"/>
    <p:sldId id="307" r:id="rId35"/>
    <p:sldId id="308" r:id="rId36"/>
    <p:sldId id="275" r:id="rId37"/>
    <p:sldId id="276" r:id="rId38"/>
    <p:sldId id="277" r:id="rId39"/>
    <p:sldId id="278" r:id="rId40"/>
    <p:sldId id="309" r:id="rId41"/>
    <p:sldId id="286" r:id="rId42"/>
    <p:sldId id="28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28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46:31.252"/>
    </inkml:context>
    <inkml:brush xml:id="br0">
      <inkml:brushProperty name="width" value="0.035" units="cm"/>
      <inkml:brushProperty name="height" value="0.035" units="cm"/>
    </inkml:brush>
  </inkml:definitions>
  <inkml:trace contextRef="#ctx0" brushRef="#br0">1791 344 24575,'-14'-1'0,"1"-1"0,-1-1 0,0 0 0,1-1 0,0-1 0,0 0 0,0 0 0,-19-12 0,-23-9 0,6 8 0,-1 2 0,-1 2 0,0 3 0,-1 2 0,0 2 0,0 2 0,-62 3 0,113 2 0,-26 0 0,0 1 0,0 0 0,0 2 0,-50 13 0,-99 53 0,117-43 0,-26 8 0,35-15 0,-70 37 0,67-22 0,2 1 0,2 3 0,-54 53 0,89-77 0,0 2 0,0-1 0,2 2 0,0 0 0,1 0 0,-14 30 0,11-16 0,1 2 0,2 0 0,-9 38 0,8-11 0,3 0 0,-1 68 0,8 125 0,2-143 0,0-98 0,1-1 0,0 1 0,0-1 0,1 1 0,1-1 0,0 0 0,0 0 0,1 0 0,1 0 0,0-1 0,12 20 0,-12-23 0,0 0 0,1-1 0,0 1 0,1-1 0,-1 0 0,1-1 0,0 0 0,1 0 0,-1 0 0,1-1 0,0 0 0,0 0 0,0-1 0,1 0 0,-1-1 0,11 2 0,332 38 0,2-28 0,-315-13 0,116 7 0,59 0 0,-148-9 0,-1-3 0,0-2 0,110-27 0,-79 8 0,-1-4 0,153-72 0,-124 43 0,191-99 0,-253 122 0,-2-3 0,-1-2 0,52-47 0,-74 51 0,44-55 0,-44 48 0,-26 30 0,0 0 0,-1 0 0,0-1 0,-2 0 0,1-1 0,-2 1 0,0-1 0,0-1 0,-2 1 0,0-1 0,-1 0 0,0 0 0,-1 0 0,-1 0 0,-1 0 0,0 0 0,-1 0 0,-1 0 0,-6-30 0,-3-2 0,-2 0 0,-3 1 0,-1 0 0,-43-81 0,19 51 0,29 53 0,-1 0 0,0 0 0,-2 2 0,0 0 0,-23-24 0,21 30 0,0 0 0,-1 1 0,-1 2 0,0 0 0,-1 0 0,0 2 0,-1 1 0,0 0 0,-28-8 0,14 8 0,-1 2 0,0 1 0,-1 2 0,0 2 0,-39 1 0,-45 1 0,-234 4 0,314 0 0,0 2 0,1 1 0,-55 17 0,-115 49 0,80-26 0,53-18 0,43-15 0,0-1 0,-1-1 0,-70 11 0,97-21 0,-1 0 0,1 0 0,0 1 0,0 1 0,0-1 0,0 2 0,1-1 0,-1 1 0,1 0 0,0 0 0,0 1 0,0 0 0,0 0 0,-5 6 0,-67 53-1365,64-51-5461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3:15.911"/>
    </inkml:context>
    <inkml:brush xml:id="br0">
      <inkml:brushProperty name="width" value="0.035" units="cm"/>
      <inkml:brushProperty name="height" value="0.035" units="cm"/>
    </inkml:brush>
  </inkml:definitions>
  <inkml:trace contextRef="#ctx0" brushRef="#br0">1709 1 24575,'-392'16'24,"118"-1"-292,233-14 155,-81 2-263,-236 37 1,341-36 437,0 0-1,0 2 1,0 0-1,1 1 1,0 0 0,0 2-1,0-1 1,-15 14-1,10-6 50,2 1 0,0 1 0,0 1-1,-29 41 1,20-21-111,2 1 0,1 2 0,2 0 0,2 2 0,2 0 0,2 1 0,2 1 0,2 0 0,-8 56 0,-2 88 0,21-157 0,2 0 0,1 0 0,10 59 0,-6-72 0,1 1 0,1-2 0,1 1 0,0-1 0,2 0 0,0-1 0,1 0 0,1-1 0,0 0 0,1-1 0,24 24 0,-3-9 0,1-1 0,2-2 0,0-2 0,51 28 0,3-7 9,2-4 0,164 52 0,205 29-337,-342-99-131,0-5 1,1-6-1,180-2 0,-225-14 418,124-20 0,73-33 57,-203 36-41,-2-2 1,120-55-1,-91 26 210,106-71-1,-161 94 197,-1-3 1,-2-1-1,-1-2 1,62-68-1,-92 91-381,-1 0 0,0 0 0,0-1 0,-1 0 0,-1 0 0,0-1 0,0 1 0,-1-1 0,-1 0 0,0 0 0,0-1 0,-1 1 0,-1-1 0,0 1 0,-1-15 0,0 3 0,-2 0 0,0 0 0,-8-30 0,7 42 0,-1 0 0,-1 0 0,1 1 0,-2-1 0,0 1 0,0 0 0,-1 0 0,-8-9 0,-36-42 0,-2 3 0,-3 2 0,-3 3 0,-2 2 0,-115-75 0,104 89 0,0 2 0,-109-36 0,27 12 0,129 48-170,-1 1-1,0 2 0,0 1 1,-1 1-1,0 1 0,0 1 1,-33-1-1,43 6-6655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3:35.969"/>
    </inkml:context>
    <inkml:brush xml:id="br0">
      <inkml:brushProperty name="width" value="0.035" units="cm"/>
      <inkml:brushProperty name="height" value="0.035" units="cm"/>
    </inkml:brush>
  </inkml:definitions>
  <inkml:trace contextRef="#ctx0" brushRef="#br0">191 0 24575,'-6'7'0,"0"0"0,0 0 0,1 1 0,0-1 0,1 1 0,0 0 0,-4 9 0,-17 61 0,19-54 0,-28 114 0,-19 172 0,41-225 0,0 33 0,7 211 0,7-183 0,-2-139 0,0-2 0,0 0 0,0 0 0,0-1 0,1 1 0,0 0 0,1 5 0,-1-9 0,-1 1 0,1-1 0,0 1 0,0-1 0,0 0 0,0 0 0,0 1 0,0-1 0,0 0 0,0 0 0,0 0 0,0 0 0,0 0 0,1-1 0,-1 1 0,0 0 0,1 0 0,-1-1 0,1 1 0,-1-1 0,1 1 0,-1-1 0,1 0 0,1 0 0,17 3 0,0-2 0,33-2 0,-28-1 0,30 4 0,183 12 0,-14-1 0,517 4-1193,-2-70 0,-213 25 1809,0 26 407,-253 3-741,-269 0-266,0-1-1,0 0 1,0-1-1,0 1 1,0-1-1,0 1 1,0-1-1,0 0 1,0-1-1,0 1 1,0-1-1,-1 0 1,1 0-1,0 0 1,-1 0-1,0-1 1,1 1-1,-1-1 1,0 0-1,0 0 1,-1 0-1,1 0 1,-1 0-1,1-1 1,-1 1-1,0-1 1,0 1-1,-1-1 1,3-6-1,2-6-15,37-100 0,0-9-1365,-37 109-5461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3:46.729"/>
    </inkml:context>
    <inkml:brush xml:id="br0">
      <inkml:brushProperty name="width" value="0.035" units="cm"/>
      <inkml:brushProperty name="height" value="0.035" units="cm"/>
    </inkml:brush>
  </inkml:definitions>
  <inkml:trace contextRef="#ctx0" brushRef="#br0">1331 345 24575,'-1'-7'0,"0"1"0,0 0 0,0-1 0,-1 1 0,0 0 0,0 0 0,0 0 0,-1 0 0,0 0 0,0 1 0,-1-1 0,-6-8 0,-6-5 0,-35-32 0,31 35 0,0 1 0,-2 1 0,0 1 0,-26-12 0,11 6 0,15 9 0,-38-14 0,14 8 0,33 12 0,0 0 0,0 2 0,0-1 0,-1 2 0,1-1 0,-23 2 0,17 1 0,0-2 0,-28-5 0,-1 0 0,0 1 0,-1 3 0,-87 6 0,1 13 0,126-16 0,1 0 0,0 1 0,0 0 0,0 0 0,0 1 0,0 0 0,-11 6 0,4 0 0,2 0 0,-24 21 0,15-13 0,17-14 0,0 1 0,1 0 0,-1 0 0,1 0 0,0 0 0,0 1 0,0 0 0,0 0 0,1 0 0,0 0 0,0 0 0,-2 7 0,-20 56 0,-27 122 0,44-146 0,1 0 0,-1 88 0,9-116 0,0 1 0,0-1 0,7 27 0,-7-40 0,1 5 0,0 1 0,0-2 0,0 1 0,1 0 0,1 0 0,-1-1 0,1 0 0,0 0 0,6 7 0,36 47 0,-22-27 0,49 51 0,-58-73 1,0 0-1,1 0 1,1-2-1,0 0 1,27 12-1,10 6-1368,-43-22-5458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3:54.059"/>
    </inkml:context>
    <inkml:brush xml:id="br0">
      <inkml:brushProperty name="width" value="0.035" units="cm"/>
      <inkml:brushProperty name="height" value="0.035" units="cm"/>
    </inkml:brush>
  </inkml:definitions>
  <inkml:trace contextRef="#ctx0" brushRef="#br0">1215 138 24575,'-2'-2'0,"1"-1"0,0 0 0,-1 1 0,0-1 0,0 1 0,0 0 0,0-1 0,0 1 0,0 0 0,-4-2 0,2 0 0,-6-5 0,0 0 0,-1 1 0,1 0 0,-2 1 0,1 0 0,-1 1 0,0 0 0,-17-5 0,11 6 0,1 1 0,-1 1 0,0 0 0,0 1 0,-31 1 0,-90-7 0,13 0 0,86 8 0,0 1 0,0 2 0,1 2 0,-1 2 0,1 1 0,0 2 0,-40 16 0,53-16 0,-81 36 0,91-38 0,1 0 0,-1 1 0,1 1 0,-18 16 0,28-21 0,0 1 0,0 0 0,0 0 0,0 0 0,1 1 0,1-1 0,-1 1 0,1 0 0,0 0 0,0 1 0,-2 8 0,0 10 0,-5 50 0,5-33 0,-1 12 0,1 0 0,3 0 0,9 86 0,-3-114 0,1-1 0,1-1 0,14 36 0,37 70 0,-46-107 0,-3-8 0,1 0 0,1 0 0,1-1 0,0 0 0,1-1 0,0-1 0,1 0 0,0 0 0,1-1 0,24 15 0,-1-4 0,1-2 0,1-1 0,54 18 0,-45-20 0,0-3 0,66 12 0,-87-22 0,0-1 0,1-2 0,0-1 0,-1-1 0,53-7 0,-54 1 0,37-13 0,8-2 0,-41 11 0,1-1 0,-1-1 0,-1-1 0,28-18 0,-10 6 0,12-6 0,-2-3 0,-2-2 0,-1-2 0,63-58 0,18-55 0,-128 141 0,0 0 0,-1 0 0,-1-1 0,1 0 0,-2 0 0,1 0 0,-2 0 0,1-1 0,-1 0 0,-1 0 0,-1 0 0,1 1 0,-2-2 0,0-11 0,-1 18 0,-1 0 0,0 0 0,0 0 0,0 0 0,-1 0 0,0 0 0,0 1 0,0 0 0,0-1 0,-1 1 0,0 1 0,0-1 0,-6-4 0,-20-29 0,-47-78 0,73 111 0,0-1 0,0 1 0,-1 0 0,0 0 0,0 1 0,0-1 0,0 1 0,0 0 0,-1 0 0,0 1 0,0 0 0,0 0 0,0 0 0,0 1 0,-1 0 0,-10-2 0,8 1-227,0 0-1,1-1 1,-1 1-1,1-1 1,-15-11-1,12 7-6598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3:58.161"/>
    </inkml:context>
    <inkml:brush xml:id="br0">
      <inkml:brushProperty name="width" value="0.035" units="cm"/>
      <inkml:brushProperty name="height" value="0.035" units="cm"/>
    </inkml:brush>
  </inkml:definitions>
  <inkml:trace contextRef="#ctx0" brushRef="#br0">581 38 24575,'-16'1'0,"1"1"0,-1 0 0,1 1 0,0 1 0,-21 7 0,13-3 0,13-4 0,1 1 0,0 0 0,1 0 0,-1 1 0,1 1 0,0-1 0,-12 15 0,-5 2 0,-178 159 0,186-166 0,1 0 0,1 1 0,0 0 0,1 2 0,-15 24 0,27-36 0,-1-1 0,1 1 0,0-1 0,0 1 0,0 0 0,1 0 0,0 0 0,1 8 0,-5 21 0,2-24 0,1 0 0,0 0 0,1 0 0,0 0 0,1 0 0,0 0 0,1 0 0,0 0 0,1 0 0,1 0 0,-1-1 0,2 1 0,0-1 0,6 13 0,16 38 0,-15-34 0,16 28 0,-22-47 0,0-1 0,1 0 0,0 0 0,0 0 0,1-1 0,0 0 0,9 8 0,0-2 0,-1-1 0,2-1 0,-1-1 0,2 0 0,-1-1 0,1-1 0,0 0 0,1-2 0,0 0 0,0-1 0,22 3 0,30 2 0,135 38 0,-147-31 0,0-2 0,1-3 0,95 6 0,-118-18 0,0-3 0,0-1 0,-1-1 0,1-2 0,-1-2 0,-1-1 0,0-2 0,38-19 0,-15 7 0,55-34 0,-93 46 0,0-1 0,-1-1 0,-1 0 0,0-1 0,-1-2 0,16-19 0,-12 9 0,-1-2 0,-2 0 0,27-56 0,-23 34 0,24-84 0,-41 116 0,-1 0 0,-1 0 0,-1 0 0,0 0 0,-1 0 0,-2 0 0,-2-27 0,2 36 0,-1 0 0,0 0 0,-1 0 0,0 0 0,0 0 0,-1 1 0,0 0 0,-1-1 0,0 2 0,0-1 0,-1 0 0,0 1 0,-1 0 0,0 1 0,-11-11 0,-32-20 0,-2 3 0,-2 1 0,-1 3 0,-75-30 0,115 55 0,-1 2 0,1-1 0,-1 2 0,-1 0 0,1 1 0,0 1 0,-21 0 0,-115 15 0,137-12 0,-137 22 0,-155 44 0,291-63-227,1 0-1,-1 2 1,2 0-1,-1 1 1,-20 14-1,16-9-6598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02.782"/>
    </inkml:context>
    <inkml:brush xml:id="br0">
      <inkml:brushProperty name="width" value="0.035" units="cm"/>
      <inkml:brushProperty name="height" value="0.035" units="cm"/>
    </inkml:brush>
  </inkml:definitions>
  <inkml:trace contextRef="#ctx0" brushRef="#br0">1637 380 24575,'-13'-36'0,"11"25"0,-1 0 0,-1 0 0,0 0 0,-1 1 0,0-1 0,-8-12 0,0 3 0,-1 1 0,-17-19 0,-18-4 0,33 26 0,-32-26 0,-5-5 0,49 43 0,0 1 0,0 0 0,0 1 0,0-1 0,-1 1 0,1-1 0,-1 1 0,1 0 0,-1 1 0,0-1 0,0 1 0,0 0 0,-10 0 0,-7-1 0,-44 5 0,22-1 0,38-2 0,-11 0 0,-1 0 0,1 1 0,-1 0 0,1 2 0,0 0 0,-29 9 0,19-3 0,-1-1 0,-37 5 0,34-7 0,-12 5 0,0 2 0,1 2 0,-41 20 0,-36 14 0,-46 22 0,128-54 0,23-11 0,1 0 0,0 2 0,1-1 0,0 1 0,0 1 0,0 1 0,-18 19 0,25-25 0,1 0 0,-1 0 0,0 0 0,0 0 0,-1-1 0,-9 5 0,10-6 0,1 0 0,-1 0 0,1 1 0,-1 0 0,1 0 0,0 0 0,0 0 0,0 1 0,1 0 0,-1-1 0,-4 8 0,-1 5 0,1 1 0,0 0 0,1 1 0,-8 30 0,-9 76 0,10-48 0,8-45 0,1 0 0,1 1 0,1-1 0,4 61 0,2-77 0,1-1 0,1 1 0,0-1 0,1 0 0,0 0 0,1-1 0,10 15 0,-1-1 0,-7-10 0,1 0 0,18 22 0,-23-33 0,1 0 0,0 0 0,0 0 0,1-1 0,0 0 0,-1 0 0,2-1 0,9 5 0,102 50 0,-107-55 0,19 10 0,1-2 0,48 13 0,-15-10 0,82 15 0,20-8 0,-104-15 0,1-2 0,66-4 0,-77-1 0,284-18 0,-263 7 0,1-2 0,108-36 0,35-28 0,-177 66 0,-34 9 0,0 1 0,-1-1 0,1 0 0,0-1 0,-1 1 0,1-1 0,-1-1 0,0 1 0,8-7 0,32-24 0,-35 28 0,-1-1 0,0 0 0,-1-1 0,10-10 0,10-11 0,52-41 0,-22 21 0,-25 20 0,-17 15 0,-1 0 0,0 0 0,-1-2 0,0 0 0,-1 0 0,13-23 0,-19 25 0,0 2 0,-1-1 0,10-24 0,-16 34 0,0 0 0,0 0 0,0 1 0,0-1 0,-1 0 0,1 0 0,-1 0 0,0 0 0,0 0 0,0-1 0,0 1 0,-1 0 0,1 0 0,-1 0 0,0 1 0,0-1 0,0 0 0,0 0 0,-2-3 0,-5-7 0,-1 1 0,-1 0 0,0 1 0,-1 0 0,0 0 0,-20-14 0,20 16 0,1 0 0,-13-15 0,-17-15 0,24 27 0,8 6 0,0-1 0,0 1 0,0-1 0,1 0 0,0-1 0,-9-12 0,11 12 0,-2-1 0,1 1 0,-1 1 0,0-1 0,-1 1 0,0 0 0,0 1 0,-10-6 0,10 5 0,0 0 0,1 0 0,0 0 0,-8-11 0,9 10 0,0 0 0,-1 1 0,0 1 0,0-1 0,-10-7 0,-16-13 0,28 22 0,-1 0 0,1 0 0,-1 1 0,0 0 0,-11-6 0,-16-7 0,23 12 0,0 0 0,0 0 0,0 1 0,0 0 0,-1 1 0,-16-3 0,-19-1 0,-1 3 0,-1 2 0,-85 6 0,11 3 0,-4 0 0,120-6-273,0 0 0,1 0 0,-1 0 0,-11 5 0,5 1-6553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14.414"/>
    </inkml:context>
    <inkml:brush xml:id="br0">
      <inkml:brushProperty name="width" value="0.035" units="cm"/>
      <inkml:brushProperty name="height" value="0.035" units="cm"/>
    </inkml:brush>
  </inkml:definitions>
  <inkml:trace contextRef="#ctx0" brushRef="#br0">293 563 24575,'-1'22'0,"-1"0"0,-2-1 0,-7 26 0,1 1 0,-44 286 0,30-177 0,2 0 0,-4 269 0,28 146 0,-2-567 0,0-3 0,0 1 0,0-1 0,0 1 0,0-1 0,0 0 0,0 1 0,-1-1 0,1 1 0,-1-1 0,0 0 0,1 0 0,-1 1 0,-2 2 0,3-5 0,-1 0 0,1 0 0,0 0 0,0 0 0,0 0 0,-1 0 0,1 0 0,0 0 0,0 0 0,0 0 0,-1 0 0,1 0 0,0 0 0,0 0 0,0 0 0,-1 0 0,1 0 0,0 0 0,0 0 0,0 0 0,-1 0 0,1-1 0,0 1 0,0 0 0,0 0 0,0 0 0,0 0 0,-1 0 0,1-1 0,0 1 0,0 0 0,0 0 0,0 0 0,0 0 0,0-1 0,0 1 0,0 0 0,0 0 0,0 0 0,-1-1 0,1 1 0,0 0 0,0 0 0,0-1 0,0 1 0,0 0 0,0 0 0,1-1 0,-4-12 0,-1-45 0,5-72 0,0 50 0,5-94 0,39-236 0,45-30 0,-84 412 0,3-35 0,-7 39 0,2 0 0,9-32 0,-9 37 0,0 1 0,2-26 0,4-18 0,-9 54 0,1 1 0,-1 0 0,2 0 0,-1 0 0,1 0 0,0 0 0,0 0 0,1 1 0,0-1 0,0 1 0,0 0 0,1 0 0,7-7 0,-6 8 0,0-1 0,-1 0 0,0 0 0,0-1 0,-1 0 0,0 0 0,0 0 0,-1 0 0,1 0 0,-2-1 0,1 1 0,-1-1 0,0 0 0,-1 0 0,1 0 0,-1-10 0,0 16 0,-1-1 0,1 0 0,0 0 0,1 1 0,-1-1 0,0 1 0,1-1 0,-1 1 0,1 0 0,0-1 0,0 1 0,0 0 0,0 0 0,0 0 0,0 0 0,1 1 0,-1-1 0,1 1 0,-1-1 0,1 1 0,-1 0 0,1 0 0,0 0 0,2 0 0,9-4 0,0 2 0,0 0 0,21-2 0,395-18-20,1 24-1869,-175 0 938,-39 0 979,842-4-3515,0-25 906,-559 7 1848,379-19 925,-2-28-3416,-355 12 3721,447-44-318,-717 74-83,257-20 2119,-350 39 591,191 15 0,-85 5 1019,133-13-3722,-173-1 35,273-10-138,-240 4 0,215-16 0,-226-2 0,-238 24 0,-3 0 0,0 0 0,1 1 0,-1-1 0,0 2 0,11 0 0,-15-1 0,-1 1 0,1-1 0,-1 1 0,1-1 0,-1 1 0,1 0 0,-1-1 0,0 1 0,0 0 0,1 0 0,-1 0 0,0 0 0,0 0 0,0 0 0,0 0 0,0 1 0,0-1 0,0 0 0,0 0 0,-1 1 0,1-1 0,0 1 0,-1-1 0,1 0 0,-1 1 0,0-1 0,1 1 0,-1 2 0,3 28 0,-2 0 0,-4 35 0,1-6 0,-7 239 0,0 29 0,9-264-19,2 250-409,26-2 90,20 21 338,24 139 0,-19-113 785,-37-284-785,-9-45 0,-1 0 0,3 63 0,-9-80 0,1-8 0,-1 0 0,0 1 0,-1-1 0,1 0 0,-3 9 0,2-12 0,0-1 0,0 0 0,0-1 0,0 1 0,0 0 0,0 0 0,0 0 0,-1 0 0,1-1 0,-1 1 0,1-1 0,-1 1 0,0-1 0,1 0 0,-1 0 0,0 1 0,0-1 0,0 0 0,-4 1 0,-5 1 0,0 1 0,0-2 0,-1 1 0,1-2 0,-16 1 0,-63-3 0,40 0 0,-1107 31-1011,88 74-828,7-19 1839,-3-90 0,-44-72-166,729 43 134,-143-17 32,338 30 805,-179-11 1438,140 24-2243,-96-2 0,284 10 0,-431-18 0,100-20 0,-139 25 0,330 15 0,-781-2 0,925-2 0,0-1 0,0-2 0,-30-8 0,10 2 0,-7-5 0,46 11 0,-1 1 0,0 1 0,0 0 0,-24-1 0,31 4 0,0 0 0,1-1 0,-1 1 0,0-1 0,1-1 0,-1 1 0,1-1 0,0 0 0,-1 0 0,-10-7 0,5 4 0,1-1 0,-1 2 0,0 0 0,0 0 0,-1 1 0,1 1 0,-23-2 0,-92 3 0,61 3 0,-255-2 0,307-1 0,-1-1 0,0-1 0,1 0 0,-1-1 0,1-1 0,0 0 0,1-1 0,-19-10 0,12 6 0,-1 0 0,-32-8 0,41 15 0,0 0 0,0 0 0,1-1 0,-1-1 0,1 0 0,0-1 0,1 0 0,-1 0 0,1-1 0,-12-11 0,19 15 0,1 0 0,0 0 0,0 0 0,0-1 0,0 1 0,0-1 0,1 1 0,0-1 0,0 0 0,0 0 0,0 1 0,0-1 0,1 0 0,0 0 0,-1 0 0,1 0 0,1 1 0,-1-1 0,1 0 0,1-6 0,2-8 0,2 0 0,14-33 0,-17 43 0,6-11-1365,1 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15.786"/>
    </inkml:context>
    <inkml:brush xml:id="br0">
      <inkml:brushProperty name="width" value="0.035" units="cm"/>
      <inkml:brushProperty name="height" value="0.035" units="cm"/>
    </inkml:brush>
  </inkml:definitions>
  <inkml:trace contextRef="#ctx0" brushRef="#br0">688 1 24575,'-159'11'0,"132"-8"0,2-1 0,-45 11 0,63-11 0,0 1 0,0-1 0,1 1 0,-1 0 0,1 0 0,0 1 0,-1 0 0,2 0 0,-1 0 0,0 1 0,-5 6 0,9-8 0,0 0 0,0 1 0,0-1 0,0 1 0,0-1 0,1 1 0,-1 0 0,1 0 0,0 0 0,0 0 0,1 0 0,-1 0 0,1 4 0,0 11 0,3 30 0,0-10 0,-2-23 0,-2 0 0,1 0 0,-2 0 0,-4 17 0,4-26 0,0 0 0,-1 1 0,0-1 0,0 0 0,0-1 0,-1 1 0,0-1 0,-1 1 0,1-1 0,-11 10 0,-2 1 0,-1 0 0,-1-1 0,-22 15 0,36-28 0,-1 1 0,0-1 0,0 0 0,0 0 0,0-1 0,0 0 0,-1 0 0,1 0 0,-1-1 0,1 0 0,-1 0 0,0 0 0,1-1 0,-1 0 0,0-1 0,-11-1 0,14 0-195,0 1 0,0-1 0,0 0 0,0 0 0,0 0 0,-6-5 0,2 1-6631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17.045"/>
    </inkml:context>
    <inkml:brush xml:id="br0">
      <inkml:brushProperty name="width" value="0.035" units="cm"/>
      <inkml:brushProperty name="height" value="0.035" units="cm"/>
    </inkml:brush>
  </inkml:definitions>
  <inkml:trace contextRef="#ctx0" brushRef="#br0">187 1 24575,'-6'0'0,"-7"0"0,-5 0 0,-2 0 0,-4 0 0,0 0 0,1 0 0,1 0 0,2 0 0,4 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17.899"/>
    </inkml:context>
    <inkml:brush xml:id="br0">
      <inkml:brushProperty name="width" value="0.035" units="cm"/>
      <inkml:brushProperty name="height" value="0.035" units="cm"/>
    </inkml:brush>
  </inkml:definitions>
  <inkml:trace contextRef="#ctx0" brushRef="#br0">0 2 24575,'19'0'0,"44"-1"0,0 3 0,0 2 0,69 14 0,-113-14-682,34 3-1,-39-6-6143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47:25.191"/>
    </inkml:context>
    <inkml:brush xml:id="br0">
      <inkml:brushProperty name="width" value="0.035" units="cm"/>
      <inkml:brushProperty name="height" value="0.035" units="cm"/>
    </inkml:brush>
  </inkml:definitions>
  <inkml:trace contextRef="#ctx0" brushRef="#br0">2574 376 24575,'-8'-1'0,"0"-1"0,-1 0 0,1-1 0,0 0 0,0 0 0,1 0 0,-13-8 0,1 0 0,-29-16 0,-101-41 0,136 64 0,-13-6 0,0 2 0,-34-6 0,21 6 0,1-2 0,0-2 0,-39-17 0,-84-20 0,132 43 0,1 2 0,-42-1 0,-6-2 0,22 3 0,-1 1 0,1 3 0,0 2 0,0 3 0,0 2 0,-98 26 0,111-23 0,-18 4 0,0 3 0,1 2 0,-69 33 0,70-19 0,1 4 0,-55 46 0,11-8 0,82-61 0,0 0 0,0 2 0,2 0 0,0 0 0,-18 25 0,-3 6 0,24-33 0,1 0 0,1 1 0,1 0 0,0 1 0,0 0 0,2 1 0,-8 19 0,7-10 0,-2-1 0,-14 27 0,6-15 0,-7 13 0,13-28 0,2 1 0,-17 46 0,16-31 0,7-27 0,1 1 0,1 0 0,0-1 0,0 1 0,0 16 0,-5 70 0,-1 37 0,0-18 0,5-87 0,1 1 0,2 0 0,4 56 0,7 10 0,-5 128 0,-5-192 0,-1-1 0,1 1 0,1-1 0,3 1 0,12 56 0,-12-69 0,-1-1 0,0 1 0,-1 0 0,-1 31 0,0 17 0,3-49 0,0 0 0,1 0 0,1 0 0,1-1 0,1 0 0,0 0 0,12 18 0,-9-20 0,0 0 0,1-1 0,1-1 0,18 17 0,-15-15 0,-5-6 0,1-1 0,0 0 0,15 8 0,-14-8 0,0-1 0,19 18 0,104 83 0,-18-15 0,-107-84 0,30 27 0,70 48 0,-75-58 0,-29-20 0,0-1 0,1-1 0,-1 1 0,2-1 0,12 6 0,-5-4 0,-1 1 0,23 15 0,8 5 0,-12-12 0,1-1 0,0-2 0,1-1 0,39 7 0,-58-15 0,32 15 0,-36-13 0,1-1 0,0 0 0,25 5 0,72 10 0,65 8 0,-19-5 0,-83-10 0,141 5 0,-15-26 0,-162 4 0,-1-1 0,0-3 0,48-15 0,362-144 0,-293 107 0,-6-5 0,-90 37 0,114-37 0,-155 60 0,3 0 0,0-1 0,-1-1 0,32-15 0,-31 11 0,7-3 0,-1-2 0,0 0 0,38-33 0,-35 23 0,37-33 0,-48 43 0,-1 0 0,-1-1 0,-1-1 0,0-1 0,-2 0 0,15-26 0,7-9 0,-18 28 0,-2-1 0,0-1 0,-2 0 0,12-37 0,26-122 0,-39 139 0,40-161 0,-45 187 0,1 1 0,2 0 0,0 0 0,24-36 0,-19 32 0,-1 0 0,14-34 0,-8 7 0,-3 0 0,-3-1 0,-1 0 0,-3-1 0,-2 0 0,0-64 0,-8 104 0,-1 0 0,0 1 0,-5-21 0,4 29 0,1-1 0,-1 1 0,0-1 0,0 1 0,-1 0 0,1 0 0,-1 0 0,0 0 0,0 1 0,-8-9 0,-14-12 0,3-1 0,-24-33 0,22 27 0,-33-34 0,-18-16 0,-21-20 0,46 54 0,-2 3 0,-59-40 0,-54-29 0,-115-72 0,256 172 0,-93-47 0,56 27 0,47 25 0,-1 1 0,1 0 0,-21-7 0,-6 2 0,23 9 0,1-2 0,0 0 0,0-1 0,-24-14 0,21 11 0,0 0 0,-1 2 0,0 0 0,-1 2 0,1 0 0,-32-4 0,-20-6 0,-88-16 0,110 22 0,-29-5 0,-145-8 0,-90 23-1365,300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18.647"/>
    </inkml:context>
    <inkml:brush xml:id="br0">
      <inkml:brushProperty name="width" value="0.035" units="cm"/>
      <inkml:brushProperty name="height" value="0.035" units="cm"/>
    </inkml:brush>
  </inkml:definitions>
  <inkml:trace contextRef="#ctx0" brushRef="#br0">19 1 24575,'0'58'0,"-10"73"0,4-67-72,4 94-1,3-93-1147,-1-49-5606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20.410"/>
    </inkml:context>
    <inkml:brush xml:id="br0">
      <inkml:brushProperty name="width" value="0.035" units="cm"/>
      <inkml:brushProperty name="height" value="0.035" units="cm"/>
    </inkml:brush>
  </inkml:definitions>
  <inkml:trace contextRef="#ctx0" brushRef="#br0">125 226 24575,'0'0'0,"-1"0"0,0 1 0,0-1 0,0 0 0,0 1 0,0-1 0,0 1 0,0-1 0,0 1 0,1-1 0,-1 1 0,0 0 0,0-1 0,1 1 0,-1 0 0,1 0 0,-1-1 0,0 1 0,1 0 0,-1 0 0,1 0 0,-1 2 0,-7 21 0,3 5 0,1-1 0,2 1 0,1 44 0,14 89 0,-9-123 0,-1-3 0,0 0 0,11 49 0,-13-137 0,-2 41 0,0 1 0,-1-1 0,-1 1 0,1 0 0,-1 0 0,-6-12 0,-32-53 0,27 51 0,-18-40 0,28 50 0,0 0 0,1 0 0,0 0 0,1-1 0,1 1 0,0-1 0,2-16 0,13-101 0,-9 101 0,-4 12 0,2 1 0,0-1 0,1 1 0,1 0 0,0 1 0,15-31 0,-19 46 0,1-1 0,0 1 0,-1 0 0,1 0 0,0 0 0,0 0 0,0 0 0,0 0 0,1 1 0,-1-1 0,0 1 0,1-1 0,-1 1 0,1 0 0,-1 0 0,1 0 0,0 0 0,-1 0 0,1 1 0,0-1 0,-1 1 0,1 0 0,0 0 0,4 0 0,5 2 0,-1 0 0,0 0 0,1 1 0,17 8 0,-5-3 0,34 9 0,0-4 0,1-2 0,98 6 0,182-13 0,-196-6 0,-141 2 0,-1 0 0,1 0 0,0 0 0,0 0 0,-1 1 0,1-1 0,0 0 0,0 1 0,-1-1 0,1 1 0,0-1 0,-1 1 0,1 0 0,-1 0 0,1 0 0,-1 0 0,1 0 0,-1 0 0,0 0 0,1 0 0,-1 0 0,0 1 0,0-1 0,1 3 0,0 0 0,0 0 0,-1 0 0,0 0 0,0 1 0,-1-1 0,1 0 0,-1 1 0,0 8 0,2 12 0,0 1 0,2-1 0,13 48 0,-10-47 0,-1 0 0,-1 1 0,2 36 0,-6-55 0,-1 0 0,-1 1 0,1-1 0,-1 0 0,-3 10 0,3-15 0,0 0 0,0 0 0,-1 0 0,0 0 0,1 0 0,-1-1 0,0 1 0,0 0 0,0-1 0,-1 0 0,1 0 0,-1 1 0,1-1 0,-1-1 0,-5 4 0,-3 1 0,0-1 0,0 0 0,-1-1 0,1-1 0,-21 5 0,-61 2 0,56-7 0,-342 6 0,278-10 0,70-2-1365,21-1-5461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34.277"/>
    </inkml:context>
    <inkml:brush xml:id="br0">
      <inkml:brushProperty name="width" value="0.035" units="cm"/>
      <inkml:brushProperty name="height" value="0.035" units="cm"/>
    </inkml:brush>
  </inkml:definitions>
  <inkml:trace contextRef="#ctx0" brushRef="#br0">1 15 24575,'0'-3'0,"0"-4"0,0 3 0,0 4 0,0 5 0,0 5 0,0 4 0,0 5 0,0-1-8191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37.666"/>
    </inkml:context>
    <inkml:brush xml:id="br0">
      <inkml:brushProperty name="width" value="0.035" units="cm"/>
      <inkml:brushProperty name="height" value="0.035" units="cm"/>
    </inkml:brush>
  </inkml:definitions>
  <inkml:trace contextRef="#ctx0" brushRef="#br0">53 159 24575,'-1'49'0,"5"126"0,-1-142 0,1 0 0,2 0 0,12 40 0,-11-45 0,-5-19 0,0 1 0,1-1 0,0 0 0,1 0 0,0 0 0,6 10 0,-10-19 0,0 0 0,0 0 0,0 0 0,1 1 0,-1-1 0,0 0 0,0 0 0,0 1 0,0-1 0,0 0 0,1 0 0,-1 0 0,0 0 0,0 1 0,0-1 0,1 0 0,-1 0 0,0 0 0,0 0 0,1 0 0,-1 0 0,0 1 0,0-1 0,1 0 0,-1 0 0,0 0 0,0 0 0,1 0 0,-1 0 0,0 0 0,0 0 0,1 0 0,-1 0 0,0 0 0,0 0 0,1 0 0,-1-1 0,0 1 0,5-10 0,-2-16 0,-2 9 0,0 0 0,-2-1 0,0 1 0,-1 0 0,-1 0 0,0 0 0,-1 1 0,-1-1 0,-1 1 0,0 0 0,-9-16 0,-2-2 0,1 0 0,2 0 0,-12-44 0,20 58 0,1 0 0,2 0 0,0-1 0,0-34 0,3 43 0,-1 7 0,1-1 0,0 1 0,1 0 0,-1 0 0,1-1 0,2-6 0,-2 11 0,0-1 0,0 0 0,0 1 0,0-1 0,0 0 0,0 1 0,0-1 0,1 1 0,-1 0 0,1-1 0,-1 1 0,1 0 0,-1 0 0,1 0 0,0 0 0,-1 0 0,1 0 0,0 1 0,0-1 0,0 0 0,3 0 0,10-2 0,0 1 0,0 0 0,1 1 0,29 2 0,65 12 0,-79-8 0,54 9 0,-28-4 0,0-3 0,64 1 0,606-9 0,-400 1 0,-291-2 0,-1-1 0,54-13 0,-14 2 0,-56 9 0,-16 5 0,0-1 0,-1 0 0,1 1 0,0-1 0,-1 1 0,1 0 0,0 0 0,5 0 0,-7 1 0,0-1 0,0 1 0,0-1 0,0 1 0,0 0 0,0-1 0,0 1 0,0 0 0,0 0 0,0 0 0,0 0 0,0 0 0,-1 0 0,1 0 0,0 0 0,-1 0 0,1 0 0,-1 1 0,1-1 0,-1 0 0,1 0 0,-1 0 0,0 3 0,15 58 0,-8-29 0,1 0 0,25 60 0,-23-72 0,28 69 0,-34-81 0,-1 0 0,0 1 0,-1-1 0,0 0 0,0 1 0,-1-1 0,0 18 0,-1-26 0,-1 1 0,1-1 0,-1 0 0,0 1 0,0-1 0,1 0 0,-1 0 0,0 1 0,0-1 0,0 0 0,-1 0 0,1 0 0,0 0 0,0-1 0,0 1 0,-1 0 0,1 0 0,0-1 0,-1 1 0,1 0 0,-1-1 0,1 0 0,0 1 0,-1-1 0,1 0 0,-4 0 0,-5 1 0,0 0 0,-20-3 0,19 2 0,-26-2 0,0 3 0,-56 7 0,55-2 0,-108 13 0,-314 38 0,364-42 0,-152 17 0,167-25 0,52-3 0,0-2 0,1 0 0,-1-2 0,0-1 0,-44-8 0,-72-33 0,20 4 0,115 36-119,2 0-89,0 0 1,0 0-1,0-1 0,0 0 1,-9-5-1,4-1-6618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41.285"/>
    </inkml:context>
    <inkml:brush xml:id="br0">
      <inkml:brushProperty name="width" value="0.035" units="cm"/>
      <inkml:brushProperty name="height" value="0.035" units="cm"/>
    </inkml:brush>
  </inkml:definitions>
  <inkml:trace contextRef="#ctx0" brushRef="#br0">137 531 24575,'1'13'0,"0"0"0,0-1 0,1 1 0,1-1 0,6 19 0,27 57 0,-25-67 0,-1 1 0,-2 0 0,0 1 0,6 34 0,-7-24 0,2 0 0,0-1 0,15 32 0,-13-38 0,-1-1 0,-2 1 0,-1 1 0,-1-1 0,4 38 0,-10-64 0,0 0 0,0 0 0,0 0 0,1 0 0,-1 1 0,0-1 0,0 0 0,0 0 0,0 1 0,0-1 0,0 0 0,0 0 0,0 0 0,0 1 0,0-1 0,0 0 0,0 0 0,0 0 0,0 1 0,0-1 0,0 0 0,0 0 0,-1 0 0,1 1 0,0-1 0,0 0 0,0 0 0,0 0 0,0 1 0,0-1 0,-1 0 0,1 0 0,0 0 0,0 0 0,0 0 0,0 0 0,-1 1 0,1-1 0,0 0 0,0 0 0,0 0 0,0 0 0,-1 0 0,1 0 0,0 0 0,0 0 0,-1 0 0,1 0 0,-10-9 0,-10-18 0,0-13 0,2-1 0,-24-77 0,7 15 0,3 31 0,20 46 0,0 1 0,-9-36 0,15 43 0,-1 0 0,-1 0 0,-1 1 0,-16-26 0,15 27 0,0 0 0,1-1 0,1-1 0,-10-29 0,17 44 0,0 1 0,0-1 0,0 0 0,1 0 0,-1 0 0,1 1 0,0-1 0,-1 0 0,2 0 0,-1 0 0,0 0 0,0 1 0,1-1 0,0 0 0,-1 0 0,1 0 0,0 1 0,0-1 0,1 1 0,-1-1 0,0 1 0,1-1 0,0 1 0,-1 0 0,1-1 0,0 1 0,0 0 0,0 0 0,1 1 0,-1-1 0,0 0 0,1 1 0,-1-1 0,1 1 0,-1 0 0,1 0 0,5-2 0,14-3 0,-1 0 0,1 2 0,0 0 0,0 1 0,35 1 0,117 13 0,-49-2 0,533-6 0,-363-4 0,-242-3 0,0-1 0,0-3 0,71-20 0,-17 4 0,-71 16 0,293-64 0,-45 12 0,-163 38 0,213-68 0,-310 82 0,2 0 0,-1 1 0,1 2 0,0 0 0,0 2 0,47 0 0,163-6 0,117 1 0,-218 10 0,-36 6 0,-1 1 0,-41-6 0,0 4 0,58 13 0,-109-19 0,90 19 0,64 11 0,-33-19 0,157-5 0,-281-7 0,1 0 0,0 0 0,0 1 0,0-1 0,-1 1 0,1-1 0,0 1 0,-1 0 0,1 1 0,-1-1 0,1 1 0,-1-1 0,0 1 0,1 0 0,-1 0 0,5 5 0,-6-4 0,1 0 0,-1 1 0,0-1 0,0 1 0,0-1 0,0 1 0,-1 0 0,0-1 0,1 1 0,-1 0 0,-1 0 0,1 0 0,-1 0 0,1 0 0,-1 6 0,0 2 0,0-1 0,1 1 0,0 0 0,1-1 0,0 0 0,1 1 0,7 18 0,18 34 0,-2 1 0,-4 1 0,-2 0 0,15 95 0,-25-112 0,29 93 0,-10-47 0,-28-93 0,-1-1 0,1 1 0,-1 0 0,0-1 0,1 1 0,-1 0 0,0 0 0,0-1 0,0 1 0,0 0 0,0-1 0,0 1 0,-1 0 0,1 0 0,-1-1 0,1 1 0,-1 0 0,1-1 0,-1 1 0,0-1 0,-1 3 0,0-3 0,0 0 0,0 1 0,0-1 0,0 0 0,0 0 0,0 0 0,0 0 0,0 0 0,0-1 0,-1 1 0,1-1 0,0 1 0,-1-1 0,1 0 0,-5 0 0,-29-1 0,0-1 0,-59-12 0,11 1 0,21 5 0,-44-5 0,-113 0 0,-135 37 0,-3 21 0,128-14 0,62-15 0,-75 12 0,-15 3 0,151-21 0,-444 43 0,3-11 0,209-38 0,195-5 0,106-1 0,-73-14 0,74 10 0,-1 0 0,-42 1 0,77 5 0,-17 1 0,-1-2 0,1 0 0,-1-1 0,-19-5 0,24 4 0,0 1 0,0 1 0,-25 0 0,29 1 0,1 1 0,-1-2 0,1 0 0,0 0 0,-1-1 0,1 0 0,0-1 0,-20-8 0,-62-45 0,25 13 0,53 34-119,5 4-20,1 0 1,-1 0-1,1-1 1,0-1 0,1 1-1,0-1 1,0-1-1,-12-14 1,15 13-6688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52.267"/>
    </inkml:context>
    <inkml:brush xml:id="br0">
      <inkml:brushProperty name="width" value="0.035" units="cm"/>
      <inkml:brushProperty name="height" value="0.035" units="cm"/>
    </inkml:brush>
  </inkml:definitions>
  <inkml:trace contextRef="#ctx0" brushRef="#br0">36 154 24575,'-2'15'0,"1"0"0,-2 0 0,-6 22 0,-3 20 0,6 26 0,4 1 0,11 112 0,0 8 0,-10 47 0,1-1260 0,0 1007 0,0 1 0,0-1 0,0 1 0,0-1 0,0 1 0,0-1 0,0 1 0,1-1 0,-1 1 0,1-1 0,-1 1 0,1-1 0,0 1 0,-1-1 0,1 1 0,1-2 0,-1 3 0,0-1 0,0 1 0,0 0 0,0-1 0,0 1 0,0 0 0,0 0 0,0-1 0,1 1 0,-1 0 0,0 0 0,0 0 0,0 1 0,0-1 0,0 0 0,0 0 0,0 0 0,0 1 0,0-1 0,0 1 0,0-1 0,0 1 0,2 0 0,15 8 0,1-2 0,0-1 0,0 0 0,1-1 0,-1-1 0,1-1 0,34 1 0,401-3 0,99 4 0,24 4 0,-506-15 0,-1-3 0,0-3 0,99-31 0,-123 32 0,0 2 0,1 2 0,51-1 0,146 9 0,-92 2 0,-37-12 0,-9 0 0,59-4 0,-143 11 0,0 1 0,0 0 0,0 2 0,34 6 0,88 25 0,-138-30 0,42 8 0,97 7 0,-133-16 0,94 16 0,-65-12 0,67 6 0,-72-9 0,0 2 0,-1 1 0,0 2 0,61 21 0,-96-28 0,0 0 0,1 1 0,-1-1 0,0 1 0,1-1 0,-1 1 0,0 0 0,0-1 0,1 1 0,-1 0 0,0 0 0,0 0 0,0 0 0,0 0 0,0 0 0,0 0 0,-1 0 0,1 1 0,0-1 0,0 0 0,-1 0 0,1 1 0,-1-1 0,1 0 0,-1 1 0,0-1 0,1 0 0,-1 1 0,0-1 0,0 1 0,0-1 0,0 1 0,0-1 0,0 0 0,-1 1 0,1-1 0,0 1 0,-1-1 0,0 2 0,-3 6 0,0 0 0,0 0 0,-1 0 0,-11 14 0,4-5 0,2-1 0,2 0 0,-1 1 0,2 0 0,1 1 0,0 0 0,1 0 0,1 0 0,-2 27 0,-1-7 0,-1-1 0,-19 53 0,-2 7 0,27-91 0,0 1 0,0-1 0,0 0 0,-1 0 0,-5 8 0,7-12 0,-1-1 0,0 0 0,0 1 0,0-1 0,-1 0 0,1 0 0,0 0 0,-1 0 0,1-1 0,-1 1 0,0-1 0,1 1 0,-1-1 0,0 0 0,-5 1 0,-15 3 0,-1-2 0,0 0 0,-1-2 0,-43-2 0,22 0 0,-227-17 0,13 1 0,-202 17 0,354 9 0,-209 42 0,88-9 0,162-33 0,-98 1 0,125-11 0,-12 0 0,-95 11 0,95-4 0,-100-3 0,107-5 0,1 3 0,0 1 0,-61 11 0,53 0 0,-71 11 0,26-11 0,30-4 0,-95 2 0,-87-12-1365,235 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00.532"/>
    </inkml:context>
    <inkml:brush xml:id="br0">
      <inkml:brushProperty name="width" value="0.035" units="cm"/>
      <inkml:brushProperty name="height" value="0.035" units="cm"/>
    </inkml:brush>
  </inkml:definitions>
  <inkml:trace contextRef="#ctx0" brushRef="#br0">89 394 24575,'-2'37'0,"-2"0"0,-14 59 0,10-53 0,-17 110-171,8 2-1,2 213 0,31 95 70,46 220 102,-57-631 77,-2 2 193,22 102 0,-23-151-270,-2-1 0,1 0 0,-1-1 0,1 1 0,1 0 0,-1-1 0,0 1 0,1-1 0,0 1 0,0-1 0,0 0 0,0 0 0,0 0 0,0 0 0,1 0 0,4 4 0,-6-7 0,-1 0 0,1 0 0,0 1 0,-1-1 0,1 0 0,-1 0 0,1 0 0,0 0 0,-1 0 0,1 0 0,-1 0 0,1 0 0,0 0 0,-1 0 0,1 0 0,-1-1 0,1 1 0,0 0 0,-1 0 0,1 0 0,-1-1 0,1 1 0,-1 0 0,1-1 0,-1 1 0,1-1 0,-1 1 0,1 0 0,-1-1 0,0 1 0,1-1 0,-1 1 0,1-2 0,11-20 0,-10 16 0,30-69 0,-4-2 0,-3 0 0,17-95 0,24-246 0,-50 277-949,-6-2 0,-10-173-1,-5 272 1048,-2 0-1,-16-59 0,-5-21 219,12-37 1924,10 92-2240,5 43 0,-10-47 0,9 64 0,0 0 0,-1 0 0,-1 1 0,1 0 0,-1-1 0,-1 1 0,1 0 0,-1 1 0,-7-9 0,-52-61 0,47 57 0,-20-33 0,37 52 0,-1 1 0,1 0 0,0-1 0,0 1 0,0-1 0,-1 1 0,1 0 0,0-1 0,0 1 0,0 0 0,0-1 0,0 1 0,0-1 0,0 1 0,0 0 0,0-1 0,0 1 0,0-1 0,0 1 0,0 0 0,0-1 0,0 1 0,0-1 0,1 1 0,-1 0 0,0-1 0,0 1 0,0 0 0,1-1 0,13-6 0,24 1 0,-29 5 0,165-12 0,-1 0 0,275-11 162,2 39-3474,-296-8-556,509 5 2815,11-24-1947,3-33 4595,-409 12 2551,100-10-4509,355-9-1334,-563 39 4393,207-29-2499,81-30 3,-257 39 3377,-160 27-3446,11-2 65,0 2 1,59-2-1,188 8-167,462 16-255,-423 23-434,-21-3 334,249 34-472,171 7 798,-583-73 300,120 8 676,102 11-626,5-24-62,-134-1-221,-173 2-67,32-1 0,97 13 0,-25-5 0,-8-1 0,80 22 0,-238-28 0,0 0 0,1 1 0,-1-1 0,0 1 0,1-1 0,-1 1 0,0 0 0,0 0 0,1 0 0,-1 0 0,0 0 0,0 0 0,0 0 0,0 1 0,0-1 0,-1 1 0,1 0 0,0-1 0,-1 1 0,1 0 0,1 4 0,-1-2 0,0 1 0,-1 0 0,0 0 0,0 1 0,0-1 0,-1 0 0,0 0 0,0 10 0,-2 39 0,-1 7 0,3 0 0,2 0 0,12 69 0,3-32 0,5 125 0,31 326 0,-32-408 0,20 164 0,-37-270 0,-3 0 0,-3 57 0,-1-78 0,0 0 0,0-1 0,-11 25 0,0 1 0,-4 12 0,11-36 0,2 0 0,0 1 0,-6 30 0,-9 137 0,19-175 0,0 0 0,-1-1 0,0 1 0,0 0 0,-1-1 0,0 1 0,-6 11 0,7-16 0,0 1 0,-1-1 0,1 0 0,-1-1 0,1 1 0,-1 0 0,0-1 0,0 0 0,0 1 0,0-1 0,0 0 0,-1-1 0,1 1 0,-1 0 0,1-1 0,-1 0 0,-7 1 0,-143 37 0,6-1 0,60-25 0,-144 3 0,49-1-444,-219 47 0,-11 1-84,34-32 233,31-3 36,136 1 713,30-3 238,-307 10 132,349-37-824,-198-26 0,160 5 0,-1 8 0,0 8 0,-217 20 0,-691 42-852,453-70-5704,-668-8 5365,957 23 1593,-14 24 3134,71-2-989,-18-5-2116,-142 2 680,377-20-1009,-613 17 10,303 6 186,247-16-238,81-4-60,-1-3 0,1-1 0,-1-3 0,-69-15 0,88 11 0,0-2 0,1-2 0,-41-20 0,47 20 0,20 10 0,1-1 0,-1 0 0,1-1 0,0 1 0,0-1 0,0-1 0,1 1 0,-1-1 0,1-1 0,0 1 0,-7-9 0,-15-23 0,20 29 0,1-1 0,0 0 0,1 0 0,0-1 0,-5-11 0,-5-11 0,11 22 0,0 0 0,1 0 0,-6-18 0,-1-13 0,7 28 0,0 1 0,1-1 0,0 1 0,1-1 0,1 0 0,0-25 0,7-24-1365,-2 34-5461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05.531"/>
    </inkml:context>
    <inkml:brush xml:id="br0">
      <inkml:brushProperty name="width" value="0.035" units="cm"/>
      <inkml:brushProperty name="height" value="0.035" units="cm"/>
    </inkml:brush>
  </inkml:definitions>
  <inkml:trace contextRef="#ctx0" brushRef="#br0">103 779 24575,'-12'132'0,"5"214"0,9-221 0,8 168-362,71 426 1,-66-597 361,-9-62 0,3 0 0,24 89 0,-32-147 6,7 18 380,-4-16-157,-1-12-127,-1-22-102,-1 1 0,-1 0 0,-1-1 0,-2 1 0,-11-51 0,-53-140 0,-1-7 0,4-179 0,45 125 0,-3-264 0,23 537 0,0-1 0,0 2 0,1-1 0,0 0 0,1 0 0,0 1 0,0-1 0,0 1 0,1 0 0,7-10 0,-6 9 0,0 1 0,-1-1 0,0 0 0,-1 0 0,0 0 0,0-1 0,0 1 0,-1-1 0,1-12 0,5-76 0,1-62 0,-11 130 0,1 18 0,1 0 0,0 0 0,0 0 0,1 0 0,4-17 0,-5 26 0,1 1 0,0-1 0,0 0 0,0 1 0,0-1 0,1 1 0,-1-1 0,0 1 0,0 0 0,1-1 0,-1 1 0,1 0 0,0 0 0,-1 0 0,1 0 0,0 0 0,-1 0 0,1 1 0,0-1 0,2 0 0,43-7 0,-35 7 0,62-5 0,80 4 0,30-1 0,578-14-3664,0 46-3380,-283-7 4334,706 23 3259,-68-30-778,0-29-37,-991 12 262,638 8 2115,-178 2-740,-317-14 2876,-197 1-2092,121-25-1,-61 0-2062,215-46 640,3 24-226,129 44-506,-301 10 0,618-32 0,-200-7-731,-314 25 719,257-40 755,-467 44-743,-50 7 0,0-2 0,40-9 0,-38 5 0,-13 2 0,1 2 0,-1 0 0,1 0 0,0 1 0,22-2 0,-32 5 0,0-1 0,0 0 0,0 1 0,-1 0 0,1-1 0,0 1 0,0 0 0,0 0 0,-1 0 0,1 0 0,0 0 0,-1 0 0,1 1 0,-1-1 0,0 1 0,1-1 0,-1 1 0,0-1 0,0 1 0,0-1 0,0 1 0,0 0 0,0 0 0,0 0 0,0 3 0,3 7 0,-1 0 0,-1 0 0,2 14 0,0-2 0,107 426 0,-8-171 0,21 70 0,-90-179 0,-23-102 0,-1-3 0,-2 0 0,-4 1 0,-2 0 0,-12 113 0,2 181 0,10-222 0,-1-62 0,-3 81 0,1-153 0,1-1 0,-1 1 0,0-1 0,0 0 0,-1 0 0,1 0 0,-1 0 0,1 0 0,-1 0 0,0 0 0,0 0 0,0-1 0,-1 1 0,1-1 0,-1 1 0,1-1 0,-1 0 0,0 0 0,0 0 0,0-1 0,0 1 0,0 0 0,-5 1 0,-9 3 0,0-1 0,0 0 0,-23 3 0,27-5 0,-272 34 0,207-29 0,-695 52 0,527-44 0,-401 7-1164,-12-24-156,236-1 1580,-766 2 1964,901-17-2224,50 1 0,3 15 0,1 10 0,-349 58 0,143-10 0,271-39 0,-605 19-638,696-35 622,-530 27 16,506-23 0,-369 20 327,-1-21 0,301-13-327,-68-1 0,-147 22 0,385-13 0,-296 21 0,2 24 0,128-11 0,-330 25 0,382-53 0,-171 4 0,266-11 0,1-2 0,0 0 0,0-1 0,0-1 0,0 0 0,-25-13 0,-9-1 0,6 4 0,-75-15 0,102 25 0,1-1 0,-1-1 0,-31-15 0,28 11 0,4 3-151,0-2-1,1 0 0,0-1 0,0 0 1,1-2-1,1 0 0,0-1 1,-23-26-1,22 16-6674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06.971"/>
    </inkml:context>
    <inkml:brush xml:id="br0">
      <inkml:brushProperty name="width" value="0.035" units="cm"/>
      <inkml:brushProperty name="height" value="0.035" units="cm"/>
    </inkml:brush>
  </inkml:definitions>
  <inkml:trace contextRef="#ctx0" brushRef="#br0">901 1 24575,'-56'1'0,"1"3"0,-66 13 0,-108 35 0,214-48 0,-92 20 0,38-10 0,-108 38 0,173-51 0,0 1 0,0 0 0,-1 0 0,1 0 0,0 1 0,1-1 0,-1 1 0,0 0 0,-5 6 0,8-8 0,0 1 0,0-1 0,0 1 0,0 0 0,1-1 0,-1 1 0,0 0 0,1 0 0,-1-1 0,1 1 0,0 0 0,0 0 0,0-1 0,-1 1 0,2 0 0,-1 0 0,0 0 0,0 0 0,1-1 0,-1 1 0,0 0 0,1 0 0,0-1 0,-1 1 0,1 0 0,2 2 0,7 12 0,0-1 0,21 23 0,6 8 0,14 18 0,-38-51 0,-2 0 0,0 0 0,0 1 0,-2 1 0,0 0 0,0 0 0,-1 1 0,6 20 0,-10-23 0,-1 0 0,-1 0 0,-1 0 0,0 0 0,0 0 0,-1 0 0,-1 0 0,-3 16 0,3-21 0,0-1 0,-1 1 0,0-1 0,-1 0 0,0 0 0,0 0 0,0 0 0,-1 0 0,0 0 0,0-1 0,-1 0 0,1 0 0,-2 0 0,1-1 0,-9 8 0,-28 23 0,30-24 0,0-2 0,-15 11 0,22-18 0,1 0 0,-1-1 0,1 0 0,-1 0 0,0 0 0,0 0 0,0-1 0,0 0 0,0 0 0,-9 1 0,-19-2-1365,18-1-5461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08.211"/>
    </inkml:context>
    <inkml:brush xml:id="br0">
      <inkml:brushProperty name="width" value="0.035" units="cm"/>
      <inkml:brushProperty name="height" value="0.035" units="cm"/>
    </inkml:brush>
  </inkml:definitions>
  <inkml:trace contextRef="#ctx0" brushRef="#br0">1 87 24575,'3'0'0,"1"-3"0,2-4 0,7 0 0,1-3 0,0 1 0,5-1 0,1 1 0,0 3 0,0-2 0,-1 2 0,0 1 0,-1 2 0,-1 1 0,0 1 0,1 1 0,-2 0 0,-2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48:46.457"/>
    </inkml:context>
    <inkml:brush xml:id="br0">
      <inkml:brushProperty name="width" value="0.035" units="cm"/>
      <inkml:brushProperty name="height" value="0.035" units="cm"/>
    </inkml:brush>
  </inkml:definitions>
  <inkml:trace contextRef="#ctx0" brushRef="#br0">31 0 24575,'-3'0'0,"-4"0"0,-3 0 0,0 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09.031"/>
    </inkml:context>
    <inkml:brush xml:id="br0">
      <inkml:brushProperty name="width" value="0.035" units="cm"/>
      <inkml:brushProperty name="height" value="0.035" units="cm"/>
    </inkml:brush>
  </inkml:definitions>
  <inkml:trace contextRef="#ctx0" brushRef="#br0">0 138 24575,'48'-2'0,"-1"-3"0,87-19 0,339-76 0,-435 94-1365,-24 5-5461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10.006"/>
    </inkml:context>
    <inkml:brush xml:id="br0">
      <inkml:brushProperty name="width" value="0.035" units="cm"/>
      <inkml:brushProperty name="height" value="0.035" units="cm"/>
    </inkml:brush>
  </inkml:definitions>
  <inkml:trace contextRef="#ctx0" brushRef="#br0">80 19 24575,'1'-1'0,"-1"1"0,1-1 0,-1 0 0,1 1 0,-1-1 0,1 0 0,-1 1 0,1-1 0,0 0 0,-1 1 0,1-1 0,0 1 0,-1-1 0,1 1 0,0 0 0,0-1 0,-1 1 0,1 0 0,0-1 0,0 1 0,0 0 0,0 0 0,-1 0 0,2 0 0,25-4 0,-25 4 0,3-1 0,4 0 0,-1 0 0,1 1 0,-1 0 0,18 2 0,-25-2 0,1 0 0,-1 1 0,0-1 0,1 0 0,-1 1 0,1-1 0,-1 1 0,0 0 0,1-1 0,-1 1 0,0 0 0,0 0 0,0 0 0,0 0 0,0 0 0,0 0 0,0 0 0,0 0 0,0 0 0,0 1 0,0-1 0,-1 0 0,1 1 0,0-1 0,-1 0 0,1 1 0,-1-1 0,0 0 0,1 1 0,-1-1 0,0 1 0,0-1 0,0 1 0,0-1 0,0 1 0,0 1 0,-2 5 0,1 0 0,-1-1 0,-1 1 0,1 0 0,-1-1 0,0 1 0,-8 12 0,-37 49 0,20-32 0,-1 8 0,-38 50 0,64-92 0,0 1 0,1 0 0,-1 0 0,1 1 0,0-1 0,0 0 0,-2 7 0,4-10 0,0 0 0,-1-1 0,1 1 0,0 0 0,0 0 0,0 0 0,0-1 0,0 1 0,0 0 0,0 0 0,0 0 0,0-1 0,0 1 0,1 0 0,-1 0 0,0-1 0,0 1 0,1 0 0,-1 0 0,0-1 0,1 1 0,-1 0 0,1-1 0,-1 1 0,1 0 0,-1-1 0,1 1 0,0-1 0,-1 1 0,1-1 0,0 1 0,-1-1 0,1 0 0,0 1 0,-1-1 0,1 0 0,0 1 0,0-1 0,0 0 0,-1 0 0,1 0 0,0 0 0,0 0 0,0 0 0,-1 0 0,1 0 0,0 0 0,0 0 0,-1 0 0,1 0 0,1-1 0,12-1 0,0-1 0,0-1 0,0 0 0,-1-1 0,1 0 0,14-9 0,11-3 0,-8 4-273,1 1 0,0 1 0,1 2 0,60-9 0,-74 16-6553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11.563"/>
    </inkml:context>
    <inkml:brush xml:id="br0">
      <inkml:brushProperty name="width" value="0.035" units="cm"/>
      <inkml:brushProperty name="height" value="0.035" units="cm"/>
    </inkml:brush>
  </inkml:definitions>
  <inkml:trace contextRef="#ctx0" brushRef="#br0">1 3 24575,'46'-1'0,"-25"0"0,-1 1 0,0 0 0,35 6 0,-54-6 0,1 0 0,-1 0 0,1 1 0,0-1 0,-1 0 0,1 1 0,-1-1 0,1 1 0,-1 0 0,1-1 0,-1 1 0,1 0 0,-1 0 0,0 0 0,0 0 0,1 0 0,-1 0 0,0 0 0,0 1 0,0-1 0,0 0 0,0 1 0,0-1 0,-1 1 0,1-1 0,0 1 0,-1-1 0,1 1 0,-1-1 0,1 1 0,-1-1 0,0 1 0,0 2 0,0 1 0,-1-1 0,0-1 0,0 1 0,-1 0 0,1 0 0,-1 0 0,0-1 0,0 1 0,0-1 0,0 1 0,-1-1 0,-4 5 0,-22 21 0,21-22 0,0 1 0,0 0 0,1 0 0,-11 17 0,17-24 0,0 0 0,0 0 0,0 0 0,0 0 0,1 1 0,-1-1 0,1 0 0,-1 1 0,1-1 0,-1 0 0,1 1 0,0-1 0,0 0 0,0 1 0,-1-1 0,1 1 0,1-1 0,-1 0 0,0 1 0,0-1 0,0 1 0,1-1 0,-1 0 0,1 1 0,-1-1 0,1 0 0,-1 1 0,1-1 0,0 0 0,0 0 0,0 0 0,-1 0 0,1 0 0,0 0 0,0 0 0,1 0 0,-1 0 0,0 0 0,2 1 0,5 1 0,0 0 0,0 0 0,0-1 0,0 0 0,14 2 0,-8-2 0,44 13 0,-1 3 0,108 48 0,-147-58 0,0 0 0,0 2 0,-1 0 0,-1 1 0,0 1 0,-1 0 0,21 22 0,-34-32 0,0 1 0,0-1 0,0 1 0,0-1 0,-1 1 0,0 0 0,1 0 0,-1 0 0,0-1 0,0 1 0,0 0 0,-1 1 0,1-1 0,-1 0 0,0 0 0,0 5 0,0-4 0,-1 1 0,0-1 0,0 1 0,0-1 0,-1 0 0,0 1 0,0-1 0,0 0 0,0 0 0,-4 4 0,-3 4 0,0-1 0,-2 0 0,1-1 0,-1 0 0,-1 0 0,-13 7 0,-100 64-1365,85-54-5461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46.294"/>
    </inkml:context>
    <inkml:brush xml:id="br0">
      <inkml:brushProperty name="width" value="0.035" units="cm"/>
      <inkml:brushProperty name="height" value="0.035" units="cm"/>
    </inkml:brush>
  </inkml:definitions>
  <inkml:trace contextRef="#ctx0" brushRef="#br0">18 1 24575,'0'38'0,"1"25"0,-12 99 0,6-113 0,2 0 0,3 1 0,2-1 0,10 67 0,-11-105 0,3 25 0,-4-35 0,0 0 0,1-1 0,-1 1 0,0 0 0,0 0 0,0 0 0,1 0 0,-1 0 0,0 0 0,1-1 0,-1 1 0,1 0 0,-1 0 0,1 0 0,-1-1 0,1 1 0,0 0 0,-1-1 0,1 1 0,0-1 0,0 1 0,-1 0 0,1-1 0,0 0 0,0 1 0,0-1 0,0 1 0,1-1 0,-1 0 0,0-1 0,1 1 0,-1-1 0,0 1 0,0-1 0,0 1 0,0-1 0,0 0 0,0 0 0,0 0 0,0 1 0,0-1 0,0 0 0,0 0 0,0 0 0,0-2 0,14-19 0,-14 20 0,5-9 0,-1 0 0,0 0 0,-1 0 0,0-1 0,-1 0 0,0 0 0,-1 0 0,1-16 0,-1-3 0,-2-1 0,-4-33 0,-4 9 0,4 35 0,-2-39 0,-1 12 0,5 42 0,1 0 0,0 0 0,0 0 0,0 0 0,0 0 0,1-1 0,0 1 0,1 0 0,-1 0 0,1-1 0,2-6 0,-2 12 0,0-1 0,-1 1 0,1-1 0,0 1 0,0 0 0,0 0 0,1 0 0,-1-1 0,0 1 0,0 0 0,1 0 0,-1 0 0,0 1 0,1-1 0,-1 0 0,1 1 0,-1-1 0,4 0 0,32-5 0,-26 4 0,229-9 0,-2 20 0,2 14 0,-239-23 0,0 1 0,1-1 0,-1 1 0,1-1 0,-1 1 0,0-1 0,1 1 0,-1 0 0,0 0 0,0 0 0,0 0 0,0 0 0,1 0 0,-1 0 0,0 0 0,-1 0 0,1 0 0,0 0 0,0 1 0,0-1 0,-1 0 0,1 1 0,-1-1 0,1 1 0,-1-1 0,0 0 0,1 1 0,-1-1 0,0 3 0,1 6 0,-1-1 0,0 1 0,-4 17 0,1 4 0,5 15 0,1 1 0,2-1 0,3 0 0,12 45 0,-19-89 0,0 0 0,-1 0 0,1 0 0,-1 0 0,1 0 0,-1 1 0,0-1 0,0 0 0,0 0 0,0 0 0,0 0 0,-1 0 0,1 0 0,-1 0 0,0 3 0,0-4 0,0 1 0,0-1 0,0 0 0,-1 0 0,1 0 0,0 0 0,-1 0 0,1 0 0,0 0 0,-1-1 0,1 1 0,-1 0 0,1-1 0,-1 1 0,1-1 0,-1 0 0,0 1 0,1-1 0,-1 0 0,-2 0 0,-96 7 0,-108 14 0,132-5 0,49-10 0,1 0 0,-1-2 0,0 0 0,-54-2 0,-4-19-1365,71 16-5461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5:49.129"/>
    </inkml:context>
    <inkml:brush xml:id="br0">
      <inkml:brushProperty name="width" value="0.035" units="cm"/>
      <inkml:brushProperty name="height" value="0.035" units="cm"/>
    </inkml:brush>
  </inkml:definitions>
  <inkml:trace contextRef="#ctx0" brushRef="#br0">108 242 24575,'-1'7'0,"0"0"0,-1 0 0,0 1 0,0-1 0,-5 11 0,-2 8 0,-11 41 0,6-23 0,-11 60 0,1 20 0,60-246 0,15-64 0,-19 57 0,-31 126 0,-1 1 0,1 0 0,0 0 0,0 0 0,1 0 0,-1 0 0,0 1 0,1-1 0,-1 0 0,1 1 0,-1-1 0,1 0 0,0 1 0,0 0 0,0-1 0,-1 1 0,1 0 0,0 0 0,1 0 0,-1 0 0,0 1 0,0-1 0,0 1 0,4-1 0,5-1 0,-1 2 0,0-1 0,1 2 0,10 0 0,-13 0 0,138 11 0,215-10 0,462-59 0,-663 40 0,190-44 0,-323 54 0,41-17 0,-54 18 0,1 0 0,0 1 0,1 0 0,-1 1 0,1 1 0,0 0 0,0 2 0,20-1 0,-35 2 0,1 1 0,0-1 0,-1 0 0,1 1 0,-1-1 0,1 1 0,-1 0 0,0 0 0,1-1 0,-1 1 0,0 0 0,1 0 0,-1 0 0,0 0 0,0 1 0,0-1 0,0 0 0,0 0 0,0 1 0,0-1 0,0 0 0,-1 1 0,1-1 0,0 1 0,-1-1 0,1 1 0,-1-1 0,0 1 0,1 1 0,0 8 0,1 0 0,-2 0 0,0 16 0,0 0 0,11 391 0,-11-324 0,0-91 0,0-1 0,0 0 0,0 1 0,0-1 0,0 0 0,-1 1 0,1-1 0,-1 0 0,1 0 0,-1 1 0,0-1 0,0 0 0,0 0 0,0 0 0,0 0 0,-1 0 0,-2 3 0,1-3 0,1 0 0,-1-1 0,0 1 0,0-1 0,0 0 0,1 0 0,-1 0 0,0-1 0,-1 1 0,1-1 0,0 1 0,0-1 0,-4 0 0,-162-7 0,28 0 0,-138 27 0,0 23 0,-3-1 0,82-28 0,72-7 0,120-6 0,-1 0 0,1-1 0,0 1 0,-1-2 0,1 1 0,-1-1 0,1-1 0,0 0 0,0 0 0,-1 0 0,-12-7 0,9 5 0,1 0 0,-1 1 0,1 1 0,-1-1 0,0 2 0,0 0 0,0 0 0,0 1 0,-21 3 0,-31-2 0,62-1-124,-1 0 0,1-1 0,-1 1 0,1-1 0,-1 1 0,1-1-1,0 0 1,-1 0 0,1 0 0,-4-2 0,-2-4-6702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21.739"/>
    </inkml:context>
    <inkml:brush xml:id="br0">
      <inkml:brushProperty name="width" value="0.035" units="cm"/>
      <inkml:brushProperty name="height" value="0.035" units="cm"/>
    </inkml:brush>
  </inkml:definitions>
  <inkml:trace contextRef="#ctx0" brushRef="#br0">1 0 24575,'0'2'0,"1"0"0,-1 0 0,1 0 0,0 0 0,0 0 0,0 0 0,0 0 0,0-1 0,0 1 0,1-1 0,2 3 0,7 12 0,-2 3 0,0-1 0,1 0 0,1 0 0,1-1 0,1-1 0,21 22 0,-33-37 0,0 1 0,0-1 0,-1 0 0,1 0 0,1 0 0,-1 0 0,0-1 0,0 1 0,0 0 0,0 0 0,1-1 0,-1 1 0,0-1 0,1 1 0,-1-1 0,0 1 0,1-1 0,-1 0 0,0 0 0,1 1 0,-1-1 0,1 0 0,-1-1 0,1 1 0,-1 0 0,0 0 0,1 0 0,-1-1 0,0 1 0,1-1 0,1 0 0,2-3 0,-1 1 0,0-1 0,0 0 0,0 0 0,-1 0 0,6-9 0,5-4 0,-5 4 43,0 0 0,12-22 0,4-8-1537,-19 34-5332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23.172"/>
    </inkml:context>
    <inkml:brush xml:id="br0">
      <inkml:brushProperty name="width" value="0.035" units="cm"/>
      <inkml:brushProperty name="height" value="0.035" units="cm"/>
    </inkml:brush>
  </inkml:definitions>
  <inkml:trace contextRef="#ctx0" brushRef="#br0">1 0 24575,'1'33'0,"2"0"0,10 43 0,3 24 0,-16-93 0,0-1 0,1 0 0,0 0 0,0 0 0,0 0 0,3 6 0,-3-10 0,0 1 0,1-1 0,-1 0 0,0 0 0,1 0 0,-1 0 0,1-1 0,0 1 0,0 0 0,0-1 0,0 1 0,0-1 0,0 1 0,0-1 0,0 0 0,3 1 0,3 2 0,0-1 0,1 0 0,-1 0 0,1-1 0,0 0 0,-1 0 0,1-1 0,0 0 0,0-1 0,0 0 0,0 0 0,0-1 0,0 0 0,-1-1 0,1 0 0,0 0 0,16-7 0,2-3-64,-19 9-98,0 0-1,0-1 0,-1 0 1,1 0-1,-1-1 0,0 0 1,8-8-1,-8 6-6663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26.023"/>
    </inkml:context>
    <inkml:brush xml:id="br0">
      <inkml:brushProperty name="width" value="0.035" units="cm"/>
      <inkml:brushProperty name="height" value="0.035" units="cm"/>
    </inkml:brush>
  </inkml:definitions>
  <inkml:trace contextRef="#ctx0" brushRef="#br0">1 220 24575,'3'0'0,"32"1"0,1-1 0,-1-3 0,1 0 0,56-14 0,58-19 0,-141 36 0,-14 8 0,-6 9 0,11-17 0,0 1 0,0-1 0,0 1 0,0 0 0,0-1 0,0 1 0,0-1 0,0 1 0,0-1 0,1 1 0,-1-1 0,0 1 0,0-1 0,1 1 0,-1-1 0,0 1 0,1-1 0,-1 1 0,0-1 0,1 0 0,-1 1 0,0-1 0,1 1 0,-1-1 0,1 0 0,-1 0 0,1 1 0,-1-1 0,1 0 0,-1 0 0,1 1 0,-1-1 0,1 0 0,-1 0 0,1 0 0,-1 0 0,1 0 0,1 0 0,17 3 0,1-1 0,0-1 0,0-1 0,37-4 0,-45 2 0,-1 1 0,1-1 0,-1-1 0,21-7 0,-28 8 0,0 0 0,0 1 0,0-1 0,0-1 0,-1 1 0,1 0 0,-1-1 0,0 0 0,0 0 0,0 0 0,0 0 0,0 0 0,-1-1 0,1 1 0,-1-1 0,3-6 0,-2 5 0,-1 0 0,1 0 0,0 1 0,1-1 0,-1 1 0,1 0 0,0-1 0,0 2 0,0-1 0,0 0 0,0 1 0,8-4 0,8-5 0,35-14 0,-47 23 0,1-1 0,1 1 0,-1 0 0,1 0 0,0 1 0,0 1 0,0 0 0,0 0 0,0 0 0,1 2 0,-1-1 0,0 1 0,0 1 0,0 0 0,12 3 0,-14-2 0,1-1 0,0 0 0,-1-1 0,1 0 0,0 0 0,0-1 0,0 0 0,0-1 0,0 0 0,11-2 0,-19 3 0,0-1 0,0 1 0,-1 0 0,1-1 0,0 1 0,0-1 0,-1 1 0,1-1 0,0 1 0,-1-1 0,1 1 0,0-1 0,-1 0 0,1 1 0,-1-1 0,1 0 0,-1 1 0,1-2 0,-1 2 0,0-1 0,0 1 0,0-1 0,0 1 0,0 0 0,0-1 0,0 1 0,0-1 0,0 1 0,0-1 0,0 1 0,-1 0 0,1-1 0,0 1 0,0 0 0,0-1 0,-1 1 0,1-1 0,0 1 0,0 0 0,-1 0 0,1-1 0,0 1 0,-1 0 0,0-1 0,0 0 0,-1 0 0,0 0 0,0 0 0,1 0 0,-1 1 0,0-1 0,0 0 0,0 1 0,0-1 0,0 1 0,0 0 0,0 0 0,0 0 0,-3 0 0,3 0 0,0 1 0,0-1 0,1 1 0,-1-1 0,0 1 0,0 0 0,0 0 0,1-1 0,-1 1 0,0 1 0,1-1 0,-1 0 0,1 0 0,-1 1 0,1-1 0,-1 0 0,1 1 0,0-1 0,0 1 0,0 0 0,0-1 0,0 1 0,-1 3 0,2-3 0,0-1 0,-1 0 0,1 0 0,0 0 0,0 1 0,0-1 0,0 0 0,1 0 0,-1 0 0,0 1 0,0-1 0,1 0 0,-1 0 0,1 0 0,-1 0 0,1 0 0,-1 0 0,1 0 0,0 0 0,-1 0 0,1 0 0,0 0 0,0 0 0,0 0 0,0 0 0,0-1 0,0 1 0,0 0 0,0-1 0,0 1 0,0-1 0,0 1 0,0-1 0,0 0 0,0 1 0,1-1 0,-1 0 0,0 0 0,2 1 0,35 1 0,-30-3 0,0 1 0,0 1 0,-1-1 0,13 4 0,-19-4 0,1 1 0,0-1 0,0 1 0,0 0 0,0 0 0,-1 0 0,1 0 0,0 0 0,-1 0 0,1 0 0,-1 1 0,0-1 0,1 1 0,-1-1 0,0 1 0,0-1 0,0 1 0,0 0 0,0-1 0,0 1 0,0 0 0,0 2 0,66 303 0,-59-261 0,-5-31 0,-1-6 0,0 0 0,-1 0 0,0 0 0,-1 15 0,0-21 0,-1 0 0,1-1 0,-1 1 0,1-1 0,-1 1 0,0-1 0,0 0 0,0 1 0,0-1 0,-1 0 0,1 0 0,-1 0 0,1 0 0,-1 0 0,0 0 0,1 0 0,-1 0 0,0-1 0,0 1 0,-1-1 0,-1 2 0,-7 3 0,0-1 0,0-1 0,-1 1 0,1-2 0,-18 4 0,-64 5 0,68-9 0,-6 0-1365,2-2-5461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6:29.249"/>
    </inkml:context>
    <inkml:brush xml:id="br0">
      <inkml:brushProperty name="width" value="0.035" units="cm"/>
      <inkml:brushProperty name="height" value="0.035" units="cm"/>
    </inkml:brush>
  </inkml:definitions>
  <inkml:trace contextRef="#ctx0" brushRef="#br0">141 215 24575,'1'60'0,"-2"68"0,1-127 0,0 0 0,0 0 0,0 1 0,0-1 0,0 0 0,0 0 0,-1 0 0,1 0 0,0 0 0,0 0 0,-1 0 0,1 0 0,0 0 0,-1 0 0,1 0 0,-1 0 0,0-1 0,1 1 0,-1 0 0,0 0 0,1 0 0,-1-1 0,0 1 0,0 0 0,0-1 0,0 1 0,1 0 0,-1-1 0,0 0 0,0 1 0,0-1 0,0 1 0,0-1 0,0 0 0,0 0 0,-1 0 0,1 1 0,0-1 0,0 0 0,0 0 0,0 0 0,0-1 0,0 1 0,0 0 0,0 0 0,0-1 0,0 1 0,0 0 0,0-1 0,0 1 0,0-1 0,0 1 0,-1-2 0,-3-1 0,-1 0 0,1-1 0,0 1 0,0-1 0,0 0 0,1-1 0,-9-9 0,5 3 0,1 2 0,0-1 0,1 0 0,0 0 0,-6-14 0,11 22 0,0-1 0,0 1 0,0 0 0,1-1 0,-1 1 0,1-1 0,-1 0 0,1 1 0,0-1 0,0 1 0,0-1 0,0 0 0,1 1 0,-1-1 0,1 1 0,0-1 0,-1 1 0,1-1 0,0 1 0,0 0 0,1-1 0,-1 1 0,0 0 0,1 0 0,2-3 0,-2 3 0,0 1 0,0-1 0,0 1 0,0-1 0,0 1 0,0 0 0,1 0 0,-1 0 0,0 0 0,1 0 0,-1 1 0,1-1 0,2 0 0,37 0 0,-7 0 0,-21-2 0,6 0 0,0 1 0,40 0 0,-55 2 0,0 0 0,1 1 0,-1 0 0,0 0 0,0 0 0,0 0 0,0 1 0,0 0 0,-1 0 0,1 1 0,0-1 0,-1 1 0,0 0 0,1 0 0,-1 0 0,6 8 0,-8-9 0,0 0 0,-1 1 0,1-1 0,-1 1 0,1-1 0,-1 1 0,0 0 0,0-1 0,-1 1 0,1 0 0,0 0 0,-1 0 0,0-1 0,1 1 0,-1 0 0,0 0 0,-1 0 0,1 0 0,0 0 0,-1 0 0,0-1 0,1 1 0,-1 0 0,0 0 0,-1-1 0,1 1 0,0-1 0,-1 1 0,1-1 0,-4 3 0,-1 4 0,-1-1 0,0-1 0,0 0 0,0 0 0,-1 0 0,-1-1 0,-9 7 0,12-10 0,3-1 0,-1 0 0,1 0 0,0 0 0,0 1 0,0-1 0,-5 6 0,8-8 0,0 0 0,0 0 0,0 0 0,0 0 0,0 1 0,0-1 0,0 0 0,0 0 0,0 0 0,0 1 0,-1-1 0,1 0 0,0 0 0,0 0 0,0 1 0,1-1 0,-1 0 0,0 0 0,0 0 0,0 1 0,0-1 0,0 0 0,0 0 0,0 0 0,0 0 0,0 1 0,0-1 0,0 0 0,1 0 0,-1 0 0,0 0 0,0 1 0,0-1 0,0 0 0,0 0 0,1 0 0,-1 0 0,0 0 0,0 0 0,0 0 0,0 1 0,1-1 0,-1 0 0,0 0 0,0 0 0,0 0 0,1 0 0,-1 0 0,0 0 0,0 0 0,1 0 0,12 1 0,-12-1 0,25 2 0,0-2 0,1-1 0,-1-1 0,0-1 0,32-9 0,-42 8 0,-1-1 0,0-1 0,0 0 0,-1-1 0,0 0 0,0-1 0,-1-1 0,0 0 0,0-1 0,11-11 0,-21 16 0,1 1 0,-1-1 0,0 1 0,-1-1 0,1 0 0,3-8 0,-5 8 0,1 1 0,0-1 0,0 1 0,1 0 0,-1 0 0,1 0 0,5-5 0,-8 9 0,0 0 0,0 0 0,1 0 0,-1-1 0,0 1 0,0 0 0,1 0 0,-1 0 0,0 0 0,0 0 0,1 1 0,-1-1 0,0 0 0,0 0 0,1 0 0,-1 0 0,0 0 0,0 0 0,1 0 0,-1 0 0,0 0 0,0 1 0,0-1 0,1 0 0,-1 0 0,0 0 0,0 0 0,0 1 0,0-1 0,1 0 0,-1 0 0,0 0 0,0 1 0,0-1 0,0 0 0,0 0 0,0 1 0,0-1 0,0 0 0,0 1 0,6 11 0,-6-10 0,4 9 0,1 0 0,0-1 0,0 1 0,1-1 0,13 18 0,-15-24 0,1 1 0,-1-1 0,1 0 0,0 0 0,0 0 0,0 0 0,1-1 0,-1 0 0,1 0 0,0-1 0,-1 1 0,13 2 0,9 1 0,0-1 0,0-2 0,1 0 0,-1-2 0,29-2 0,-42 0 0,0-1 0,1 0 0,-1-1 0,0 0 0,-1-1 0,1-1 0,-1 0 0,1 0 0,-2-2 0,1 0 0,17-12 0,-11 6 0,-15 10 0,1 1 0,-1-1 0,0 0 0,0 0 0,-1 0 0,1-1 0,-1 1 0,1-1 0,-1 0 0,5-8 0,-8 12 0,0 0 0,0 0 0,0 0 0,-1-1 0,1 1 0,0 0 0,0 0 0,0 0 0,0 0 0,0 0 0,0-1 0,-1 1 0,1 0 0,0 0 0,0 0 0,0 0 0,0 0 0,-1 0 0,1 0 0,0 0 0,0 0 0,0 0 0,0 0 0,-1 0 0,1 0 0,0 0 0,0 0 0,0 0 0,-1 0 0,1 0 0,0 0 0,0 0 0,0 0 0,0 0 0,-1 0 0,1 0 0,0 0 0,0 0 0,0 1 0,0-1 0,-1 0 0,1 0 0,0 0 0,0 0 0,-10 4 0,7-2 0,0 0 0,1 0 0,0 0 0,-1 1 0,1-1 0,0 0 0,0 1 0,0-1 0,0 1 0,1 0 0,-1 0 0,-1 5 0,3-7 0,-1 0 0,1 0 0,0 0 0,0 0 0,-1 0 0,1 0 0,0 0 0,0 0 0,0 0 0,0 0 0,1 0 0,-1 0 0,0 0 0,0 0 0,1 0 0,-1 0 0,0 0 0,1 0 0,-1 0 0,1 0 0,-1 0 0,1 0 0,0 0 0,-1 0 0,1-1 0,0 1 0,0 0 0,-1 0 0,1-1 0,0 1 0,0-1 0,0 1 0,0-1 0,0 1 0,0-1 0,0 1 0,0-1 0,0 0 0,0 0 0,0 1 0,2-1 0,8 1 0,0 0 0,0 0 0,0-1 0,0-1 0,0 0 0,0-1 0,0 0 0,0 0 0,0-1 0,-1 0 0,1-1 0,-1-1 0,16-8 0,-16 8 0,-4 2 0,1 0 0,-1 0 0,0-1 0,6-5 0,-11 9 0,0-1 0,-1 1 0,1-1 0,0 1 0,-1-1 0,1 1 0,-1-1 0,1 0 0,-1 1 0,1-1 0,-1 0 0,0 1 0,1-1 0,-1 0 0,0 0 0,1 1 0,-1-1 0,0 0 0,0 0 0,0 0 0,1 1 0,-1-1 0,0 0 0,0 0 0,0 0 0,-1 1 0,1-1 0,0 0 0,0 0 0,0 0 0,-1 1 0,1-1 0,0 0 0,-1 0 0,1 1 0,0-1 0,-1 0 0,1 1 0,-1-1 0,1 0 0,-1 1 0,1-1 0,-2 0 0,-2-1 0,0-1 0,-1 1 0,1 0 0,0 1 0,-1-1 0,1 1 0,-1 0 0,0 0 0,1 1 0,-1-1 0,0 1 0,1 0 0,-6 0 0,-27-3 0,19 0 0,-1 0 0,-29 0 0,83 4 0,170-5 0,-181 2 0,1-1 0,-1-2 0,0 0 0,-1-1 0,1-2 0,33-15 0,-53 20 0,1 1 0,-1-1 0,0 0 0,0 0 0,-1-1 0,1 1 0,-1-1 0,0 0 0,0 0 0,0 0 0,0 0 0,0-1 0,-1 1 0,0-1 0,0 1 0,0-1 0,-1 0 0,0 0 0,2-6 0,-1-8 0,0 0 0,0-1 0,-3-28 0,1 45 0,-1 42 0,-12 74 0,13-111 0,0 0 0,-1 0 0,1 0 0,0 0 0,0 0 0,0 0 0,0 0 0,1 0 0,-1 0 0,0-1 0,1 1 0,0 0 0,-1 0 0,1 0 0,0 0 0,0-1 0,0 1 0,1 1 0,-1-2 0,0 0 0,1 0 0,-1 0 0,0 0 0,1 0 0,-1 0 0,0-1 0,1 1 0,-1-1 0,1 1 0,-1-1 0,1 1 0,-1-1 0,1 0 0,0 0 0,-1 0 0,1 0 0,-1 0 0,1 0 0,-1 0 0,1 0 0,0-1 0,-1 1 0,2-1 0,11-3 0,0-1 0,-1 0 0,1-1 0,-1-1 0,15-10 0,58-46 0,-48 32 0,-20 22 0,-15 9 0,-1-1 0,0 0 0,0 0 0,-1 0 0,1 0 0,0 0 0,0 0 0,0 0 0,-1-1 0,1 1 0,2-3 0,-8 4 0,1 0 0,0 0 0,0 1 0,-1-1 0,1 1 0,0 0 0,0 0 0,-4 1 0,-7 5 0,1-1 0,0 1 0,1 1 0,-1 0 0,-12 12 0,18-14 0,-1 1 0,1 0 0,1 0 0,-1 1 0,1 0 0,1 0 0,-1 1 0,-6 13 0,11-19 3,0 0 0,0 0 0,1 0 0,-1 0 0,1-1 0,-1 1 0,1 0-1,0 0 1,0 0 0,0 0 0,1 0 0,-1 0 0,1 0 0,-1 0 0,1 0 0,0-1 0,0 1-1,0 0 1,0-1 0,1 1 0,-1 0 0,1-1 0,0 0 0,2 4 0,5 3-107,0-1 0,0 1 0,1-1 1,15 9-1,-4-2-815,-12-8-5907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8:43.603"/>
    </inkml:context>
    <inkml:brush xml:id="br0">
      <inkml:brushProperty name="width" value="0.035" units="cm"/>
      <inkml:brushProperty name="height" value="0.035" units="cm"/>
    </inkml:brush>
  </inkml:definitions>
  <inkml:trace contextRef="#ctx0" brushRef="#br0">0 32 24575,'126'26'0,"212"39"0,-146-42-436,262 0-1,-403-25 433,0-2-1,71-14 1,94-36 163,111-9 516,-289 57-623,20-1 2,25-5-1473,-71 10-5407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49:15.903"/>
    </inkml:context>
    <inkml:brush xml:id="br0">
      <inkml:brushProperty name="width" value="0.035" units="cm"/>
      <inkml:brushProperty name="height" value="0.035" units="cm"/>
    </inkml:brush>
  </inkml:definitions>
  <inkml:trace contextRef="#ctx0" brushRef="#br0">0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8:48.648"/>
    </inkml:context>
    <inkml:brush xml:id="br0">
      <inkml:brushProperty name="width" value="0.035" units="cm"/>
      <inkml:brushProperty name="height" value="0.035" units="cm"/>
    </inkml:brush>
  </inkml:definitions>
  <inkml:trace contextRef="#ctx0" brushRef="#br0">1 69 24575,'11'0'0,"443"-15"0,-1-26 0,-39 29 0,-328 12 0,-43 3 0,45 7 0,-49-5 0,39 11 0,-58-10 0,0-2 0,0 0 0,28 1 0,54-6-1365,-88 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8:49.975"/>
    </inkml:context>
    <inkml:brush xml:id="br0">
      <inkml:brushProperty name="width" value="0.035" units="cm"/>
      <inkml:brushProperty name="height" value="0.035" units="cm"/>
    </inkml:brush>
  </inkml:definitions>
  <inkml:trace contextRef="#ctx0" brushRef="#br0">0 19 24575,'716'-9'-1733,"53"0"-197,-365 30 5593,-340-11-3663,0 2 0,105 37 0,-153-45-1365,-2 0-5461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9:32.752"/>
    </inkml:context>
    <inkml:brush xml:id="br0">
      <inkml:brushProperty name="width" value="0.035" units="cm"/>
      <inkml:brushProperty name="height" value="0.035" units="cm"/>
    </inkml:brush>
  </inkml:definitions>
  <inkml:trace contextRef="#ctx0" brushRef="#br0">170 769 24575,'7'6'0,"0"-1"0,1 0 0,-1 0 0,1-1 0,0 0 0,0-1 0,17 6 0,-10-4 0,43 15 0,1-3 0,1-2 0,1-3 0,82 5 0,248-7 0,-303-11 0,111-9 0,-106 4 0,86-11 0,86-2 0,-127 11 0,-3 0 0,577 9 0,-660-4 0,1-2 0,60-14 0,-60 9 0,103-6 0,-135 16 0,-3 0 0,-1 0 0,1-1 0,-1-1 0,32-7 0,-24 2 0,1 2 0,-1 0 0,42-1 0,81 7 0,-59 0 0,229-1 0,-316 1 0,0-1 0,0 0 0,0 0 0,-1 0 0,1 0 0,0 0 0,0 0 0,0-1 0,0 1 0,0-1 0,0 1 0,0-1 0,0 0 0,-1 0 0,1 0 0,0 0 0,-1 0 0,1 0 0,-1 0 0,1-1 0,-1 1 0,1 0 0,-1-1 0,0 1 0,0-1 0,1 0 0,-1 1 0,0-1 0,-1 0 0,1 1 0,0-1 0,0 0 0,-1 0 0,1 0 0,-1 0 0,0 0 0,1 0 0,-1 0 0,0 0 0,-1-3 0,8-76 0,1-43 0,-9 96 0,-7-37 0,4 37 0,-1-42 0,5 44 0,1 3 0,-1 1 0,-2 0 0,0-1 0,-5-21 0,3 28 0,4 11 0,-1 0 0,0-1 0,-1 1 0,1 0 0,-1 0 0,0 0 0,-1 0 0,1 0 0,-1 0 0,0 0 0,0 1 0,0 0 0,-1-1 0,-6-5 0,5 6 0,-1 0 0,0 0 0,0 1 0,0-1 0,0 2 0,-1-1 0,1 1 0,-1-1 0,0 2 0,0-1 0,0 1 0,1 0 0,-12 0 0,-284-14 0,74 14 0,-201 3 0,142 19 0,143-8 0,7 10 0,40-5 0,-600 74 0,488-63 0,86-9 0,-154 3 0,-153-23 0,167-2 0,226 1 0,-42-9 0,37 5 0,-14-3-80,32 3-177,0 2 0,-1 0 0,0 2 0,-44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8:01:13.773"/>
    </inkml:context>
    <inkml:brush xml:id="br0">
      <inkml:brushProperty name="width" value="0.035" units="cm"/>
      <inkml:brushProperty name="height" value="0.035" units="cm"/>
    </inkml:brush>
  </inkml:definitions>
  <inkml:trace contextRef="#ctx0" brushRef="#br0">1 0 24575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8:02:17.402"/>
    </inkml:context>
    <inkml:brush xml:id="br0">
      <inkml:brushProperty name="width" value="0.035" units="cm"/>
      <inkml:brushProperty name="height" value="0.035" units="cm"/>
    </inkml:brush>
  </inkml:definitions>
  <inkml:trace contextRef="#ctx0" brushRef="#br0">0 1 24575,'19'1'0,"0"0"0,0 2 0,22 5 0,-8-1 0,1300 174-7360,-756-157 7101,-20-31-405,-5-39 1,-350 17 1347,387-42 2814,-353 53 1266,-181 15-6129,-41 2-5461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8:02:19.247"/>
    </inkml:context>
    <inkml:brush xml:id="br0">
      <inkml:brushProperty name="width" value="0.035" units="cm"/>
      <inkml:brushProperty name="height" value="0.035" units="cm"/>
    </inkml:brush>
  </inkml:definitions>
  <inkml:trace contextRef="#ctx0" brushRef="#br0">1 410 24575,'46'-1'0,"1"-2"0,-1-3 0,0-1 0,82-25 0,52-15 0,18-5 0,-61 16 0,179-25 0,-125 28 0,-123 20 0,124-28 0,-93 16 0,2 4 0,110-7 0,-25 24 0,-110 5 0,-73-1-72,-1 0 1,1 0-1,0 0 0,0 1 0,0-1 0,0 0 0,-1 1 0,1 0 1,0 0-1,-1 0 0,1 0 0,0 0 0,-1 0 0,0 1 0,1-1 1,-1 1-1,0 0 0,5 4 0,0 4-6754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8:03:43.506"/>
    </inkml:context>
    <inkml:brush xml:id="br0">
      <inkml:brushProperty name="width" value="0.035" units="cm"/>
      <inkml:brushProperty name="height" value="0.035" units="cm"/>
    </inkml:brush>
  </inkml:definitions>
  <inkml:trace contextRef="#ctx0" brushRef="#br0">739 111 24575,'-88'2'0,"1"4"0,-166 35 0,180-26 0,-77 5 0,130-20 0,15 0 0,0 0 0,-1 0 0,1 1 0,0 0 0,-9 2 0,12-3 0,1 1 0,0 0 0,-1-1 0,1 1 0,0 0 0,-1 0 0,1 0 0,0 0 0,0 0 0,0 0 0,0 0 0,0 0 0,0 1 0,0-1 0,0 0 0,0 1 0,0-1 0,1 0 0,-1 1 0,1-1 0,-1 1 0,1-1 0,-1 4 0,-1 16 0,1 0 0,0 0 0,4 29 0,-1 9 0,-3 26 0,3 85 0,6-113 0,-4-36 0,1 38 0,-6 9 0,2 51 0,-1-117 0,1 1 0,-1-1 0,1 0 0,-1 1 0,1-1 0,0 0 0,0 1 0,0-1 0,0 0 0,0 0 0,0 0 0,1 0 0,-1 0 0,1 0 0,-1-1 0,1 1 0,0 0 0,0-1 0,0 1 0,0-1 0,0 0 0,0 1 0,0-1 0,0 0 0,0 0 0,4 0 0,5 2 0,1 0 0,-1-1 0,1-1 0,16 1 0,0 0 0,290 5 0,-189-9 0,-54 2 0,82 11 0,20-1 0,-35-4 0,271 3 0,-252-11 0,-96 2 0,272 10 0,-69-3 0,-71-6 0,-101 7 0,37 1 0,399-9 0,-514-1 0,0-1 0,-1 0 0,1-2 0,0 0 0,-1 0 0,18-8 0,28-19 0,-52 24 0,-1 1 0,2 1 0,-1 0 0,0 0 0,1 1 0,0 1 0,0 0 0,0 0 0,21-1 0,65-4 0,8 0 0,-100 8 0,-1 1 0,0-2 0,0 1 0,0-1 0,0 1 0,0-1 0,9-3 0,-13 3 0,1 0 0,-1 0 0,0 0 0,1 0 0,-1 0 0,0 0 0,0 0 0,0-1 0,1 1 0,-1 0 0,-1-1 0,1 1 0,0-1 0,0 1 0,0-1 0,-1 1 0,1-1 0,-1 1 0,1-1 0,-1 0 0,0 1 0,0-1 0,1 0 0,-1 1 0,0-1 0,-1 0 0,1-2 0,-2-7 0,0-1 0,0 1 0,-1 0 0,0 0 0,-1 0 0,-7-13 0,5 10 0,0-1 0,-6-25 0,5 3 0,1-1 0,-1-71 0,7 88 0,2 0 0,-2 0 0,0 0 0,-2 0 0,0 0 0,-2 0 0,0 0 0,-9-26 0,9 33 0,1 1 0,0-1 0,1 0 0,1 0 0,0 1 0,1-1 0,2-25 0,-1-37 0,-2 74 0,1-1 0,-1 1 0,0 0 0,0-1 0,0 1 0,0 0 0,0 0 0,0 0 0,0 0 0,-1 0 0,1 0 0,-1 0 0,1 0 0,-1 0 0,0 1 0,0-1 0,0 1 0,0-1 0,0 1 0,0 0 0,0-1 0,0 1 0,0 1 0,-1-1 0,1 0 0,0 0 0,-1 1 0,-4-1 0,-7-2 0,-1 2 0,0 0 0,-22 1 0,24 0 0,-95-8 0,18 1 0,-443 5 0,274 4 0,197-5 0,-68-12 0,-54-2 0,-468 17 0,299 1 0,323-3 0,-36-5 0,36 2 0,-39 1 0,48 3 0,-35-7 0,34 5 0,-32-2 0,35 5 0,-1 0 0,1-2 0,-32-6 0,-61-16 0,99 20-1365,2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49:30.163"/>
    </inkml:context>
    <inkml:brush xml:id="br0">
      <inkml:brushProperty name="width" value="0.035" units="cm"/>
      <inkml:brushProperty name="height" value="0.035" units="cm"/>
    </inkml:brush>
  </inkml:definitions>
  <inkml:trace contextRef="#ctx0" brushRef="#br0">3089 38 24575,'-13'-1'0,"1"0"0,-25-6 0,24 4 0,0 0 0,-19 0 0,-41-6 0,49 6 0,-33-2 0,-883 6 0,910 0 0,0 2 0,-39 9 0,-18 2 0,-50-11 0,20-2 0,101 1 0,0 0 0,0 2 0,0 0 0,0 0 0,1 2 0,-23 10 0,-85 54 0,46-24 0,57-33 0,-29 23 0,3-2 0,29-21 0,0 1 0,-23 25 0,23-21 0,-30 23 0,5-10 0,-59 48 0,6 2 0,48-42 0,-73 76 0,-7 42 0,100-126 0,-29 40 0,50-62 0,0 1 0,1 0 0,0 0 0,1 0 0,0 0 0,-4 14 0,-46 259 0,47-239 0,-39 152 0,26-122 0,-14 100 0,32-158 0,1 0 0,0 0 0,1 0 0,1 0 0,0 0 0,1 0 0,1-1 0,0 1 0,1-1 0,1 1 0,12 25 0,43 67 0,-35-67 0,31 71 0,-50-95 0,6 32 0,2 5 0,-11-43 0,4 11 0,1-1 0,0 1 0,2-2 0,16 27 0,31 59 0,-14-26 0,0-5 0,-3 2 0,-4 1 0,-3 2 0,37 138 0,-63-178 0,-6-32 0,0 0 0,0 0 0,1 0 0,0 0 0,1 0 0,0-1 0,7 15 0,99 165 0,-73-129 0,3-1 0,2-2 0,68 70 0,14-7 0,34 36 0,-24-32 0,-61-59 0,-60-51 0,-1 1 0,13 17 0,-16-19 0,-1-1 0,2-1 0,-1 1 0,1-2 0,16 13 0,28 21 0,-40-30 0,1-1 0,0-1 0,0-1 0,30 16 0,-5-6 0,0 1 0,37 27 0,92 81 0,18 10 0,-110-83 0,-51-34 0,42 23 0,-54-38 0,1-1 0,-1-1 0,1 0 0,0-1 0,0 0 0,0-1 0,0-1 0,18 0 0,392-1 0,-317-6 0,163-29 0,-260 34 0,116-23 0,215-70 0,-265 69 0,136-49 0,-169 56 0,-1-1 0,73-47 0,-22 5 0,74-53 0,-51 37 0,-72 50 0,56-46 0,-74 52 0,-7 6 0,0-1 0,-1-1 0,-1-1 0,0 0 0,13-21 0,45-66 0,-43 63 0,-2-1 0,27-53 0,-4-6 0,43-92 0,-81 159 0,-2 0 0,-2-1 0,12-65 0,1-56 0,57-197 0,86-230 0,-147 496 0,-3-1 0,-4-1 0,-4 0 0,-4 0 0,-7-104 0,-2 156 0,-1 1 0,-2-1 0,-13-42 0,-44-106 0,46 139 0,-55-132 0,60 152 0,-2 1 0,0 1 0,-2 0 0,-29-33 0,4 12 0,-1 3 0,-2 1 0,-61-42 0,-47-21 0,-24-15 0,128 84 0,18 12 0,0 2 0,-2 1 0,0 1 0,-42-17 0,-47-17 0,68 29 0,-92-30 0,-31 11 0,-229-25 0,230 34 0,22 4 0,83 18 0,-104-11 0,154 23 0,-1 0 0,1 2 0,0 1 0,-1 0 0,1 1 0,-27 9 0,-82 31 0,-128 35 0,208-67 0,27-5 0,0 0 0,-1-2 0,0-1 0,-31 0 0,52-3-105,0 0 0,0 0 0,0-1 0,1 1 0,-1-1 0,0 0 0,0 1 0,0-2 0,0 1 0,1 0 0,-1 0 0,-3-4 0,-2-2-6721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2:45.366"/>
    </inkml:context>
    <inkml:brush xml:id="br0">
      <inkml:brushProperty name="width" value="0.035" units="cm"/>
      <inkml:brushProperty name="height" value="0.03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3:12.530"/>
    </inkml:context>
    <inkml:brush xml:id="br0">
      <inkml:brushProperty name="width" value="0.035" units="cm"/>
      <inkml:brushProperty name="height" value="0.035" units="cm"/>
    </inkml:brush>
  </inkml:definitions>
  <inkml:trace contextRef="#ctx0" brushRef="#br0">52 242 24575,'0'5'0,"-1"1"0,0-1 0,0 0 0,0 0 0,-1 0 0,-4 8 0,-2 10 0,-1 14 0,1 0 0,2 0 0,1 0 0,1 76 0,5-88 0,2-1 0,0 1 0,1-1 0,2 0 0,0 0 0,2 0 0,0-1 0,20 38 0,-2-19-78,1-1 0,2-2 1,1-1-1,55 53 0,-15-28-117,107 78 0,-127-105 390,103 54 0,-130-78-147,2-2 1,-1 0 0,1-2-1,1-1 1,-1-1 0,1-1 0,29 2-1,57-4-177,201-20 0,108-43-169,-373 52 293,36-5 161,0-4 0,101-34 0,-170 45-152,-1-1 0,0 0-1,0-1 1,-1 0 0,0-1 0,0-1 0,-1 0 0,0 0 0,-1-2 0,0 1 0,-1-1-1,0-1 1,-1 0 0,-1 0 0,0-1 0,0 0 0,-1 0 0,-1-1 0,-1 0 0,0 0 0,-1 0-1,0 0 1,1-26 0,-4 28-4,-1 1 0,-1-1 0,0 1 0,-1-1 0,0 1 0,-5-16 0,-31-73 0,22 59 0,-114-265 0,99 243 0,-4 1 0,-70-97 0,95 147 0,0 1 0,-1 0 0,0 1 0,0 0 0,-2 0 0,1 2 0,-1-1 0,-1 2 0,1 0 0,-1 0 0,-1 1 0,0 1 0,0 0 0,0 1 0,0 1 0,-1 1 0,-18-3 0,-22 1 0,1 2 0,0 2 0,-82 10 0,-165 37 0,194-27 0,-368 95 0,399-94 0,36-8 0,-44 17 0,71-23 0,0 1 0,1 0 0,0 1 0,0 0 0,0 1 0,-18 17 0,12-7-682,-25 31-1,25-24-6143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3:31.023"/>
    </inkml:context>
    <inkml:brush xml:id="br0">
      <inkml:brushProperty name="width" value="0.035" units="cm"/>
      <inkml:brushProperty name="height" value="0.035" units="cm"/>
    </inkml:brush>
  </inkml:definitions>
  <inkml:trace contextRef="#ctx0" brushRef="#br0">1518 0 24575,'102'1'0,"181"22"0,151 75 0,-399-91 0,54 6 0,18 4 0,-46-5 0,-36-8 0,-1 1 0,1 1 0,24 10 0,-10-2 0,75 16 0,-16-5 0,-20-2 0,353 114 0,-408-129 0,-15-6 0,-1 0 0,1 1 0,-1 0 0,0 0 0,0 0 0,0 1 0,0 0 0,-1 1 0,10 8 0,2 5 0,-9-11 0,0 1 0,-1 1 0,0 0 0,-1 0 0,1 0 0,-2 1 0,0 0 0,0 1 0,0-1 0,3 13 0,-2 4 0,-2 0 0,-1-1 0,-2 1 0,0 1 0,-3 26 0,3-28 0,2-1 0,0 0 0,1 0 0,16 44 0,-11-34 0,9 12 0,1 8 0,-17-44 0,-1-6 0,-1 0 0,0-1 0,0 1 0,0 0 0,0 0 0,-1 8 0,-1-11 0,1 0 0,-1 0 0,1 0 0,-1 1 0,0-1 0,0 0 0,0-1 0,0 1 0,0 0 0,-1 0 0,1 0 0,-1-1 0,1 1 0,-1 0 0,1-1 0,-1 0 0,0 1 0,-2 0 0,-10 6 0,-1 0 0,0-1 0,0-1 0,0-1 0,-30 7 0,-2 1 0,-5 2 0,-2-3 0,-60 7 0,-112 0 0,190-16 0,-461 4 0,299-9 0,-378 27 0,472-14 0,-140 33 0,205-35 0,-269 60 0,218-55 0,0-5 0,-148-2 0,209-5 0,-1 1 0,0 1 0,-55 16 0,59-13 0,-1-2 0,-1 0 0,1-2 0,-42 0 0,42-3 0,0 0 0,-51 10 0,65-7 0,0-1 0,0 0 0,0-1 0,-1 0 0,1-1 0,0 0 0,0-1 0,-17-4 0,27 4 0,-1-1 0,1 0 0,-1 0 0,1-1 0,0 1 0,0-1 0,0 0 0,0 1 0,0-1 0,0-1 0,1 1 0,0 0 0,0 0 0,0-1 0,0 0 0,0 1 0,0-1 0,1 0 0,-2-5 0,-2-9 0,1 0 0,-3-33 0,-1 2 0,-16-59 0,13 66 0,1 0 0,-4-55 0,7 6 0,-3-88 0,9 95 0,3-76 0,0 153 0,-1 0 0,1 0 0,1 1 0,-1-1 0,1 1 0,0 0 0,1-1 0,0 1 0,0 1 0,0-1 0,0 0 0,10-7 0,-8 6 0,0 1 0,-1-1 0,1-1 0,-1 1 0,-1-1 0,1 1 0,4-14 0,-2-9 0,-1-1 0,-1-1 0,-2 1 0,-1 0 0,-2-42 0,0 68 0,0 2 0,0 0 0,0 1 0,0-1 0,1 0 0,-1 0 0,1 0 0,0 0 0,0 1 0,0-1 0,0 0 0,1 1 0,-1-1 0,1 1 0,-1-1 0,5-3 0,-3 2 0,1 1 0,0 0 0,0 0 0,0 0 0,1 0 0,-1 1 0,1 0 0,7-3 0,6-1 0,1 2 0,0 0 0,34-2 0,-52 5 0,389-5-92,-336 7-37,609 34-964,-603-30 1080,341 43-342,-397-48 355,41 7 270,-1-2 0,1-2-1,0-2 1,0-2 0,78-12 0,-73 4-249,-1 3 0,97-1 0,46 6-21,98 3 0,-120 15 0,-48-1 0,25 1 0,-123-17 0,0-1 0,38-7 0,-34 4 0,35-1 0,-45 5 0,0 1 0,0 0 0,0 1 0,21 5 0,118 25 0,-110-12-1365,-36-17-5461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7:53:14.162"/>
    </inkml:context>
    <inkml:brush xml:id="br0">
      <inkml:brushProperty name="width" value="0.035" units="cm"/>
      <inkml:brushProperty name="height" value="0.035" units="cm"/>
    </inkml:brush>
  </inkml:definitions>
  <inkml:trace contextRef="#ctx0" brushRef="#br0">1148 158 24575,'-118'-1'0,"-241"9"0,305-4 0,0 3 0,1 3 0,0 2 0,-81 29 0,112-32 0,0 1 0,1 2 0,1 0 0,0 1 0,0 1 0,1 1 0,-31 32 0,36-33 0,1 1 0,1 1 0,0 0 0,1 0 0,1 1 0,1 1 0,0 0 0,1 0 0,-10 36 0,13-22 0,1 0 0,1 0 0,2 0 0,4 41 0,0-3 0,-3-46 0,2 0 0,0 1 0,2-1 0,1 0 0,0-1 0,2 0 0,1 0 0,12 25 0,-11-30 0,1 0 0,1 0 0,1-1 0,0 0 0,2-1 0,-1-1 0,2 0 0,0-1 0,34 24 0,-20-20-4,2-1 0,0-1-1,1-2 1,1-1 0,0-2 0,0-1-1,55 9 1,16-4-507,126 2 0,-101-15-168,-1-6 1,147-23-1,245-73 843,-393 68-346,218-85 0,-283 91 225,-2-4 1,-1-1-1,-1-4 1,-2-1 0,69-60-1,-114 86 201,-1 0 0,0 0 0,0-1 0,-1-1 0,-1 0 0,0 0 0,0 0 0,7-18 0,-12 23-200,-1 0 0,1 0 0,-1 0 0,-1 0 0,1-1 0,-1 1 0,-1 0 0,1-1 0,-1 1 0,0-1 0,-1 1 0,0 0 0,0-1-1,0 1 1,-1 0 0,0 0 0,-1 0 0,-3-8 0,-7-7-44,0 0 0,-1 1 0,-1 1 0,-27-28 0,-77-66 0,61 64 0,-1 3 0,-131-79 0,149 104 0,-1 1 0,-1 3 0,-1 1 0,-1 2 0,0 2 0,-50-7 0,10 8 0,0 4 0,-121 3 0,194 5-72,0 0 1,1 1-1,-1 1 0,1 0 0,0 0 0,-1 1 0,1 1 0,0 0 1,1 0-1,-1 1 0,1 0 0,0 1 0,0 0 0,0 1 0,1 0 1,0 0-1,1 1 0,-11 12 0,1 3-6754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60A7B-A9EA-B14B-BEA2-A9DA87635910}" type="datetimeFigureOut">
              <a:rPr lang="en-US" smtClean="0"/>
              <a:pPr/>
              <a:t>11/12/2024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B82CD-D9BA-7842-9F82-CB4E33066552}" type="slidenum">
              <a:rPr lang="en-US" smtClean="0"/>
              <a:pPr/>
              <a:t>‹#›</a:t>
            </a:fld>
            <a:endParaRPr lang="en-US"/>
          </a:p>
        </p:txBody>
      </p:sp>
    </p:spTree>
    <p:extLst>
      <p:ext uri="{BB962C8B-B14F-4D97-AF65-F5344CB8AC3E}">
        <p14:creationId xmlns:p14="http://schemas.microsoft.com/office/powerpoint/2010/main" val="22631058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4116123"/>
          </a:xfrm>
        </p:spPr>
        <p:txBody>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674164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5703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61719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76788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268058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200077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168335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683763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131700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196337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59936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15145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071999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504601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475596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216497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61561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71714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2643715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1935401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424993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54113" y="692150"/>
            <a:ext cx="4552950" cy="34163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913540" y="4343543"/>
            <a:ext cx="5031389" cy="276999"/>
          </a:xfrm>
        </p:spPr>
        <p:txBody>
          <a:bodyPr>
            <a:spAutoFit/>
          </a:bodyPr>
          <a:lstStyle>
            <a:defPPr lvl="0">
              <a:buNone/>
            </a:defPPr>
            <a:lvl1pPr lvl="0">
              <a:buNone/>
            </a:lvl1pPr>
            <a:lvl2pPr lvl="1">
              <a:buClr>
                <a:srgbClr val="000000"/>
              </a:buClr>
              <a:buSzPct val="100000"/>
              <a:buFont typeface="Century Gothic" pitchFamily="34"/>
              <a:buChar char="•"/>
            </a:lvl2pPr>
            <a:lvl3pPr lvl="2">
              <a:buClr>
                <a:srgbClr val="000000"/>
              </a:buClr>
              <a:buSzPct val="100000"/>
              <a:buFont typeface="Century Gothic" pitchFamily="34"/>
              <a:buChar char="•"/>
            </a:lvl3pPr>
            <a:lvl4pPr lvl="3">
              <a:buClr>
                <a:srgbClr val="000000"/>
              </a:buClr>
              <a:buSzPct val="100000"/>
              <a:buFont typeface="Century Gothic" pitchFamily="34"/>
              <a:buChar char="•"/>
            </a:lvl4pPr>
            <a:lvl5pPr lvl="4">
              <a:buClr>
                <a:srgbClr val="000000"/>
              </a:buClr>
              <a:buSzPct val="100000"/>
              <a:buFont typeface="Century Gothic" pitchFamily="34"/>
              <a:buChar char="•"/>
            </a:lvl5pPr>
            <a:lvl6pPr lvl="5">
              <a:buClr>
                <a:srgbClr val="000000"/>
              </a:buClr>
              <a:buSzPct val="100000"/>
              <a:buFont typeface="Century Gothic" pitchFamily="34"/>
              <a:buChar char="•"/>
            </a:lvl6pPr>
            <a:lvl7pPr lvl="6">
              <a:buClr>
                <a:srgbClr val="000000"/>
              </a:buClr>
              <a:buSzPct val="100000"/>
              <a:buFont typeface="Century Gothic" pitchFamily="34"/>
              <a:buChar char="•"/>
            </a:lvl7pPr>
            <a:lvl8pPr lvl="7">
              <a:buClr>
                <a:srgbClr val="000000"/>
              </a:buClr>
              <a:buSzPct val="100000"/>
              <a:buFont typeface="Century Gothic" pitchFamily="34"/>
              <a:buChar char="•"/>
            </a:lvl8pPr>
            <a:lvl9pPr lvl="8">
              <a:buClr>
                <a:srgbClr val="000000"/>
              </a:buClr>
              <a:buSzPct val="100000"/>
              <a:buFont typeface="Century Gothic" pitchFamily="34"/>
              <a:buChar char="•"/>
            </a:lvl9pPr>
          </a:lstStyle>
          <a:p>
            <a:endParaRPr lang="en-US"/>
          </a:p>
        </p:txBody>
      </p:sp>
    </p:spTree>
    <p:extLst>
      <p:ext uri="{BB962C8B-B14F-4D97-AF65-F5344CB8AC3E}">
        <p14:creationId xmlns:p14="http://schemas.microsoft.com/office/powerpoint/2010/main" val="395442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Hit: it’s in the cache</a:t>
            </a:r>
          </a:p>
          <a:p>
            <a:r>
              <a:rPr lang="en-US" dirty="0"/>
              <a:t>Miss:</a:t>
            </a:r>
            <a:r>
              <a:rPr lang="en-US" baseline="0" dirty="0"/>
              <a:t> the tags don’t match</a:t>
            </a:r>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a:t>
            </a:fld>
            <a:endParaRPr lang="en-US"/>
          </a:p>
        </p:txBody>
      </p:sp>
    </p:spTree>
    <p:extLst>
      <p:ext uri="{BB962C8B-B14F-4D97-AF65-F5344CB8AC3E}">
        <p14:creationId xmlns:p14="http://schemas.microsoft.com/office/powerpoint/2010/main" val="24306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2085130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56932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913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2124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0793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9708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182616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666835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800618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1470791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2742304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88920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31976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643965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622789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3599551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24511810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1768C-249A-0B41-B956-8701A61CDC03}"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BD8A0-D96C-5D45-AC56-8894299D1548}" type="slidenum">
              <a:rPr lang="en-US" smtClean="0"/>
              <a:pPr/>
              <a:t>‹#›</a:t>
            </a:fld>
            <a:endParaRPr lang="en-US"/>
          </a:p>
        </p:txBody>
      </p:sp>
    </p:spTree>
    <p:extLst>
      <p:ext uri="{BB962C8B-B14F-4D97-AF65-F5344CB8AC3E}">
        <p14:creationId xmlns:p14="http://schemas.microsoft.com/office/powerpoint/2010/main" val="49944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96247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7438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376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extLst>
      <p:ext uri="{BB962C8B-B14F-4D97-AF65-F5344CB8AC3E}">
        <p14:creationId xmlns:p14="http://schemas.microsoft.com/office/powerpoint/2010/main" val="326502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261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767926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3247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374650" y="371475"/>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eaLnBrk="0" hangingPunct="0">
              <a:defRPr/>
            </a:pPr>
            <a:endParaRPr lang="en-US" b="0">
              <a:latin typeface="Times New Roman" pitchFamily="18" charset="0"/>
              <a:cs typeface="+mn-cs"/>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eaLnBrk="0" hangingPunct="0">
              <a:defRPr/>
            </a:pPr>
            <a:r>
              <a:rPr lang="en-US" sz="1200" dirty="0">
                <a:solidFill>
                  <a:schemeClr val="bg1"/>
                </a:solidFill>
                <a:latin typeface="Times New Roman" pitchFamily="18" charset="0"/>
                <a:cs typeface="+mn-cs"/>
              </a:rPr>
              <a:t>Carnegie Mellon</a:t>
            </a:r>
          </a:p>
        </p:txBody>
      </p:sp>
      <p:sp>
        <p:nvSpPr>
          <p:cNvPr id="6" name="Rectangle 5"/>
          <p:cNvSpPr/>
          <p:nvPr userDrawn="1"/>
        </p:nvSpPr>
        <p:spPr>
          <a:xfrm>
            <a:off x="8839200"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extLst>
      <p:ext uri="{BB962C8B-B14F-4D97-AF65-F5344CB8AC3E}">
        <p14:creationId xmlns:p14="http://schemas.microsoft.com/office/powerpoint/2010/main" val="19189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marL="119063" indent="-119063" algn="l" rtl="0" eaLnBrk="0" fontAlgn="base" hangingPunct="0">
        <a:spcBef>
          <a:spcPct val="0"/>
        </a:spcBef>
        <a:spcAft>
          <a:spcPct val="0"/>
        </a:spcAft>
        <a:defRPr sz="3600" b="1">
          <a:solidFill>
            <a:schemeClr val="tx1"/>
          </a:solidFill>
          <a:latin typeface="Calibri" pitchFamily="34" charset="0"/>
          <a:ea typeface="+mj-ea"/>
          <a:cs typeface="+mj-cs"/>
        </a:defRPr>
      </a:lvl1pPr>
      <a:lvl2pPr marL="119063" indent="-119063" algn="l" rtl="0" eaLnBrk="0" fontAlgn="base" hangingPunct="0">
        <a:spcBef>
          <a:spcPct val="0"/>
        </a:spcBef>
        <a:spcAft>
          <a:spcPct val="0"/>
        </a:spcAft>
        <a:defRPr sz="3600" b="1">
          <a:solidFill>
            <a:schemeClr val="tx1"/>
          </a:solidFill>
          <a:latin typeface="Calibri" pitchFamily="34" charset="0"/>
        </a:defRPr>
      </a:lvl2pPr>
      <a:lvl3pPr marL="119063" indent="-119063" algn="l" rtl="0" eaLnBrk="0" fontAlgn="base" hangingPunct="0">
        <a:spcBef>
          <a:spcPct val="0"/>
        </a:spcBef>
        <a:spcAft>
          <a:spcPct val="0"/>
        </a:spcAft>
        <a:defRPr sz="3600" b="1">
          <a:solidFill>
            <a:schemeClr val="tx1"/>
          </a:solidFill>
          <a:latin typeface="Calibri" pitchFamily="34" charset="0"/>
        </a:defRPr>
      </a:lvl3pPr>
      <a:lvl4pPr marL="119063" indent="-119063" algn="l" rtl="0" eaLnBrk="0" fontAlgn="base" hangingPunct="0">
        <a:spcBef>
          <a:spcPct val="0"/>
        </a:spcBef>
        <a:spcAft>
          <a:spcPct val="0"/>
        </a:spcAft>
        <a:defRPr sz="3600" b="1">
          <a:solidFill>
            <a:schemeClr val="tx1"/>
          </a:solidFill>
          <a:latin typeface="Calibri" pitchFamily="34" charset="0"/>
        </a:defRPr>
      </a:lvl4pPr>
      <a:lvl5pPr marL="119063" indent="-119063" algn="l" rtl="0" eaLnBrk="0" fontAlgn="base" hangingPunct="0">
        <a:spcBef>
          <a:spcPct val="0"/>
        </a:spcBef>
        <a:spcAft>
          <a:spcPct val="0"/>
        </a:spcAft>
        <a:defRPr sz="3600" b="1">
          <a:solidFill>
            <a:schemeClr val="tx1"/>
          </a:solidFill>
          <a:latin typeface="Calibri"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0" fontAlgn="base" hangingPunct="0">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0" fontAlgn="base" hangingPunct="0">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1768C-249A-0B41-B956-8701A61CDC03}" type="datetimeFigureOut">
              <a:rPr lang="en-US" smtClean="0"/>
              <a:pPr/>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BD8A0-D96C-5D45-AC56-8894299D1548}" type="slidenum">
              <a:rPr lang="en-US" smtClean="0"/>
              <a:pPr/>
              <a:t>‹#›</a:t>
            </a:fld>
            <a:endParaRPr lang="en-US"/>
          </a:p>
        </p:txBody>
      </p:sp>
    </p:spTree>
    <p:extLst>
      <p:ext uri="{BB962C8B-B14F-4D97-AF65-F5344CB8AC3E}">
        <p14:creationId xmlns:p14="http://schemas.microsoft.com/office/powerpoint/2010/main" val="425103954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14.png"/><Relationship Id="rId4" Type="http://schemas.openxmlformats.org/officeDocument/2006/relationships/customXml" Target="../ink/ink13.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customXml" Target="../ink/ink24.xml"/><Relationship Id="rId26" Type="http://schemas.openxmlformats.org/officeDocument/2006/relationships/customXml" Target="../ink/ink28.xml"/><Relationship Id="rId39" Type="http://schemas.openxmlformats.org/officeDocument/2006/relationships/image" Target="../media/image35.png"/><Relationship Id="rId21" Type="http://schemas.openxmlformats.org/officeDocument/2006/relationships/image" Target="../media/image26.png"/><Relationship Id="rId34" Type="http://schemas.openxmlformats.org/officeDocument/2006/relationships/customXml" Target="../ink/ink32.xml"/><Relationship Id="rId42" Type="http://schemas.openxmlformats.org/officeDocument/2006/relationships/customXml" Target="../ink/ink36.xml"/><Relationship Id="rId47" Type="http://schemas.openxmlformats.org/officeDocument/2006/relationships/image" Target="../media/image39.png"/><Relationship Id="rId7" Type="http://schemas.openxmlformats.org/officeDocument/2006/relationships/image" Target="../media/image19.png"/><Relationship Id="rId2" Type="http://schemas.openxmlformats.org/officeDocument/2006/relationships/customXml" Target="../ink/ink16.xml"/><Relationship Id="rId16" Type="http://schemas.openxmlformats.org/officeDocument/2006/relationships/customXml" Target="../ink/ink23.xml"/><Relationship Id="rId29"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customXml" Target="../ink/ink18.xml"/><Relationship Id="rId11" Type="http://schemas.openxmlformats.org/officeDocument/2006/relationships/image" Target="../media/image21.png"/><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34.png"/><Relationship Id="rId40" Type="http://schemas.openxmlformats.org/officeDocument/2006/relationships/customXml" Target="../ink/ink35.xml"/><Relationship Id="rId45" Type="http://schemas.openxmlformats.org/officeDocument/2006/relationships/image" Target="../media/image38.png"/><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9.xml"/><Relationship Id="rId36" Type="http://schemas.openxmlformats.org/officeDocument/2006/relationships/customXml" Target="../ink/ink33.xml"/><Relationship Id="rId10" Type="http://schemas.openxmlformats.org/officeDocument/2006/relationships/customXml" Target="../ink/ink20.xml"/><Relationship Id="rId19" Type="http://schemas.openxmlformats.org/officeDocument/2006/relationships/image" Target="../media/image25.png"/><Relationship Id="rId31" Type="http://schemas.openxmlformats.org/officeDocument/2006/relationships/image" Target="../media/image31.png"/><Relationship Id="rId44" Type="http://schemas.openxmlformats.org/officeDocument/2006/relationships/customXml" Target="../ink/ink37.xml"/><Relationship Id="rId4" Type="http://schemas.openxmlformats.org/officeDocument/2006/relationships/customXml" Target="../ink/ink17.xml"/><Relationship Id="rId9" Type="http://schemas.openxmlformats.org/officeDocument/2006/relationships/image" Target="../media/image20.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29.png"/><Relationship Id="rId30" Type="http://schemas.openxmlformats.org/officeDocument/2006/relationships/customXml" Target="../ink/ink30.xml"/><Relationship Id="rId35" Type="http://schemas.openxmlformats.org/officeDocument/2006/relationships/image" Target="../media/image33.png"/><Relationship Id="rId43" Type="http://schemas.openxmlformats.org/officeDocument/2006/relationships/image" Target="../media/image37.png"/><Relationship Id="rId8" Type="http://schemas.openxmlformats.org/officeDocument/2006/relationships/customXml" Target="../ink/ink19.xml"/><Relationship Id="rId3" Type="http://schemas.openxmlformats.org/officeDocument/2006/relationships/image" Target="../media/image17.png"/><Relationship Id="rId12" Type="http://schemas.openxmlformats.org/officeDocument/2006/relationships/customXml" Target="../ink/ink21.xml"/><Relationship Id="rId17" Type="http://schemas.openxmlformats.org/officeDocument/2006/relationships/image" Target="../media/image24.png"/><Relationship Id="rId25" Type="http://schemas.openxmlformats.org/officeDocument/2006/relationships/image" Target="../media/image28.png"/><Relationship Id="rId33" Type="http://schemas.openxmlformats.org/officeDocument/2006/relationships/image" Target="../media/image32.png"/><Relationship Id="rId38" Type="http://schemas.openxmlformats.org/officeDocument/2006/relationships/customXml" Target="../ink/ink34.xml"/><Relationship Id="rId46" Type="http://schemas.openxmlformats.org/officeDocument/2006/relationships/customXml" Target="../ink/ink38.xml"/><Relationship Id="rId20" Type="http://schemas.openxmlformats.org/officeDocument/2006/relationships/customXml" Target="../ink/ink25.xml"/><Relationship Id="rId41"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customXml" Target="../ink/ink39.xml"/><Relationship Id="rId7" Type="http://schemas.openxmlformats.org/officeDocument/2006/relationships/customXml" Target="../ink/ink4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customXml" Target="../ink/ink40.xml"/><Relationship Id="rId10" Type="http://schemas.openxmlformats.org/officeDocument/2006/relationships/image" Target="../media/image43.png"/><Relationship Id="rId4" Type="http://schemas.openxmlformats.org/officeDocument/2006/relationships/image" Target="../media/image40.png"/><Relationship Id="rId9" Type="http://schemas.openxmlformats.org/officeDocument/2006/relationships/customXml" Target="../ink/ink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43.xml"/><Relationship Id="rId7" Type="http://schemas.openxmlformats.org/officeDocument/2006/relationships/customXml" Target="../ink/ink4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customXml" Target="../ink/ink4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8.png"/><Relationship Id="rId12" Type="http://schemas.openxmlformats.org/officeDocument/2006/relationships/customXml" Target="../ink/ink1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2.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9.png"/><Relationship Id="rId14" Type="http://schemas.openxmlformats.org/officeDocument/2006/relationships/customXml" Target="../ink/ink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1708012"/>
            <a:ext cx="7772400"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r>
              <a:rPr lang="en-US" dirty="0"/>
              <a:t>Cache Lab Implementation and Blocking</a:t>
            </a:r>
          </a:p>
        </p:txBody>
      </p:sp>
      <p:sp>
        <p:nvSpPr>
          <p:cNvPr id="6" name="TextShape 2"/>
          <p:cNvSpPr txBox="1"/>
          <p:nvPr/>
        </p:nvSpPr>
        <p:spPr>
          <a:xfrm>
            <a:off x="685800" y="3886200"/>
            <a:ext cx="7677000" cy="1752120"/>
          </a:xfrm>
          <a:prstGeom prst="rect">
            <a:avLst/>
          </a:prstGeom>
        </p:spPr>
        <p:txBody>
          <a:bodyPr/>
          <a:lstStyle/>
          <a:p>
            <a:pPr>
              <a:lnSpc>
                <a:spcPct val="100000"/>
              </a:lnSpc>
            </a:pPr>
            <a:r>
              <a:rPr lang="en-US" sz="2000" dirty="0">
                <a:solidFill>
                  <a:srgbClr val="000000"/>
                </a:solidFill>
                <a:latin typeface="Calibri"/>
              </a:rPr>
              <a:t>Aditya Shah</a:t>
            </a:r>
            <a:endParaRPr dirty="0"/>
          </a:p>
          <a:p>
            <a:pPr>
              <a:lnSpc>
                <a:spcPct val="100000"/>
              </a:lnSpc>
            </a:pPr>
            <a:r>
              <a:rPr lang="en-US" sz="2000">
                <a:solidFill>
                  <a:srgbClr val="000000"/>
                </a:solidFill>
                <a:latin typeface="Calibri"/>
              </a:rPr>
              <a:t>Recitation 7: Oct </a:t>
            </a:r>
            <a:r>
              <a:rPr lang="en-US" sz="2000" dirty="0">
                <a:solidFill>
                  <a:srgbClr val="000000"/>
                </a:solidFill>
                <a:latin typeface="Calibri"/>
              </a:rPr>
              <a:t>8</a:t>
            </a:r>
            <a:r>
              <a:rPr lang="en-US" sz="2000" baseline="30000" dirty="0">
                <a:solidFill>
                  <a:srgbClr val="000000"/>
                </a:solidFill>
                <a:latin typeface="Calibri"/>
              </a:rPr>
              <a:t>th</a:t>
            </a:r>
            <a:r>
              <a:rPr lang="en-US" sz="2000" dirty="0">
                <a:solidFill>
                  <a:srgbClr val="000000"/>
                </a:solidFill>
                <a:latin typeface="Calibri"/>
              </a:rPr>
              <a:t>, 2015</a:t>
            </a:r>
            <a:endParaRPr dirty="0"/>
          </a:p>
        </p:txBody>
      </p:sp>
    </p:spTree>
    <p:extLst>
      <p:ext uri="{BB962C8B-B14F-4D97-AF65-F5344CB8AC3E}">
        <p14:creationId xmlns:p14="http://schemas.microsoft.com/office/powerpoint/2010/main" val="320179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Cache</a:t>
            </a:r>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A cache is a set of 2^s </a:t>
            </a:r>
            <a:r>
              <a:rPr lang="en-US" i="1" dirty="0">
                <a:latin typeface="Helvetica" pitchFamily="34" charset="0"/>
                <a:cs typeface="Helvetica" pitchFamily="34" charset="0"/>
              </a:rPr>
              <a:t>cache sets</a:t>
            </a:r>
          </a:p>
          <a:p>
            <a:endParaRPr lang="en-US" i="1" dirty="0">
              <a:latin typeface="Helvetica" pitchFamily="34" charset="0"/>
              <a:cs typeface="Helvetica" pitchFamily="34" charset="0"/>
            </a:endParaRPr>
          </a:p>
          <a:p>
            <a:r>
              <a:rPr lang="en-US" dirty="0">
                <a:latin typeface="Helvetica" pitchFamily="34" charset="0"/>
                <a:cs typeface="Helvetica" pitchFamily="34" charset="0"/>
              </a:rPr>
              <a:t>A </a:t>
            </a:r>
            <a:r>
              <a:rPr lang="en-US" i="1" dirty="0">
                <a:latin typeface="Helvetica" pitchFamily="34" charset="0"/>
                <a:cs typeface="Helvetica" pitchFamily="34" charset="0"/>
              </a:rPr>
              <a:t>cache set </a:t>
            </a:r>
            <a:r>
              <a:rPr lang="en-US" dirty="0">
                <a:latin typeface="Helvetica" pitchFamily="34" charset="0"/>
                <a:cs typeface="Helvetica" pitchFamily="34" charset="0"/>
              </a:rPr>
              <a:t>is a set of E </a:t>
            </a:r>
            <a:r>
              <a:rPr lang="en-US" i="1" dirty="0">
                <a:latin typeface="Helvetica" pitchFamily="34" charset="0"/>
                <a:cs typeface="Helvetica" pitchFamily="34" charset="0"/>
              </a:rPr>
              <a:t>cache lines</a:t>
            </a:r>
          </a:p>
          <a:p>
            <a:pPr lvl="1"/>
            <a:r>
              <a:rPr lang="en-US" dirty="0">
                <a:latin typeface="Helvetica" pitchFamily="34" charset="0"/>
                <a:cs typeface="Helvetica" pitchFamily="34" charset="0"/>
              </a:rPr>
              <a:t>E is called associativity</a:t>
            </a:r>
          </a:p>
          <a:p>
            <a:pPr lvl="1"/>
            <a:r>
              <a:rPr lang="en-US" dirty="0">
                <a:latin typeface="Helvetica" pitchFamily="34" charset="0"/>
                <a:cs typeface="Helvetica" pitchFamily="34" charset="0"/>
              </a:rPr>
              <a:t>If E=1, it is called “direct-mapped”</a:t>
            </a:r>
          </a:p>
          <a:p>
            <a:pPr lvl="1"/>
            <a:endParaRPr lang="en-US" dirty="0">
              <a:latin typeface="Helvetica" pitchFamily="34" charset="0"/>
              <a:cs typeface="Helvetica" pitchFamily="34" charset="0"/>
            </a:endParaRPr>
          </a:p>
          <a:p>
            <a:r>
              <a:rPr lang="en-US" dirty="0">
                <a:latin typeface="Helvetica" pitchFamily="34" charset="0"/>
                <a:cs typeface="Helvetica" pitchFamily="34" charset="0"/>
              </a:rPr>
              <a:t>Each </a:t>
            </a:r>
            <a:r>
              <a:rPr lang="en-US" i="1" dirty="0">
                <a:latin typeface="Helvetica" pitchFamily="34" charset="0"/>
                <a:cs typeface="Helvetica" pitchFamily="34" charset="0"/>
              </a:rPr>
              <a:t>cache line</a:t>
            </a:r>
            <a:r>
              <a:rPr lang="en-US" dirty="0">
                <a:latin typeface="Helvetica" pitchFamily="34" charset="0"/>
                <a:cs typeface="Helvetica" pitchFamily="34" charset="0"/>
              </a:rPr>
              <a:t> stores a block</a:t>
            </a:r>
          </a:p>
          <a:p>
            <a:pPr lvl="1"/>
            <a:r>
              <a:rPr lang="en-US" dirty="0">
                <a:latin typeface="Helvetica" pitchFamily="34" charset="0"/>
                <a:cs typeface="Helvetica" pitchFamily="34" charset="0"/>
              </a:rPr>
              <a:t>Each block has B = 2^b bytes</a:t>
            </a:r>
          </a:p>
          <a:p>
            <a:endParaRPr lang="en-US" dirty="0">
              <a:latin typeface="Helvetica" pitchFamily="34" charset="0"/>
              <a:cs typeface="Helvetica" pitchFamily="34" charset="0"/>
            </a:endParaRPr>
          </a:p>
          <a:p>
            <a:r>
              <a:rPr lang="en-US" dirty="0">
                <a:latin typeface="Helvetica" pitchFamily="34" charset="0"/>
                <a:cs typeface="Helvetica" pitchFamily="34" charset="0"/>
              </a:rPr>
              <a:t>Total Capacity = S*B*E</a:t>
            </a:r>
          </a:p>
          <a:p>
            <a:endParaRPr lang="en-US" dirty="0">
              <a:latin typeface="Helvetica" pitchFamily="34" charset="0"/>
              <a:cs typeface="Helvetica" pitchFamily="34" charset="0"/>
            </a:endParaRPr>
          </a:p>
        </p:txBody>
      </p:sp>
    </p:spTree>
    <p:extLst>
      <p:ext uri="{BB962C8B-B14F-4D97-AF65-F5344CB8AC3E}">
        <p14:creationId xmlns:p14="http://schemas.microsoft.com/office/powerpoint/2010/main" val="233156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Cache Terminology</a:t>
            </a:r>
          </a:p>
        </p:txBody>
      </p:sp>
      <p:sp>
        <p:nvSpPr>
          <p:cNvPr id="3" name="Content Placeholder 2"/>
          <p:cNvSpPr>
            <a:spLocks noGrp="1"/>
          </p:cNvSpPr>
          <p:nvPr>
            <p:ph sz="quarter" idx="1"/>
          </p:nvPr>
        </p:nvSpPr>
        <p:spPr>
          <a:xfrm>
            <a:off x="381000" y="1600200"/>
            <a:ext cx="7467600" cy="4873752"/>
          </a:xfrm>
        </p:spPr>
        <p:txBody>
          <a:bodyPr/>
          <a:lstStyle/>
          <a:p>
            <a:endParaRPr lang="en-US" sz="2000" dirty="0">
              <a:latin typeface="+mj-lt"/>
            </a:endParaRPr>
          </a:p>
          <a:p>
            <a:endParaRPr lang="en-US" sz="2000" dirty="0">
              <a:latin typeface="+mj-lt"/>
            </a:endParaRPr>
          </a:p>
        </p:txBody>
      </p:sp>
      <p:sp>
        <p:nvSpPr>
          <p:cNvPr id="4" name="AutoShape 16"/>
          <p:cNvSpPr>
            <a:spLocks/>
          </p:cNvSpPr>
          <p:nvPr/>
        </p:nvSpPr>
        <p:spPr bwMode="auto">
          <a:xfrm rot="5400000">
            <a:off x="3482035" y="-290401"/>
            <a:ext cx="228600" cy="4237334"/>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grpSp>
        <p:nvGrpSpPr>
          <p:cNvPr id="5" name="Group 79"/>
          <p:cNvGrpSpPr/>
          <p:nvPr/>
        </p:nvGrpSpPr>
        <p:grpSpPr>
          <a:xfrm>
            <a:off x="1477667" y="2078999"/>
            <a:ext cx="4237333" cy="492484"/>
            <a:chOff x="1637766" y="1995289"/>
            <a:chExt cx="4648200" cy="492484"/>
          </a:xfrm>
        </p:grpSpPr>
        <p:sp>
          <p:nvSpPr>
            <p:cNvPr id="6" name="Rectangle 5"/>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7" name="Rectangle 6"/>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8" name="Rectangle 7"/>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9" name="Rectangle 8"/>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cxnSp>
          <p:nvCxnSpPr>
            <p:cNvPr id="10" name="Straight Connector 9"/>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11" name="Straight Connector 10"/>
          <p:cNvCxnSpPr/>
          <p:nvPr/>
        </p:nvCxnSpPr>
        <p:spPr bwMode="auto">
          <a:xfrm>
            <a:off x="1706267" y="4019283"/>
            <a:ext cx="3875673" cy="10096"/>
          </a:xfrm>
          <a:prstGeom prst="line">
            <a:avLst/>
          </a:prstGeom>
          <a:noFill/>
          <a:ln w="76200" cap="rnd" cmpd="sng" algn="ctr">
            <a:solidFill>
              <a:schemeClr val="tx1"/>
            </a:solidFill>
            <a:prstDash val="sysDot"/>
            <a:round/>
            <a:headEnd type="none" w="med" len="med"/>
            <a:tailEnd type="none" w="med" len="med"/>
          </a:ln>
          <a:effectLst/>
        </p:spPr>
      </p:cxnSp>
      <p:sp>
        <p:nvSpPr>
          <p:cNvPr id="12" name="AutoShape 16"/>
          <p:cNvSpPr>
            <a:spLocks/>
          </p:cNvSpPr>
          <p:nvPr/>
        </p:nvSpPr>
        <p:spPr bwMode="auto">
          <a:xfrm>
            <a:off x="1143000" y="2067735"/>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sp>
        <p:nvSpPr>
          <p:cNvPr id="13" name="TextBox 12"/>
          <p:cNvSpPr txBox="1"/>
          <p:nvPr/>
        </p:nvSpPr>
        <p:spPr>
          <a:xfrm>
            <a:off x="3224013" y="1344634"/>
            <a:ext cx="1603324" cy="338554"/>
          </a:xfrm>
          <a:prstGeom prst="rect">
            <a:avLst/>
          </a:prstGeom>
          <a:noFill/>
        </p:spPr>
        <p:txBody>
          <a:bodyPr wrap="none" rtlCol="0">
            <a:spAutoFit/>
          </a:bodyPr>
          <a:lstStyle/>
          <a:p>
            <a:r>
              <a:rPr lang="en-US" sz="1600" dirty="0">
                <a:latin typeface="+mj-lt"/>
              </a:rPr>
              <a:t>E lines per set</a:t>
            </a:r>
          </a:p>
        </p:txBody>
      </p:sp>
      <p:sp>
        <p:nvSpPr>
          <p:cNvPr id="14" name="TextBox 13"/>
          <p:cNvSpPr txBox="1"/>
          <p:nvPr/>
        </p:nvSpPr>
        <p:spPr>
          <a:xfrm>
            <a:off x="46333" y="3244405"/>
            <a:ext cx="1160895" cy="338554"/>
          </a:xfrm>
          <a:prstGeom prst="rect">
            <a:avLst/>
          </a:prstGeom>
          <a:noFill/>
        </p:spPr>
        <p:txBody>
          <a:bodyPr wrap="none" rtlCol="0">
            <a:spAutoFit/>
          </a:bodyPr>
          <a:lstStyle/>
          <a:p>
            <a:r>
              <a:rPr lang="en-US" sz="1600" dirty="0">
                <a:latin typeface="+mj-lt"/>
              </a:rPr>
              <a:t>S = 2</a:t>
            </a:r>
            <a:r>
              <a:rPr lang="en-US" sz="1600" baseline="30000" dirty="0">
                <a:latin typeface="+mj-lt"/>
              </a:rPr>
              <a:t>s</a:t>
            </a:r>
            <a:r>
              <a:rPr lang="en-US" sz="1600" dirty="0">
                <a:latin typeface="+mj-lt"/>
              </a:rPr>
              <a:t> sets</a:t>
            </a:r>
          </a:p>
        </p:txBody>
      </p:sp>
      <p:grpSp>
        <p:nvGrpSpPr>
          <p:cNvPr id="15" name="Group 80"/>
          <p:cNvGrpSpPr/>
          <p:nvPr/>
        </p:nvGrpSpPr>
        <p:grpSpPr>
          <a:xfrm>
            <a:off x="1477667" y="2647683"/>
            <a:ext cx="4237333" cy="492484"/>
            <a:chOff x="1637766" y="1995289"/>
            <a:chExt cx="4648200" cy="492484"/>
          </a:xfrm>
        </p:grpSpPr>
        <p:sp>
          <p:nvSpPr>
            <p:cNvPr id="16" name="Rectangle 15"/>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17" name="Rectangle 16"/>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18" name="Rectangle 17"/>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19" name="Rectangle 18"/>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cxnSp>
          <p:nvCxnSpPr>
            <p:cNvPr id="20" name="Straight Connector 19"/>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21" name="Group 86"/>
          <p:cNvGrpSpPr/>
          <p:nvPr/>
        </p:nvGrpSpPr>
        <p:grpSpPr>
          <a:xfrm>
            <a:off x="1477667" y="3221999"/>
            <a:ext cx="4237333" cy="492484"/>
            <a:chOff x="1637766" y="1995289"/>
            <a:chExt cx="4648200" cy="492484"/>
          </a:xfrm>
        </p:grpSpPr>
        <p:sp>
          <p:nvSpPr>
            <p:cNvPr id="22" name="Rectangle 2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23" name="Rectangle 2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24" name="Rectangle 2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25" name="Rectangle 2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cxnSp>
          <p:nvCxnSpPr>
            <p:cNvPr id="26" name="Straight Connector 2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27" name="Group 92"/>
          <p:cNvGrpSpPr/>
          <p:nvPr/>
        </p:nvGrpSpPr>
        <p:grpSpPr>
          <a:xfrm>
            <a:off x="1477667" y="4288799"/>
            <a:ext cx="4237333" cy="492484"/>
            <a:chOff x="1637766" y="1995289"/>
            <a:chExt cx="4648200" cy="492484"/>
          </a:xfrm>
        </p:grpSpPr>
        <p:sp>
          <p:nvSpPr>
            <p:cNvPr id="28" name="Rectangle 2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29" name="Rectangle 2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30" name="Rectangle 2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31" name="Rectangle 3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cxnSp>
          <p:nvCxnSpPr>
            <p:cNvPr id="32" name="Straight Connector 3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33" name="Trapezoid 32"/>
          <p:cNvSpPr/>
          <p:nvPr/>
        </p:nvSpPr>
        <p:spPr bwMode="auto">
          <a:xfrm>
            <a:off x="1543663" y="4709564"/>
            <a:ext cx="3523449" cy="865914"/>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dirty="0">
              <a:latin typeface="+mj-lt"/>
            </a:endParaRPr>
          </a:p>
        </p:txBody>
      </p:sp>
      <p:sp>
        <p:nvSpPr>
          <p:cNvPr id="34" name="Rectangle 33"/>
          <p:cNvSpPr/>
          <p:nvPr/>
        </p:nvSpPr>
        <p:spPr bwMode="auto">
          <a:xfrm>
            <a:off x="1543663"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mj-lt"/>
            </a:endParaRPr>
          </a:p>
        </p:txBody>
      </p:sp>
      <p:sp>
        <p:nvSpPr>
          <p:cNvPr id="35" name="Rectangle 34"/>
          <p:cNvSpPr/>
          <p:nvPr/>
        </p:nvSpPr>
        <p:spPr bwMode="auto">
          <a:xfrm>
            <a:off x="30419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mj-lt"/>
              </a:rPr>
              <a:t>0</a:t>
            </a:r>
          </a:p>
        </p:txBody>
      </p:sp>
      <p:sp>
        <p:nvSpPr>
          <p:cNvPr id="36" name="Rectangle 35"/>
          <p:cNvSpPr/>
          <p:nvPr/>
        </p:nvSpPr>
        <p:spPr bwMode="auto">
          <a:xfrm>
            <a:off x="3314512"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mj-lt"/>
              </a:rPr>
              <a:t>1</a:t>
            </a:r>
          </a:p>
        </p:txBody>
      </p:sp>
      <p:sp>
        <p:nvSpPr>
          <p:cNvPr id="37" name="Rectangle 36"/>
          <p:cNvSpPr/>
          <p:nvPr/>
        </p:nvSpPr>
        <p:spPr bwMode="auto">
          <a:xfrm>
            <a:off x="35753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mj-lt"/>
              </a:rPr>
              <a:t>2</a:t>
            </a:r>
          </a:p>
        </p:txBody>
      </p:sp>
      <p:sp>
        <p:nvSpPr>
          <p:cNvPr id="38" name="Rectangle 37"/>
          <p:cNvSpPr/>
          <p:nvPr/>
        </p:nvSpPr>
        <p:spPr bwMode="auto">
          <a:xfrm>
            <a:off x="4489707"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mj-lt"/>
              </a:rPr>
              <a:t>B-1</a:t>
            </a:r>
          </a:p>
        </p:txBody>
      </p:sp>
      <p:sp>
        <p:nvSpPr>
          <p:cNvPr id="39" name="Rectangle 38"/>
          <p:cNvSpPr/>
          <p:nvPr/>
        </p:nvSpPr>
        <p:spPr bwMode="auto">
          <a:xfrm>
            <a:off x="3847912"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400" dirty="0">
              <a:latin typeface="+mj-lt"/>
            </a:endParaRPr>
          </a:p>
        </p:txBody>
      </p:sp>
      <p:cxnSp>
        <p:nvCxnSpPr>
          <p:cNvPr id="40" name="Straight Connector 39"/>
          <p:cNvCxnSpPr/>
          <p:nvPr/>
        </p:nvCxnSpPr>
        <p:spPr bwMode="auto">
          <a:xfrm>
            <a:off x="3982063"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41" name="Rectangle 40"/>
          <p:cNvSpPr/>
          <p:nvPr/>
        </p:nvSpPr>
        <p:spPr bwMode="auto">
          <a:xfrm>
            <a:off x="2139317" y="5689778"/>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mj-lt"/>
              </a:rPr>
              <a:t>tag</a:t>
            </a:r>
          </a:p>
        </p:txBody>
      </p:sp>
      <p:sp>
        <p:nvSpPr>
          <p:cNvPr id="42" name="Rectangle 41"/>
          <p:cNvSpPr/>
          <p:nvPr/>
        </p:nvSpPr>
        <p:spPr bwMode="auto">
          <a:xfrm>
            <a:off x="1670307"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mj-lt"/>
              </a:rPr>
              <a:t>v</a:t>
            </a:r>
          </a:p>
        </p:txBody>
      </p:sp>
      <p:sp>
        <p:nvSpPr>
          <p:cNvPr id="43" name="TextBox 42"/>
          <p:cNvSpPr txBox="1"/>
          <p:nvPr/>
        </p:nvSpPr>
        <p:spPr>
          <a:xfrm>
            <a:off x="1016356" y="6107668"/>
            <a:ext cx="971741" cy="338554"/>
          </a:xfrm>
          <a:prstGeom prst="rect">
            <a:avLst/>
          </a:prstGeom>
          <a:noFill/>
        </p:spPr>
        <p:txBody>
          <a:bodyPr wrap="none" rtlCol="0">
            <a:spAutoFit/>
          </a:bodyPr>
          <a:lstStyle/>
          <a:p>
            <a:r>
              <a:rPr lang="en-US" sz="1600" dirty="0">
                <a:latin typeface="+mj-lt"/>
              </a:rPr>
              <a:t>valid bit</a:t>
            </a:r>
          </a:p>
        </p:txBody>
      </p:sp>
      <p:cxnSp>
        <p:nvCxnSpPr>
          <p:cNvPr id="44" name="Straight Connector 43"/>
          <p:cNvCxnSpPr/>
          <p:nvPr/>
        </p:nvCxnSpPr>
        <p:spPr bwMode="auto">
          <a:xfrm rot="5400000" flipH="1" flipV="1">
            <a:off x="1791306" y="6138001"/>
            <a:ext cx="304800" cy="1588"/>
          </a:xfrm>
          <a:prstGeom prst="line">
            <a:avLst/>
          </a:prstGeom>
          <a:noFill/>
          <a:ln w="9525" cap="flat" cmpd="sng" algn="ctr">
            <a:solidFill>
              <a:schemeClr val="tx1"/>
            </a:solidFill>
            <a:prstDash val="solid"/>
            <a:round/>
            <a:headEnd type="none" w="med" len="med"/>
            <a:tailEnd type="none" w="med" len="med"/>
          </a:ln>
          <a:effectLst/>
        </p:spPr>
      </p:cxnSp>
      <p:sp>
        <p:nvSpPr>
          <p:cNvPr id="45" name="AutoShape 16"/>
          <p:cNvSpPr>
            <a:spLocks/>
          </p:cNvSpPr>
          <p:nvPr/>
        </p:nvSpPr>
        <p:spPr bwMode="auto">
          <a:xfrm rot="16200000" flipV="1">
            <a:off x="3892984"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sz="1600" dirty="0">
              <a:latin typeface="+mj-lt"/>
            </a:endParaRPr>
          </a:p>
        </p:txBody>
      </p:sp>
      <p:sp>
        <p:nvSpPr>
          <p:cNvPr id="46" name="TextBox 45"/>
          <p:cNvSpPr txBox="1"/>
          <p:nvPr/>
        </p:nvSpPr>
        <p:spPr>
          <a:xfrm>
            <a:off x="3408897" y="6374902"/>
            <a:ext cx="3812262" cy="338554"/>
          </a:xfrm>
          <a:prstGeom prst="rect">
            <a:avLst/>
          </a:prstGeom>
          <a:noFill/>
        </p:spPr>
        <p:txBody>
          <a:bodyPr wrap="none" rtlCol="0">
            <a:spAutoFit/>
          </a:bodyPr>
          <a:lstStyle/>
          <a:p>
            <a:r>
              <a:rPr lang="en-US" sz="1600" dirty="0">
                <a:latin typeface="+mj-lt"/>
              </a:rPr>
              <a:t>B = 2</a:t>
            </a:r>
            <a:r>
              <a:rPr lang="en-US" sz="1600" baseline="30000" dirty="0">
                <a:latin typeface="+mj-lt"/>
              </a:rPr>
              <a:t>b</a:t>
            </a:r>
            <a:r>
              <a:rPr lang="en-US" sz="1600" dirty="0">
                <a:latin typeface="+mj-lt"/>
              </a:rPr>
              <a:t> bytes per cache block (the data)</a:t>
            </a:r>
          </a:p>
        </p:txBody>
      </p:sp>
      <p:sp>
        <p:nvSpPr>
          <p:cNvPr id="47" name="Rectangle 46"/>
          <p:cNvSpPr/>
          <p:nvPr/>
        </p:nvSpPr>
        <p:spPr bwMode="auto">
          <a:xfrm>
            <a:off x="6261278" y="2853352"/>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mj-lt"/>
              </a:rPr>
              <a:t>t bits</a:t>
            </a:r>
          </a:p>
        </p:txBody>
      </p:sp>
      <p:sp>
        <p:nvSpPr>
          <p:cNvPr id="48" name="Rectangle 47"/>
          <p:cNvSpPr/>
          <p:nvPr/>
        </p:nvSpPr>
        <p:spPr bwMode="auto">
          <a:xfrm>
            <a:off x="7251878" y="2853352"/>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latin typeface="+mj-lt"/>
              </a:rPr>
              <a:t>s bits</a:t>
            </a:r>
          </a:p>
        </p:txBody>
      </p:sp>
      <p:sp>
        <p:nvSpPr>
          <p:cNvPr id="49" name="Rectangle 48"/>
          <p:cNvSpPr/>
          <p:nvPr/>
        </p:nvSpPr>
        <p:spPr bwMode="auto">
          <a:xfrm>
            <a:off x="8013878" y="2853352"/>
            <a:ext cx="6858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400" dirty="0">
                <a:solidFill>
                  <a:srgbClr val="000000"/>
                </a:solidFill>
                <a:latin typeface="+mj-lt"/>
              </a:rPr>
              <a:t>b bits</a:t>
            </a:r>
          </a:p>
        </p:txBody>
      </p:sp>
      <p:sp>
        <p:nvSpPr>
          <p:cNvPr id="50" name="TextBox 49"/>
          <p:cNvSpPr txBox="1"/>
          <p:nvPr/>
        </p:nvSpPr>
        <p:spPr>
          <a:xfrm>
            <a:off x="6172200" y="2513390"/>
            <a:ext cx="1770036" cy="338554"/>
          </a:xfrm>
          <a:prstGeom prst="rect">
            <a:avLst/>
          </a:prstGeom>
          <a:noFill/>
        </p:spPr>
        <p:txBody>
          <a:bodyPr wrap="none" rtlCol="0">
            <a:spAutoFit/>
          </a:bodyPr>
          <a:lstStyle/>
          <a:p>
            <a:r>
              <a:rPr lang="en-US" sz="1600" dirty="0">
                <a:latin typeface="+mj-lt"/>
              </a:rPr>
              <a:t>Address of word:</a:t>
            </a:r>
          </a:p>
        </p:txBody>
      </p:sp>
      <p:sp>
        <p:nvSpPr>
          <p:cNvPr id="51" name="AutoShape 16"/>
          <p:cNvSpPr>
            <a:spLocks/>
          </p:cNvSpPr>
          <p:nvPr/>
        </p:nvSpPr>
        <p:spPr bwMode="auto">
          <a:xfrm rot="16200000" flipV="1">
            <a:off x="6642278" y="2822218"/>
            <a:ext cx="228600" cy="9905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2" name="AutoShape 16"/>
          <p:cNvSpPr>
            <a:spLocks/>
          </p:cNvSpPr>
          <p:nvPr/>
        </p:nvSpPr>
        <p:spPr bwMode="auto">
          <a:xfrm rot="16200000" flipV="1">
            <a:off x="7518579" y="2933702"/>
            <a:ext cx="228600" cy="761998"/>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3" name="AutoShape 16"/>
          <p:cNvSpPr>
            <a:spLocks/>
          </p:cNvSpPr>
          <p:nvPr/>
        </p:nvSpPr>
        <p:spPr bwMode="auto">
          <a:xfrm rot="16200000" flipV="1">
            <a:off x="8204378" y="3009901"/>
            <a:ext cx="228600" cy="609600"/>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sz="1600" dirty="0">
              <a:latin typeface="+mj-lt"/>
            </a:endParaRPr>
          </a:p>
        </p:txBody>
      </p:sp>
      <p:sp>
        <p:nvSpPr>
          <p:cNvPr id="54" name="TextBox 53"/>
          <p:cNvSpPr txBox="1"/>
          <p:nvPr/>
        </p:nvSpPr>
        <p:spPr>
          <a:xfrm>
            <a:off x="6518572" y="3365678"/>
            <a:ext cx="489236" cy="338554"/>
          </a:xfrm>
          <a:prstGeom prst="rect">
            <a:avLst/>
          </a:prstGeom>
          <a:noFill/>
        </p:spPr>
        <p:txBody>
          <a:bodyPr wrap="none" rtlCol="0">
            <a:spAutoFit/>
          </a:bodyPr>
          <a:lstStyle/>
          <a:p>
            <a:r>
              <a:rPr lang="en-US" sz="1600" dirty="0">
                <a:latin typeface="+mj-lt"/>
              </a:rPr>
              <a:t>tag</a:t>
            </a:r>
          </a:p>
        </p:txBody>
      </p:sp>
      <p:sp>
        <p:nvSpPr>
          <p:cNvPr id="55" name="TextBox 54"/>
          <p:cNvSpPr txBox="1"/>
          <p:nvPr/>
        </p:nvSpPr>
        <p:spPr>
          <a:xfrm>
            <a:off x="7284073" y="3364468"/>
            <a:ext cx="705642" cy="584775"/>
          </a:xfrm>
          <a:prstGeom prst="rect">
            <a:avLst/>
          </a:prstGeom>
          <a:noFill/>
        </p:spPr>
        <p:txBody>
          <a:bodyPr wrap="none" rtlCol="0">
            <a:spAutoFit/>
          </a:bodyPr>
          <a:lstStyle/>
          <a:p>
            <a:pPr algn="ctr"/>
            <a:r>
              <a:rPr lang="en-US" sz="1600" dirty="0">
                <a:latin typeface="+mj-lt"/>
              </a:rPr>
              <a:t>set</a:t>
            </a:r>
          </a:p>
          <a:p>
            <a:pPr algn="ctr"/>
            <a:r>
              <a:rPr lang="en-US" sz="1600" dirty="0">
                <a:latin typeface="+mj-lt"/>
              </a:rPr>
              <a:t>index</a:t>
            </a:r>
          </a:p>
        </p:txBody>
      </p:sp>
      <p:sp>
        <p:nvSpPr>
          <p:cNvPr id="56" name="TextBox 55"/>
          <p:cNvSpPr txBox="1"/>
          <p:nvPr/>
        </p:nvSpPr>
        <p:spPr>
          <a:xfrm>
            <a:off x="7956995" y="3364468"/>
            <a:ext cx="702436" cy="584775"/>
          </a:xfrm>
          <a:prstGeom prst="rect">
            <a:avLst/>
          </a:prstGeom>
          <a:noFill/>
        </p:spPr>
        <p:txBody>
          <a:bodyPr wrap="none" rtlCol="0">
            <a:spAutoFit/>
          </a:bodyPr>
          <a:lstStyle/>
          <a:p>
            <a:pPr algn="ctr"/>
            <a:r>
              <a:rPr lang="en-US" sz="1600" dirty="0">
                <a:latin typeface="+mj-lt"/>
              </a:rPr>
              <a:t>block</a:t>
            </a:r>
          </a:p>
          <a:p>
            <a:pPr algn="ctr"/>
            <a:r>
              <a:rPr lang="en-US" sz="1600" dirty="0">
                <a:latin typeface="+mj-lt"/>
              </a:rPr>
              <a:t>offset</a:t>
            </a:r>
          </a:p>
        </p:txBody>
      </p:sp>
      <p:cxnSp>
        <p:nvCxnSpPr>
          <p:cNvPr id="57" name="Shape 92"/>
          <p:cNvCxnSpPr>
            <a:stCxn id="55" idx="2"/>
            <a:endCxn id="28" idx="3"/>
          </p:cNvCxnSpPr>
          <p:nvPr/>
        </p:nvCxnSpPr>
        <p:spPr bwMode="auto">
          <a:xfrm rot="5400000">
            <a:off x="6383048" y="3281195"/>
            <a:ext cx="585798" cy="1921894"/>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58" name="Elbow Connector 57"/>
          <p:cNvCxnSpPr>
            <a:stCxn id="56" idx="2"/>
            <a:endCxn id="37" idx="0"/>
          </p:cNvCxnSpPr>
          <p:nvPr/>
        </p:nvCxnSpPr>
        <p:spPr bwMode="auto">
          <a:xfrm rot="5400000">
            <a:off x="5139645" y="2521209"/>
            <a:ext cx="1740535" cy="4596603"/>
          </a:xfrm>
          <a:prstGeom prst="bentConnector3">
            <a:avLst>
              <a:gd name="adj1" fmla="val 50000"/>
            </a:avLst>
          </a:prstGeom>
          <a:noFill/>
          <a:ln w="25400" cap="flat" cmpd="sng" algn="ctr">
            <a:solidFill>
              <a:schemeClr val="accent2">
                <a:lumMod val="75000"/>
              </a:schemeClr>
            </a:solidFill>
            <a:prstDash val="solid"/>
            <a:round/>
            <a:headEnd type="none" w="med" len="med"/>
            <a:tailEnd type="none" w="med" len="med"/>
          </a:ln>
          <a:effectLst/>
        </p:spPr>
      </p:cxnSp>
      <p:sp>
        <p:nvSpPr>
          <p:cNvPr id="59" name="TextBox 58"/>
          <p:cNvSpPr txBox="1"/>
          <p:nvPr/>
        </p:nvSpPr>
        <p:spPr>
          <a:xfrm>
            <a:off x="6369051" y="4876800"/>
            <a:ext cx="1936749" cy="276999"/>
          </a:xfrm>
          <a:prstGeom prst="rect">
            <a:avLst/>
          </a:prstGeom>
          <a:noFill/>
        </p:spPr>
        <p:txBody>
          <a:bodyPr wrap="none" rtlCol="0">
            <a:spAutoFit/>
          </a:bodyPr>
          <a:lstStyle/>
          <a:p>
            <a:r>
              <a:rPr lang="en-US" sz="1200" dirty="0">
                <a:solidFill>
                  <a:schemeClr val="accent2">
                    <a:lumMod val="75000"/>
                  </a:schemeClr>
                </a:solidFill>
                <a:latin typeface="+mj-lt"/>
              </a:rPr>
              <a:t>data begins at this offset</a:t>
            </a:r>
          </a:p>
        </p:txBody>
      </p:sp>
      <mc:AlternateContent xmlns:mc="http://schemas.openxmlformats.org/markup-compatibility/2006">
        <mc:Choice xmlns:p14="http://schemas.microsoft.com/office/powerpoint/2010/main" Requires="p14">
          <p:contentPart p14:bwMode="auto" r:id="rId2">
            <p14:nvContentPartPr>
              <p14:cNvPr id="60" name="Ink 59">
                <a:extLst>
                  <a:ext uri="{FF2B5EF4-FFF2-40B4-BE49-F238E27FC236}">
                    <a16:creationId xmlns:a16="http://schemas.microsoft.com/office/drawing/2014/main" id="{A9535B6B-8A47-DDB3-2327-DF9B2B0C00D1}"/>
                  </a:ext>
                </a:extLst>
              </p14:cNvPr>
              <p14:cNvContentPartPr/>
              <p14:nvPr/>
            </p14:nvContentPartPr>
            <p14:xfrm>
              <a:off x="6369828" y="2784622"/>
              <a:ext cx="479160" cy="404280"/>
            </p14:xfrm>
          </p:contentPart>
        </mc:Choice>
        <mc:Fallback>
          <p:pic>
            <p:nvPicPr>
              <p:cNvPr id="60" name="Ink 59">
                <a:extLst>
                  <a:ext uri="{FF2B5EF4-FFF2-40B4-BE49-F238E27FC236}">
                    <a16:creationId xmlns:a16="http://schemas.microsoft.com/office/drawing/2014/main" id="{A9535B6B-8A47-DDB3-2327-DF9B2B0C00D1}"/>
                  </a:ext>
                </a:extLst>
              </p:cNvPr>
              <p:cNvPicPr/>
              <p:nvPr/>
            </p:nvPicPr>
            <p:blipFill>
              <a:blip r:embed="rId3"/>
              <a:stretch>
                <a:fillRect/>
              </a:stretch>
            </p:blipFill>
            <p:spPr>
              <a:xfrm>
                <a:off x="6363708" y="2778502"/>
                <a:ext cx="49140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1" name="Ink 60">
                <a:extLst>
                  <a:ext uri="{FF2B5EF4-FFF2-40B4-BE49-F238E27FC236}">
                    <a16:creationId xmlns:a16="http://schemas.microsoft.com/office/drawing/2014/main" id="{6C4D2086-1627-F9D1-88FA-C2630D3ECCBA}"/>
                  </a:ext>
                </a:extLst>
              </p14:cNvPr>
              <p14:cNvContentPartPr/>
              <p14:nvPr/>
            </p14:nvContentPartPr>
            <p14:xfrm>
              <a:off x="7313748" y="2791462"/>
              <a:ext cx="652320" cy="487440"/>
            </p14:xfrm>
          </p:contentPart>
        </mc:Choice>
        <mc:Fallback>
          <p:pic>
            <p:nvPicPr>
              <p:cNvPr id="61" name="Ink 60">
                <a:extLst>
                  <a:ext uri="{FF2B5EF4-FFF2-40B4-BE49-F238E27FC236}">
                    <a16:creationId xmlns:a16="http://schemas.microsoft.com/office/drawing/2014/main" id="{6C4D2086-1627-F9D1-88FA-C2630D3ECCBA}"/>
                  </a:ext>
                </a:extLst>
              </p:cNvPr>
              <p:cNvPicPr/>
              <p:nvPr/>
            </p:nvPicPr>
            <p:blipFill>
              <a:blip r:embed="rId5"/>
              <a:stretch>
                <a:fillRect/>
              </a:stretch>
            </p:blipFill>
            <p:spPr>
              <a:xfrm>
                <a:off x="7307628" y="2785342"/>
                <a:ext cx="66456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2" name="Ink 61">
                <a:extLst>
                  <a:ext uri="{FF2B5EF4-FFF2-40B4-BE49-F238E27FC236}">
                    <a16:creationId xmlns:a16="http://schemas.microsoft.com/office/drawing/2014/main" id="{0959A49F-F338-91E2-E85E-BD18332C9F0C}"/>
                  </a:ext>
                </a:extLst>
              </p14:cNvPr>
              <p14:cNvContentPartPr/>
              <p14:nvPr/>
            </p14:nvContentPartPr>
            <p14:xfrm>
              <a:off x="8112588" y="2766262"/>
              <a:ext cx="669960" cy="431640"/>
            </p14:xfrm>
          </p:contentPart>
        </mc:Choice>
        <mc:Fallback>
          <p:pic>
            <p:nvPicPr>
              <p:cNvPr id="62" name="Ink 61">
                <a:extLst>
                  <a:ext uri="{FF2B5EF4-FFF2-40B4-BE49-F238E27FC236}">
                    <a16:creationId xmlns:a16="http://schemas.microsoft.com/office/drawing/2014/main" id="{0959A49F-F338-91E2-E85E-BD18332C9F0C}"/>
                  </a:ext>
                </a:extLst>
              </p:cNvPr>
              <p:cNvPicPr/>
              <p:nvPr/>
            </p:nvPicPr>
            <p:blipFill>
              <a:blip r:embed="rId7"/>
              <a:stretch>
                <a:fillRect/>
              </a:stretch>
            </p:blipFill>
            <p:spPr>
              <a:xfrm>
                <a:off x="8106468" y="2760142"/>
                <a:ext cx="68220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3" name="Ink 62">
                <a:extLst>
                  <a:ext uri="{FF2B5EF4-FFF2-40B4-BE49-F238E27FC236}">
                    <a16:creationId xmlns:a16="http://schemas.microsoft.com/office/drawing/2014/main" id="{73804C46-DA71-A96E-00E1-B134B223B472}"/>
                  </a:ext>
                </a:extLst>
              </p14:cNvPr>
              <p14:cNvContentPartPr/>
              <p14:nvPr/>
            </p14:nvContentPartPr>
            <p14:xfrm>
              <a:off x="6265428" y="2747542"/>
              <a:ext cx="944640" cy="516960"/>
            </p14:xfrm>
          </p:contentPart>
        </mc:Choice>
        <mc:Fallback>
          <p:pic>
            <p:nvPicPr>
              <p:cNvPr id="63" name="Ink 62">
                <a:extLst>
                  <a:ext uri="{FF2B5EF4-FFF2-40B4-BE49-F238E27FC236}">
                    <a16:creationId xmlns:a16="http://schemas.microsoft.com/office/drawing/2014/main" id="{73804C46-DA71-A96E-00E1-B134B223B472}"/>
                  </a:ext>
                </a:extLst>
              </p:cNvPr>
              <p:cNvPicPr/>
              <p:nvPr/>
            </p:nvPicPr>
            <p:blipFill>
              <a:blip r:embed="rId9"/>
              <a:stretch>
                <a:fillRect/>
              </a:stretch>
            </p:blipFill>
            <p:spPr>
              <a:xfrm>
                <a:off x="6259308" y="2741422"/>
                <a:ext cx="956880" cy="529200"/>
              </a:xfrm>
              <a:prstGeom prst="rect">
                <a:avLst/>
              </a:prstGeom>
            </p:spPr>
          </p:pic>
        </mc:Fallback>
      </mc:AlternateContent>
    </p:spTree>
    <p:extLst>
      <p:ext uri="{BB962C8B-B14F-4D97-AF65-F5344CB8AC3E}">
        <p14:creationId xmlns:p14="http://schemas.microsoft.com/office/powerpoint/2010/main" val="41534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1" grpId="0" animBg="1"/>
      <p:bldP spid="42" grpId="0" animBg="1"/>
      <p:bldP spid="43" grpId="0"/>
      <p:bldP spid="45" grpId="0" animBg="1"/>
      <p:bldP spid="46"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a:t>
            </a:r>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Tree>
    <p:extLst>
      <p:ext uri="{BB962C8B-B14F-4D97-AF65-F5344CB8AC3E}">
        <p14:creationId xmlns:p14="http://schemas.microsoft.com/office/powerpoint/2010/main" val="20234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C1B0-25AF-6B5C-C72F-EE67EF7C4F86}"/>
              </a:ext>
            </a:extLst>
          </p:cNvPr>
          <p:cNvSpPr>
            <a:spLocks noGrp="1"/>
          </p:cNvSpPr>
          <p:nvPr>
            <p:ph type="title"/>
          </p:nvPr>
        </p:nvSpPr>
        <p:spPr/>
        <p:txBody>
          <a:bodyPr/>
          <a:lstStyle/>
          <a:p>
            <a:endParaRPr lang="en-US"/>
          </a:p>
        </p:txBody>
      </p:sp>
      <p:grpSp>
        <p:nvGrpSpPr>
          <p:cNvPr id="10" name="Group 9">
            <a:extLst>
              <a:ext uri="{FF2B5EF4-FFF2-40B4-BE49-F238E27FC236}">
                <a16:creationId xmlns:a16="http://schemas.microsoft.com/office/drawing/2014/main" id="{9CEA1D2F-D9D1-28E6-1864-EF20F427ED9C}"/>
              </a:ext>
            </a:extLst>
          </p:cNvPr>
          <p:cNvGrpSpPr/>
          <p:nvPr/>
        </p:nvGrpSpPr>
        <p:grpSpPr>
          <a:xfrm>
            <a:off x="1673988" y="1582942"/>
            <a:ext cx="4212720" cy="1485360"/>
            <a:chOff x="1673988" y="1582942"/>
            <a:chExt cx="4212720" cy="14853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808FA37-C065-EB7B-99AB-5F37A06DB4A8}"/>
                    </a:ext>
                  </a:extLst>
                </p14:cNvPr>
                <p14:cNvContentPartPr/>
                <p14:nvPr/>
              </p14:nvContentPartPr>
              <p14:xfrm>
                <a:off x="1673988" y="1889662"/>
                <a:ext cx="4212720" cy="1178640"/>
              </p14:xfrm>
            </p:contentPart>
          </mc:Choice>
          <mc:Fallback>
            <p:pic>
              <p:nvPicPr>
                <p:cNvPr id="3" name="Ink 2">
                  <a:extLst>
                    <a:ext uri="{FF2B5EF4-FFF2-40B4-BE49-F238E27FC236}">
                      <a16:creationId xmlns:a16="http://schemas.microsoft.com/office/drawing/2014/main" id="{6808FA37-C065-EB7B-99AB-5F37A06DB4A8}"/>
                    </a:ext>
                  </a:extLst>
                </p:cNvPr>
                <p:cNvPicPr/>
                <p:nvPr/>
              </p:nvPicPr>
              <p:blipFill>
                <a:blip r:embed="rId3"/>
                <a:stretch>
                  <a:fillRect/>
                </a:stretch>
              </p:blipFill>
              <p:spPr>
                <a:xfrm>
                  <a:off x="1667868" y="1883542"/>
                  <a:ext cx="4224960" cy="1190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87E620F-0D7A-AE0F-9DF2-2CA97595CBC4}"/>
                    </a:ext>
                  </a:extLst>
                </p14:cNvPr>
                <p14:cNvContentPartPr/>
                <p14:nvPr/>
              </p14:nvContentPartPr>
              <p14:xfrm>
                <a:off x="1801788" y="1589062"/>
                <a:ext cx="248040" cy="191160"/>
              </p14:xfrm>
            </p:contentPart>
          </mc:Choice>
          <mc:Fallback>
            <p:pic>
              <p:nvPicPr>
                <p:cNvPr id="4" name="Ink 3">
                  <a:extLst>
                    <a:ext uri="{FF2B5EF4-FFF2-40B4-BE49-F238E27FC236}">
                      <a16:creationId xmlns:a16="http://schemas.microsoft.com/office/drawing/2014/main" id="{F87E620F-0D7A-AE0F-9DF2-2CA97595CBC4}"/>
                    </a:ext>
                  </a:extLst>
                </p:cNvPr>
                <p:cNvPicPr/>
                <p:nvPr/>
              </p:nvPicPr>
              <p:blipFill>
                <a:blip r:embed="rId5"/>
                <a:stretch>
                  <a:fillRect/>
                </a:stretch>
              </p:blipFill>
              <p:spPr>
                <a:xfrm>
                  <a:off x="1795668" y="1582942"/>
                  <a:ext cx="2602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1484BBA-239C-CBBF-03AA-9FF6304B285C}"/>
                    </a:ext>
                  </a:extLst>
                </p14:cNvPr>
                <p14:cNvContentPartPr/>
                <p14:nvPr/>
              </p14:nvContentPartPr>
              <p14:xfrm>
                <a:off x="2258628" y="1662862"/>
                <a:ext cx="67320" cy="360"/>
              </p14:xfrm>
            </p:contentPart>
          </mc:Choice>
          <mc:Fallback>
            <p:pic>
              <p:nvPicPr>
                <p:cNvPr id="6" name="Ink 5">
                  <a:extLst>
                    <a:ext uri="{FF2B5EF4-FFF2-40B4-BE49-F238E27FC236}">
                      <a16:creationId xmlns:a16="http://schemas.microsoft.com/office/drawing/2014/main" id="{D1484BBA-239C-CBBF-03AA-9FF6304B285C}"/>
                    </a:ext>
                  </a:extLst>
                </p:cNvPr>
                <p:cNvPicPr/>
                <p:nvPr/>
              </p:nvPicPr>
              <p:blipFill>
                <a:blip r:embed="rId7"/>
                <a:stretch>
                  <a:fillRect/>
                </a:stretch>
              </p:blipFill>
              <p:spPr>
                <a:xfrm>
                  <a:off x="2252508" y="1656742"/>
                  <a:ext cx="7956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72FC949-C8DC-C855-DFE5-04571842187D}"/>
                    </a:ext>
                  </a:extLst>
                </p14:cNvPr>
                <p14:cNvContentPartPr/>
                <p14:nvPr/>
              </p14:nvContentPartPr>
              <p14:xfrm>
                <a:off x="2258268" y="1693102"/>
                <a:ext cx="153720" cy="13320"/>
              </p14:xfrm>
            </p:contentPart>
          </mc:Choice>
          <mc:Fallback>
            <p:pic>
              <p:nvPicPr>
                <p:cNvPr id="7" name="Ink 6">
                  <a:extLst>
                    <a:ext uri="{FF2B5EF4-FFF2-40B4-BE49-F238E27FC236}">
                      <a16:creationId xmlns:a16="http://schemas.microsoft.com/office/drawing/2014/main" id="{E72FC949-C8DC-C855-DFE5-04571842187D}"/>
                    </a:ext>
                  </a:extLst>
                </p:cNvPr>
                <p:cNvPicPr/>
                <p:nvPr/>
              </p:nvPicPr>
              <p:blipFill>
                <a:blip r:embed="rId9"/>
                <a:stretch>
                  <a:fillRect/>
                </a:stretch>
              </p:blipFill>
              <p:spPr>
                <a:xfrm>
                  <a:off x="2252148" y="1686982"/>
                  <a:ext cx="16596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F473C0BB-E922-C84D-BACB-0B0DD76DA35B}"/>
                    </a:ext>
                  </a:extLst>
                </p14:cNvPr>
                <p14:cNvContentPartPr/>
                <p14:nvPr/>
              </p14:nvContentPartPr>
              <p14:xfrm>
                <a:off x="2564628" y="1582942"/>
                <a:ext cx="6840" cy="177840"/>
              </p14:xfrm>
            </p:contentPart>
          </mc:Choice>
          <mc:Fallback>
            <p:pic>
              <p:nvPicPr>
                <p:cNvPr id="8" name="Ink 7">
                  <a:extLst>
                    <a:ext uri="{FF2B5EF4-FFF2-40B4-BE49-F238E27FC236}">
                      <a16:creationId xmlns:a16="http://schemas.microsoft.com/office/drawing/2014/main" id="{F473C0BB-E922-C84D-BACB-0B0DD76DA35B}"/>
                    </a:ext>
                  </a:extLst>
                </p:cNvPr>
                <p:cNvPicPr/>
                <p:nvPr/>
              </p:nvPicPr>
              <p:blipFill>
                <a:blip r:embed="rId11"/>
                <a:stretch>
                  <a:fillRect/>
                </a:stretch>
              </p:blipFill>
              <p:spPr>
                <a:xfrm>
                  <a:off x="2558508" y="1576822"/>
                  <a:ext cx="190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86D97E7-6ED8-4D79-EF6C-BCB5D9733154}"/>
                    </a:ext>
                  </a:extLst>
                </p14:cNvPr>
                <p14:cNvContentPartPr/>
                <p14:nvPr/>
              </p14:nvContentPartPr>
              <p14:xfrm>
                <a:off x="2096628" y="2152462"/>
                <a:ext cx="408600" cy="281880"/>
              </p14:xfrm>
            </p:contentPart>
          </mc:Choice>
          <mc:Fallback>
            <p:pic>
              <p:nvPicPr>
                <p:cNvPr id="9" name="Ink 8">
                  <a:extLst>
                    <a:ext uri="{FF2B5EF4-FFF2-40B4-BE49-F238E27FC236}">
                      <a16:creationId xmlns:a16="http://schemas.microsoft.com/office/drawing/2014/main" id="{286D97E7-6ED8-4D79-EF6C-BCB5D9733154}"/>
                    </a:ext>
                  </a:extLst>
                </p:cNvPr>
                <p:cNvPicPr/>
                <p:nvPr/>
              </p:nvPicPr>
              <p:blipFill>
                <a:blip r:embed="rId13"/>
                <a:stretch>
                  <a:fillRect/>
                </a:stretch>
              </p:blipFill>
              <p:spPr>
                <a:xfrm>
                  <a:off x="2090508" y="2146342"/>
                  <a:ext cx="420840" cy="29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48CA3CF3-8B64-8F07-B6F5-37D4285FCFBB}"/>
                  </a:ext>
                </a:extLst>
              </p14:cNvPr>
              <p14:cNvContentPartPr/>
              <p14:nvPr/>
            </p14:nvContentPartPr>
            <p14:xfrm>
              <a:off x="2687748" y="2259022"/>
              <a:ext cx="360" cy="24120"/>
            </p14:xfrm>
          </p:contentPart>
        </mc:Choice>
        <mc:Fallback>
          <p:pic>
            <p:nvPicPr>
              <p:cNvPr id="12" name="Ink 11">
                <a:extLst>
                  <a:ext uri="{FF2B5EF4-FFF2-40B4-BE49-F238E27FC236}">
                    <a16:creationId xmlns:a16="http://schemas.microsoft.com/office/drawing/2014/main" id="{48CA3CF3-8B64-8F07-B6F5-37D4285FCFBB}"/>
                  </a:ext>
                </a:extLst>
              </p:cNvPr>
              <p:cNvPicPr/>
              <p:nvPr/>
            </p:nvPicPr>
            <p:blipFill>
              <a:blip r:embed="rId15"/>
              <a:stretch>
                <a:fillRect/>
              </a:stretch>
            </p:blipFill>
            <p:spPr>
              <a:xfrm>
                <a:off x="2681628" y="2252902"/>
                <a:ext cx="126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C2C71AE7-DBB7-948C-E852-2E15E694FA0E}"/>
                  </a:ext>
                </a:extLst>
              </p14:cNvPr>
              <p14:cNvContentPartPr/>
              <p14:nvPr/>
            </p14:nvContentPartPr>
            <p14:xfrm>
              <a:off x="2681268" y="2188822"/>
              <a:ext cx="753480" cy="238320"/>
            </p14:xfrm>
          </p:contentPart>
        </mc:Choice>
        <mc:Fallback>
          <p:pic>
            <p:nvPicPr>
              <p:cNvPr id="13" name="Ink 12">
                <a:extLst>
                  <a:ext uri="{FF2B5EF4-FFF2-40B4-BE49-F238E27FC236}">
                    <a16:creationId xmlns:a16="http://schemas.microsoft.com/office/drawing/2014/main" id="{C2C71AE7-DBB7-948C-E852-2E15E694FA0E}"/>
                  </a:ext>
                </a:extLst>
              </p:cNvPr>
              <p:cNvPicPr/>
              <p:nvPr/>
            </p:nvPicPr>
            <p:blipFill>
              <a:blip r:embed="rId17"/>
              <a:stretch>
                <a:fillRect/>
              </a:stretch>
            </p:blipFill>
            <p:spPr>
              <a:xfrm>
                <a:off x="2675148" y="2182702"/>
                <a:ext cx="76572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E5551B82-C84B-38B2-2C2E-0960CABD7C18}"/>
                  </a:ext>
                </a:extLst>
              </p14:cNvPr>
              <p14:cNvContentPartPr/>
              <p14:nvPr/>
            </p14:nvContentPartPr>
            <p14:xfrm>
              <a:off x="3694308" y="2018182"/>
              <a:ext cx="1919160" cy="467640"/>
            </p14:xfrm>
          </p:contentPart>
        </mc:Choice>
        <mc:Fallback>
          <p:pic>
            <p:nvPicPr>
              <p:cNvPr id="14" name="Ink 13">
                <a:extLst>
                  <a:ext uri="{FF2B5EF4-FFF2-40B4-BE49-F238E27FC236}">
                    <a16:creationId xmlns:a16="http://schemas.microsoft.com/office/drawing/2014/main" id="{E5551B82-C84B-38B2-2C2E-0960CABD7C18}"/>
                  </a:ext>
                </a:extLst>
              </p:cNvPr>
              <p:cNvPicPr/>
              <p:nvPr/>
            </p:nvPicPr>
            <p:blipFill>
              <a:blip r:embed="rId19"/>
              <a:stretch>
                <a:fillRect/>
              </a:stretch>
            </p:blipFill>
            <p:spPr>
              <a:xfrm>
                <a:off x="3688188" y="2012062"/>
                <a:ext cx="1931400" cy="479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4B8994BA-3A17-303B-C590-DF08508455D5}"/>
                  </a:ext>
                </a:extLst>
              </p14:cNvPr>
              <p14:cNvContentPartPr/>
              <p14:nvPr/>
            </p14:nvContentPartPr>
            <p14:xfrm>
              <a:off x="3933348" y="2571142"/>
              <a:ext cx="1539000" cy="399960"/>
            </p14:xfrm>
          </p:contentPart>
        </mc:Choice>
        <mc:Fallback>
          <p:pic>
            <p:nvPicPr>
              <p:cNvPr id="17" name="Ink 16">
                <a:extLst>
                  <a:ext uri="{FF2B5EF4-FFF2-40B4-BE49-F238E27FC236}">
                    <a16:creationId xmlns:a16="http://schemas.microsoft.com/office/drawing/2014/main" id="{4B8994BA-3A17-303B-C590-DF08508455D5}"/>
                  </a:ext>
                </a:extLst>
              </p:cNvPr>
              <p:cNvPicPr/>
              <p:nvPr/>
            </p:nvPicPr>
            <p:blipFill>
              <a:blip r:embed="rId21"/>
              <a:stretch>
                <a:fillRect/>
              </a:stretch>
            </p:blipFill>
            <p:spPr>
              <a:xfrm>
                <a:off x="3927228" y="2565022"/>
                <a:ext cx="155124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452ED3D2-E915-C28D-30EA-8393F59924D6}"/>
                  </a:ext>
                </a:extLst>
              </p14:cNvPr>
              <p14:cNvContentPartPr/>
              <p14:nvPr/>
            </p14:nvContentPartPr>
            <p14:xfrm>
              <a:off x="1588308" y="3374662"/>
              <a:ext cx="4261320" cy="1191600"/>
            </p14:xfrm>
          </p:contentPart>
        </mc:Choice>
        <mc:Fallback>
          <p:pic>
            <p:nvPicPr>
              <p:cNvPr id="19" name="Ink 18">
                <a:extLst>
                  <a:ext uri="{FF2B5EF4-FFF2-40B4-BE49-F238E27FC236}">
                    <a16:creationId xmlns:a16="http://schemas.microsoft.com/office/drawing/2014/main" id="{452ED3D2-E915-C28D-30EA-8393F59924D6}"/>
                  </a:ext>
                </a:extLst>
              </p:cNvPr>
              <p:cNvPicPr/>
              <p:nvPr/>
            </p:nvPicPr>
            <p:blipFill>
              <a:blip r:embed="rId23"/>
              <a:stretch>
                <a:fillRect/>
              </a:stretch>
            </p:blipFill>
            <p:spPr>
              <a:xfrm>
                <a:off x="1582188" y="3368542"/>
                <a:ext cx="4273560" cy="1203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9241E8DF-737C-A8A2-6A89-7F2795CF28B2}"/>
                  </a:ext>
                </a:extLst>
              </p14:cNvPr>
              <p14:cNvContentPartPr/>
              <p14:nvPr/>
            </p14:nvContentPartPr>
            <p14:xfrm>
              <a:off x="1668948" y="5052622"/>
              <a:ext cx="4492440" cy="1164600"/>
            </p14:xfrm>
          </p:contentPart>
        </mc:Choice>
        <mc:Fallback>
          <p:pic>
            <p:nvPicPr>
              <p:cNvPr id="20" name="Ink 19">
                <a:extLst>
                  <a:ext uri="{FF2B5EF4-FFF2-40B4-BE49-F238E27FC236}">
                    <a16:creationId xmlns:a16="http://schemas.microsoft.com/office/drawing/2014/main" id="{9241E8DF-737C-A8A2-6A89-7F2795CF28B2}"/>
                  </a:ext>
                </a:extLst>
              </p:cNvPr>
              <p:cNvPicPr/>
              <p:nvPr/>
            </p:nvPicPr>
            <p:blipFill>
              <a:blip r:embed="rId25"/>
              <a:stretch>
                <a:fillRect/>
              </a:stretch>
            </p:blipFill>
            <p:spPr>
              <a:xfrm>
                <a:off x="1662828" y="5046502"/>
                <a:ext cx="4504680" cy="1176840"/>
              </a:xfrm>
              <a:prstGeom prst="rect">
                <a:avLst/>
              </a:prstGeom>
            </p:spPr>
          </p:pic>
        </mc:Fallback>
      </mc:AlternateContent>
      <p:grpSp>
        <p:nvGrpSpPr>
          <p:cNvPr id="25" name="Group 24">
            <a:extLst>
              <a:ext uri="{FF2B5EF4-FFF2-40B4-BE49-F238E27FC236}">
                <a16:creationId xmlns:a16="http://schemas.microsoft.com/office/drawing/2014/main" id="{24870185-1F7E-3268-0420-2A9F842BF73E}"/>
              </a:ext>
            </a:extLst>
          </p:cNvPr>
          <p:cNvGrpSpPr/>
          <p:nvPr/>
        </p:nvGrpSpPr>
        <p:grpSpPr>
          <a:xfrm>
            <a:off x="577788" y="3086662"/>
            <a:ext cx="887040" cy="338040"/>
            <a:chOff x="577788" y="3086662"/>
            <a:chExt cx="887040" cy="338040"/>
          </a:xfrm>
        </p:grpSpPr>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D82BE30E-5FB1-CE46-04A8-1D8B4A5404F3}"/>
                    </a:ext>
                  </a:extLst>
                </p14:cNvPr>
                <p14:cNvContentPartPr/>
                <p14:nvPr/>
              </p14:nvContentPartPr>
              <p14:xfrm>
                <a:off x="577788" y="3086662"/>
                <a:ext cx="324720" cy="332280"/>
              </p14:xfrm>
            </p:contentPart>
          </mc:Choice>
          <mc:Fallback>
            <p:pic>
              <p:nvPicPr>
                <p:cNvPr id="21" name="Ink 20">
                  <a:extLst>
                    <a:ext uri="{FF2B5EF4-FFF2-40B4-BE49-F238E27FC236}">
                      <a16:creationId xmlns:a16="http://schemas.microsoft.com/office/drawing/2014/main" id="{D82BE30E-5FB1-CE46-04A8-1D8B4A5404F3}"/>
                    </a:ext>
                  </a:extLst>
                </p:cNvPr>
                <p:cNvPicPr/>
                <p:nvPr/>
              </p:nvPicPr>
              <p:blipFill>
                <a:blip r:embed="rId27"/>
                <a:stretch>
                  <a:fillRect/>
                </a:stretch>
              </p:blipFill>
              <p:spPr>
                <a:xfrm>
                  <a:off x="571668" y="3080542"/>
                  <a:ext cx="3369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499B2479-9154-4EE6-2BDB-EA85011DA63D}"/>
                    </a:ext>
                  </a:extLst>
                </p14:cNvPr>
                <p14:cNvContentPartPr/>
                <p14:nvPr/>
              </p14:nvContentPartPr>
              <p14:xfrm>
                <a:off x="944628" y="3227422"/>
                <a:ext cx="98280" cy="31680"/>
              </p14:xfrm>
            </p:contentPart>
          </mc:Choice>
          <mc:Fallback>
            <p:pic>
              <p:nvPicPr>
                <p:cNvPr id="22" name="Ink 21">
                  <a:extLst>
                    <a:ext uri="{FF2B5EF4-FFF2-40B4-BE49-F238E27FC236}">
                      <a16:creationId xmlns:a16="http://schemas.microsoft.com/office/drawing/2014/main" id="{499B2479-9154-4EE6-2BDB-EA85011DA63D}"/>
                    </a:ext>
                  </a:extLst>
                </p:cNvPr>
                <p:cNvPicPr/>
                <p:nvPr/>
              </p:nvPicPr>
              <p:blipFill>
                <a:blip r:embed="rId29"/>
                <a:stretch>
                  <a:fillRect/>
                </a:stretch>
              </p:blipFill>
              <p:spPr>
                <a:xfrm>
                  <a:off x="938508" y="3221302"/>
                  <a:ext cx="1105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8E90822D-F7D7-310D-308B-D1A1EE18FF3D}"/>
                    </a:ext>
                  </a:extLst>
                </p14:cNvPr>
                <p14:cNvContentPartPr/>
                <p14:nvPr/>
              </p14:nvContentPartPr>
              <p14:xfrm>
                <a:off x="920508" y="3374662"/>
                <a:ext cx="271800" cy="50040"/>
              </p14:xfrm>
            </p:contentPart>
          </mc:Choice>
          <mc:Fallback>
            <p:pic>
              <p:nvPicPr>
                <p:cNvPr id="23" name="Ink 22">
                  <a:extLst>
                    <a:ext uri="{FF2B5EF4-FFF2-40B4-BE49-F238E27FC236}">
                      <a16:creationId xmlns:a16="http://schemas.microsoft.com/office/drawing/2014/main" id="{8E90822D-F7D7-310D-308B-D1A1EE18FF3D}"/>
                    </a:ext>
                  </a:extLst>
                </p:cNvPr>
                <p:cNvPicPr/>
                <p:nvPr/>
              </p:nvPicPr>
              <p:blipFill>
                <a:blip r:embed="rId31"/>
                <a:stretch>
                  <a:fillRect/>
                </a:stretch>
              </p:blipFill>
              <p:spPr>
                <a:xfrm>
                  <a:off x="914388" y="3368542"/>
                  <a:ext cx="2840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5ABF9D7F-5F5A-0E0B-F233-2DBF50E7F34A}"/>
                    </a:ext>
                  </a:extLst>
                </p14:cNvPr>
                <p14:cNvContentPartPr/>
                <p14:nvPr/>
              </p14:nvContentPartPr>
              <p14:xfrm>
                <a:off x="1315068" y="3135262"/>
                <a:ext cx="149760" cy="154080"/>
              </p14:xfrm>
            </p:contentPart>
          </mc:Choice>
          <mc:Fallback>
            <p:pic>
              <p:nvPicPr>
                <p:cNvPr id="24" name="Ink 23">
                  <a:extLst>
                    <a:ext uri="{FF2B5EF4-FFF2-40B4-BE49-F238E27FC236}">
                      <a16:creationId xmlns:a16="http://schemas.microsoft.com/office/drawing/2014/main" id="{5ABF9D7F-5F5A-0E0B-F233-2DBF50E7F34A}"/>
                    </a:ext>
                  </a:extLst>
                </p:cNvPr>
                <p:cNvPicPr/>
                <p:nvPr/>
              </p:nvPicPr>
              <p:blipFill>
                <a:blip r:embed="rId33"/>
                <a:stretch>
                  <a:fillRect/>
                </a:stretch>
              </p:blipFill>
              <p:spPr>
                <a:xfrm>
                  <a:off x="1308948" y="3129142"/>
                  <a:ext cx="162000" cy="166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CD2D9AA5-1EAF-C2B1-A853-B6973EB473E7}"/>
                  </a:ext>
                </a:extLst>
              </p14:cNvPr>
              <p14:cNvContentPartPr/>
              <p14:nvPr/>
            </p14:nvContentPartPr>
            <p14:xfrm>
              <a:off x="1153428" y="4871542"/>
              <a:ext cx="228240" cy="269640"/>
            </p14:xfrm>
          </p:contentPart>
        </mc:Choice>
        <mc:Fallback>
          <p:pic>
            <p:nvPicPr>
              <p:cNvPr id="26" name="Ink 25">
                <a:extLst>
                  <a:ext uri="{FF2B5EF4-FFF2-40B4-BE49-F238E27FC236}">
                    <a16:creationId xmlns:a16="http://schemas.microsoft.com/office/drawing/2014/main" id="{CD2D9AA5-1EAF-C2B1-A853-B6973EB473E7}"/>
                  </a:ext>
                </a:extLst>
              </p:cNvPr>
              <p:cNvPicPr/>
              <p:nvPr/>
            </p:nvPicPr>
            <p:blipFill>
              <a:blip r:embed="rId35"/>
              <a:stretch>
                <a:fillRect/>
              </a:stretch>
            </p:blipFill>
            <p:spPr>
              <a:xfrm>
                <a:off x="1147308" y="4865422"/>
                <a:ext cx="240480" cy="281880"/>
              </a:xfrm>
              <a:prstGeom prst="rect">
                <a:avLst/>
              </a:prstGeom>
            </p:spPr>
          </p:pic>
        </mc:Fallback>
      </mc:AlternateContent>
      <p:grpSp>
        <p:nvGrpSpPr>
          <p:cNvPr id="32" name="Group 31">
            <a:extLst>
              <a:ext uri="{FF2B5EF4-FFF2-40B4-BE49-F238E27FC236}">
                <a16:creationId xmlns:a16="http://schemas.microsoft.com/office/drawing/2014/main" id="{60F8D825-A7A8-AB47-E376-D38FAEEC46D5}"/>
              </a:ext>
            </a:extLst>
          </p:cNvPr>
          <p:cNvGrpSpPr/>
          <p:nvPr/>
        </p:nvGrpSpPr>
        <p:grpSpPr>
          <a:xfrm>
            <a:off x="2086188" y="2258302"/>
            <a:ext cx="1491840" cy="582840"/>
            <a:chOff x="2086188" y="2258302"/>
            <a:chExt cx="1491840" cy="582840"/>
          </a:xfrm>
        </p:grpSpPr>
        <mc:AlternateContent xmlns:mc="http://schemas.openxmlformats.org/markup-compatibility/2006">
          <mc:Choice xmlns:p14="http://schemas.microsoft.com/office/powerpoint/2010/main" Requires="p14">
            <p:contentPart p14:bwMode="auto" r:id="rId36">
              <p14:nvContentPartPr>
                <p14:cNvPr id="15" name="Ink 14">
                  <a:extLst>
                    <a:ext uri="{FF2B5EF4-FFF2-40B4-BE49-F238E27FC236}">
                      <a16:creationId xmlns:a16="http://schemas.microsoft.com/office/drawing/2014/main" id="{E5ECED33-05EC-D260-61E5-C364D63DC95A}"/>
                    </a:ext>
                  </a:extLst>
                </p14:cNvPr>
                <p14:cNvContentPartPr/>
                <p14:nvPr/>
              </p14:nvContentPartPr>
              <p14:xfrm>
                <a:off x="2086188" y="2589502"/>
                <a:ext cx="335520" cy="232200"/>
              </p14:xfrm>
            </p:contentPart>
          </mc:Choice>
          <mc:Fallback>
            <p:pic>
              <p:nvPicPr>
                <p:cNvPr id="15" name="Ink 14">
                  <a:extLst>
                    <a:ext uri="{FF2B5EF4-FFF2-40B4-BE49-F238E27FC236}">
                      <a16:creationId xmlns:a16="http://schemas.microsoft.com/office/drawing/2014/main" id="{E5ECED33-05EC-D260-61E5-C364D63DC95A}"/>
                    </a:ext>
                  </a:extLst>
                </p:cNvPr>
                <p:cNvPicPr/>
                <p:nvPr/>
              </p:nvPicPr>
              <p:blipFill>
                <a:blip r:embed="rId37"/>
                <a:stretch>
                  <a:fillRect/>
                </a:stretch>
              </p:blipFill>
              <p:spPr>
                <a:xfrm>
                  <a:off x="2080068" y="2583382"/>
                  <a:ext cx="3477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6" name="Ink 15">
                  <a:extLst>
                    <a:ext uri="{FF2B5EF4-FFF2-40B4-BE49-F238E27FC236}">
                      <a16:creationId xmlns:a16="http://schemas.microsoft.com/office/drawing/2014/main" id="{951063EE-9CC3-6268-9B9B-92AE5CDE2B1F}"/>
                    </a:ext>
                  </a:extLst>
                </p14:cNvPr>
                <p14:cNvContentPartPr/>
                <p14:nvPr/>
              </p14:nvContentPartPr>
              <p14:xfrm>
                <a:off x="2722668" y="2551702"/>
                <a:ext cx="855360" cy="289440"/>
              </p14:xfrm>
            </p:contentPart>
          </mc:Choice>
          <mc:Fallback>
            <p:pic>
              <p:nvPicPr>
                <p:cNvPr id="16" name="Ink 15">
                  <a:extLst>
                    <a:ext uri="{FF2B5EF4-FFF2-40B4-BE49-F238E27FC236}">
                      <a16:creationId xmlns:a16="http://schemas.microsoft.com/office/drawing/2014/main" id="{951063EE-9CC3-6268-9B9B-92AE5CDE2B1F}"/>
                    </a:ext>
                  </a:extLst>
                </p:cNvPr>
                <p:cNvPicPr/>
                <p:nvPr/>
              </p:nvPicPr>
              <p:blipFill>
                <a:blip r:embed="rId39"/>
                <a:stretch>
                  <a:fillRect/>
                </a:stretch>
              </p:blipFill>
              <p:spPr>
                <a:xfrm>
                  <a:off x="2716548" y="2545582"/>
                  <a:ext cx="86760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842C1B54-AB5B-B8FC-AFF1-E75A7BC23EDC}"/>
                    </a:ext>
                  </a:extLst>
                </p14:cNvPr>
                <p14:cNvContentPartPr/>
                <p14:nvPr/>
              </p14:nvContentPartPr>
              <p14:xfrm>
                <a:off x="2233788" y="2258302"/>
                <a:ext cx="101880" cy="71640"/>
              </p14:xfrm>
            </p:contentPart>
          </mc:Choice>
          <mc:Fallback>
            <p:pic>
              <p:nvPicPr>
                <p:cNvPr id="27" name="Ink 26">
                  <a:extLst>
                    <a:ext uri="{FF2B5EF4-FFF2-40B4-BE49-F238E27FC236}">
                      <a16:creationId xmlns:a16="http://schemas.microsoft.com/office/drawing/2014/main" id="{842C1B54-AB5B-B8FC-AFF1-E75A7BC23EDC}"/>
                    </a:ext>
                  </a:extLst>
                </p:cNvPr>
                <p:cNvPicPr/>
                <p:nvPr/>
              </p:nvPicPr>
              <p:blipFill>
                <a:blip r:embed="rId41"/>
                <a:stretch>
                  <a:fillRect/>
                </a:stretch>
              </p:blipFill>
              <p:spPr>
                <a:xfrm>
                  <a:off x="2227668" y="2252182"/>
                  <a:ext cx="1141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AEAB1F83-62AA-9828-ECC9-D604DFB3EDF4}"/>
                    </a:ext>
                  </a:extLst>
                </p14:cNvPr>
                <p14:cNvContentPartPr/>
                <p14:nvPr/>
              </p14:nvContentPartPr>
              <p14:xfrm>
                <a:off x="2939388" y="2270542"/>
                <a:ext cx="125640" cy="123480"/>
              </p14:xfrm>
            </p:contentPart>
          </mc:Choice>
          <mc:Fallback>
            <p:pic>
              <p:nvPicPr>
                <p:cNvPr id="28" name="Ink 27">
                  <a:extLst>
                    <a:ext uri="{FF2B5EF4-FFF2-40B4-BE49-F238E27FC236}">
                      <a16:creationId xmlns:a16="http://schemas.microsoft.com/office/drawing/2014/main" id="{AEAB1F83-62AA-9828-ECC9-D604DFB3EDF4}"/>
                    </a:ext>
                  </a:extLst>
                </p:cNvPr>
                <p:cNvPicPr/>
                <p:nvPr/>
              </p:nvPicPr>
              <p:blipFill>
                <a:blip r:embed="rId43"/>
                <a:stretch>
                  <a:fillRect/>
                </a:stretch>
              </p:blipFill>
              <p:spPr>
                <a:xfrm>
                  <a:off x="2933268" y="2264422"/>
                  <a:ext cx="13788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DC366173-EC8C-24C3-1F99-272EAEF770D0}"/>
                    </a:ext>
                  </a:extLst>
                </p14:cNvPr>
                <p14:cNvContentPartPr/>
                <p14:nvPr/>
              </p14:nvContentPartPr>
              <p14:xfrm>
                <a:off x="2914548" y="2265142"/>
                <a:ext cx="447840" cy="226440"/>
              </p14:xfrm>
            </p:contentPart>
          </mc:Choice>
          <mc:Fallback>
            <p:pic>
              <p:nvPicPr>
                <p:cNvPr id="30" name="Ink 29">
                  <a:extLst>
                    <a:ext uri="{FF2B5EF4-FFF2-40B4-BE49-F238E27FC236}">
                      <a16:creationId xmlns:a16="http://schemas.microsoft.com/office/drawing/2014/main" id="{DC366173-EC8C-24C3-1F99-272EAEF770D0}"/>
                    </a:ext>
                  </a:extLst>
                </p:cNvPr>
                <p:cNvPicPr/>
                <p:nvPr/>
              </p:nvPicPr>
              <p:blipFill>
                <a:blip r:embed="rId45"/>
                <a:stretch>
                  <a:fillRect/>
                </a:stretch>
              </p:blipFill>
              <p:spPr>
                <a:xfrm>
                  <a:off x="2908428" y="2259022"/>
                  <a:ext cx="460080" cy="23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2DBE1EA2-B18E-A65C-7B3D-F412DBB87E65}"/>
                  </a:ext>
                </a:extLst>
              </p14:cNvPr>
              <p14:cNvContentPartPr/>
              <p14:nvPr/>
            </p14:nvContentPartPr>
            <p14:xfrm>
              <a:off x="4263468" y="2187022"/>
              <a:ext cx="727920" cy="158760"/>
            </p14:xfrm>
          </p:contentPart>
        </mc:Choice>
        <mc:Fallback>
          <p:pic>
            <p:nvPicPr>
              <p:cNvPr id="31" name="Ink 30">
                <a:extLst>
                  <a:ext uri="{FF2B5EF4-FFF2-40B4-BE49-F238E27FC236}">
                    <a16:creationId xmlns:a16="http://schemas.microsoft.com/office/drawing/2014/main" id="{2DBE1EA2-B18E-A65C-7B3D-F412DBB87E65}"/>
                  </a:ext>
                </a:extLst>
              </p:cNvPr>
              <p:cNvPicPr/>
              <p:nvPr/>
            </p:nvPicPr>
            <p:blipFill>
              <a:blip r:embed="rId47"/>
              <a:stretch>
                <a:fillRect/>
              </a:stretch>
            </p:blipFill>
            <p:spPr>
              <a:xfrm>
                <a:off x="4257348" y="2180902"/>
                <a:ext cx="740160" cy="171000"/>
              </a:xfrm>
              <a:prstGeom prst="rect">
                <a:avLst/>
              </a:prstGeom>
            </p:spPr>
          </p:pic>
        </mc:Fallback>
      </mc:AlternateContent>
    </p:spTree>
    <p:extLst>
      <p:ext uri="{BB962C8B-B14F-4D97-AF65-F5344CB8AC3E}">
        <p14:creationId xmlns:p14="http://schemas.microsoft.com/office/powerpoint/2010/main" val="166947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Tree>
    <p:extLst>
      <p:ext uri="{BB962C8B-B14F-4D97-AF65-F5344CB8AC3E}">
        <p14:creationId xmlns:p14="http://schemas.microsoft.com/office/powerpoint/2010/main" val="188904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a:t>General Caching Concepts: </a:t>
            </a:r>
            <a:br>
              <a:rPr lang="en-US" dirty="0"/>
            </a:br>
            <a:r>
              <a:rPr lang="en-US" dirty="0"/>
              <a:t>Types of Cache Misses</a:t>
            </a:r>
          </a:p>
        </p:txBody>
      </p:sp>
      <p:sp>
        <p:nvSpPr>
          <p:cNvPr id="138245" name="Rectangle 5"/>
          <p:cNvSpPr>
            <a:spLocks noGrp="1" noChangeArrowheads="1"/>
          </p:cNvSpPr>
          <p:nvPr>
            <p:ph type="body" idx="1"/>
          </p:nvPr>
        </p:nvSpPr>
        <p:spPr>
          <a:xfrm>
            <a:off x="396875" y="1733550"/>
            <a:ext cx="8518525" cy="4972050"/>
          </a:xfrm>
        </p:spPr>
        <p:txBody>
          <a:bodyPr/>
          <a:lstStyle/>
          <a:p>
            <a:r>
              <a:rPr lang="en-US" dirty="0">
                <a:solidFill>
                  <a:srgbClr val="FF0000"/>
                </a:solidFill>
              </a:rPr>
              <a:t>Cold (compulsory) miss</a:t>
            </a:r>
          </a:p>
          <a:p>
            <a:pPr lvl="1"/>
            <a:r>
              <a:rPr lang="en-US" dirty="0"/>
              <a:t>The first access to a block has to be a miss</a:t>
            </a:r>
          </a:p>
          <a:p>
            <a:pPr lvl="1"/>
            <a:endParaRPr lang="en-US" dirty="0"/>
          </a:p>
          <a:p>
            <a:r>
              <a:rPr lang="en-US" dirty="0">
                <a:solidFill>
                  <a:srgbClr val="FF0000"/>
                </a:solidFill>
              </a:rPr>
              <a:t>Conflict miss</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t>E.g., Referencing blocks 0, 8, 0, 8, 0, 8, ... would miss every time</a:t>
            </a:r>
          </a:p>
          <a:p>
            <a:pPr lvl="2"/>
            <a:endParaRPr lang="en-US" dirty="0"/>
          </a:p>
          <a:p>
            <a:r>
              <a:rPr lang="en-US" dirty="0">
                <a:solidFill>
                  <a:srgbClr val="FF0000"/>
                </a:solidFill>
              </a:rPr>
              <a:t>Capacity miss</a:t>
            </a:r>
          </a:p>
          <a:p>
            <a:pPr lvl="1"/>
            <a:r>
              <a:rPr lang="en-US" dirty="0"/>
              <a:t>Occurs when the set of active cache blocks (</a:t>
            </a:r>
            <a:r>
              <a:rPr lang="en-US" dirty="0">
                <a:solidFill>
                  <a:srgbClr val="FF0000"/>
                </a:solidFill>
              </a:rPr>
              <a:t>working set</a:t>
            </a:r>
            <a:r>
              <a:rPr lang="en-US" dirty="0"/>
              <a:t>) is larger than the cache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29EC6EE-0D57-BBBF-94E4-8E6845DE0E11}"/>
                  </a:ext>
                </a:extLst>
              </p14:cNvPr>
              <p14:cNvContentPartPr/>
              <p14:nvPr/>
            </p14:nvContentPartPr>
            <p14:xfrm>
              <a:off x="5007588" y="3652222"/>
              <a:ext cx="744840" cy="60840"/>
            </p14:xfrm>
          </p:contentPart>
        </mc:Choice>
        <mc:Fallback>
          <p:pic>
            <p:nvPicPr>
              <p:cNvPr id="2" name="Ink 1">
                <a:extLst>
                  <a:ext uri="{FF2B5EF4-FFF2-40B4-BE49-F238E27FC236}">
                    <a16:creationId xmlns:a16="http://schemas.microsoft.com/office/drawing/2014/main" id="{B29EC6EE-0D57-BBBF-94E4-8E6845DE0E11}"/>
                  </a:ext>
                </a:extLst>
              </p:cNvPr>
              <p:cNvPicPr/>
              <p:nvPr/>
            </p:nvPicPr>
            <p:blipFill>
              <a:blip r:embed="rId4"/>
              <a:stretch>
                <a:fillRect/>
              </a:stretch>
            </p:blipFill>
            <p:spPr>
              <a:xfrm>
                <a:off x="5001468" y="3646102"/>
                <a:ext cx="757080" cy="73080"/>
              </a:xfrm>
              <a:prstGeom prst="rect">
                <a:avLst/>
              </a:prstGeom>
            </p:spPr>
          </p:pic>
        </mc:Fallback>
      </mc:AlternateContent>
      <p:grpSp>
        <p:nvGrpSpPr>
          <p:cNvPr id="6" name="Group 5">
            <a:extLst>
              <a:ext uri="{FF2B5EF4-FFF2-40B4-BE49-F238E27FC236}">
                <a16:creationId xmlns:a16="http://schemas.microsoft.com/office/drawing/2014/main" id="{96D76AF8-217F-4D72-EB2C-E7B0B0C5C000}"/>
              </a:ext>
            </a:extLst>
          </p:cNvPr>
          <p:cNvGrpSpPr/>
          <p:nvPr/>
        </p:nvGrpSpPr>
        <p:grpSpPr>
          <a:xfrm>
            <a:off x="4191828" y="3976222"/>
            <a:ext cx="1503720" cy="416880"/>
            <a:chOff x="4191828" y="3976222"/>
            <a:chExt cx="1503720" cy="41688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6E43E93-0C21-D4FC-D1DC-33B3BBDD0ED4}"/>
                    </a:ext>
                  </a:extLst>
                </p14:cNvPr>
                <p14:cNvContentPartPr/>
                <p14:nvPr/>
              </p14:nvContentPartPr>
              <p14:xfrm>
                <a:off x="4804908" y="3976222"/>
                <a:ext cx="681120" cy="25200"/>
              </p14:xfrm>
            </p:contentPart>
          </mc:Choice>
          <mc:Fallback>
            <p:pic>
              <p:nvPicPr>
                <p:cNvPr id="3" name="Ink 2">
                  <a:extLst>
                    <a:ext uri="{FF2B5EF4-FFF2-40B4-BE49-F238E27FC236}">
                      <a16:creationId xmlns:a16="http://schemas.microsoft.com/office/drawing/2014/main" id="{86E43E93-0C21-D4FC-D1DC-33B3BBDD0ED4}"/>
                    </a:ext>
                  </a:extLst>
                </p:cNvPr>
                <p:cNvPicPr/>
                <p:nvPr/>
              </p:nvPicPr>
              <p:blipFill>
                <a:blip r:embed="rId6"/>
                <a:stretch>
                  <a:fillRect/>
                </a:stretch>
              </p:blipFill>
              <p:spPr>
                <a:xfrm>
                  <a:off x="4798788" y="3970102"/>
                  <a:ext cx="6933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128AF9FE-5804-5E50-72EE-935369825038}"/>
                    </a:ext>
                  </a:extLst>
                </p14:cNvPr>
                <p14:cNvContentPartPr/>
                <p14:nvPr/>
              </p14:nvContentPartPr>
              <p14:xfrm>
                <a:off x="4375428" y="4356742"/>
                <a:ext cx="798120" cy="36360"/>
              </p14:xfrm>
            </p:contentPart>
          </mc:Choice>
          <mc:Fallback>
            <p:pic>
              <p:nvPicPr>
                <p:cNvPr id="4" name="Ink 3">
                  <a:extLst>
                    <a:ext uri="{FF2B5EF4-FFF2-40B4-BE49-F238E27FC236}">
                      <a16:creationId xmlns:a16="http://schemas.microsoft.com/office/drawing/2014/main" id="{128AF9FE-5804-5E50-72EE-935369825038}"/>
                    </a:ext>
                  </a:extLst>
                </p:cNvPr>
                <p:cNvPicPr/>
                <p:nvPr/>
              </p:nvPicPr>
              <p:blipFill>
                <a:blip r:embed="rId8"/>
                <a:stretch>
                  <a:fillRect/>
                </a:stretch>
              </p:blipFill>
              <p:spPr>
                <a:xfrm>
                  <a:off x="4369308" y="4350622"/>
                  <a:ext cx="8103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368E97CD-2724-248B-89A5-1B93B7BF2D38}"/>
                    </a:ext>
                  </a:extLst>
                </p14:cNvPr>
                <p14:cNvContentPartPr/>
                <p14:nvPr/>
              </p14:nvContentPartPr>
              <p14:xfrm>
                <a:off x="4191828" y="4061902"/>
                <a:ext cx="1503720" cy="326160"/>
              </p14:xfrm>
            </p:contentPart>
          </mc:Choice>
          <mc:Fallback>
            <p:pic>
              <p:nvPicPr>
                <p:cNvPr id="5" name="Ink 4">
                  <a:extLst>
                    <a:ext uri="{FF2B5EF4-FFF2-40B4-BE49-F238E27FC236}">
                      <a16:creationId xmlns:a16="http://schemas.microsoft.com/office/drawing/2014/main" id="{368E97CD-2724-248B-89A5-1B93B7BF2D38}"/>
                    </a:ext>
                  </a:extLst>
                </p:cNvPr>
                <p:cNvPicPr/>
                <p:nvPr/>
              </p:nvPicPr>
              <p:blipFill>
                <a:blip r:embed="rId10"/>
                <a:stretch>
                  <a:fillRect/>
                </a:stretch>
              </p:blipFill>
              <p:spPr>
                <a:xfrm>
                  <a:off x="4185708" y="4055782"/>
                  <a:ext cx="1515960" cy="338400"/>
                </a:xfrm>
                <a:prstGeom prst="rect">
                  <a:avLst/>
                </a:prstGeom>
              </p:spPr>
            </p:pic>
          </mc:Fallback>
        </mc:AlternateContent>
      </p:grpSp>
    </p:spTree>
    <p:extLst>
      <p:ext uri="{BB962C8B-B14F-4D97-AF65-F5344CB8AC3E}">
        <p14:creationId xmlns:p14="http://schemas.microsoft.com/office/powerpoint/2010/main" val="1520665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Cache Lab</a:t>
            </a:r>
          </a:p>
        </p:txBody>
      </p:sp>
      <p:sp>
        <p:nvSpPr>
          <p:cNvPr id="4" name="Content Placeholder 3"/>
          <p:cNvSpPr>
            <a:spLocks noGrp="1"/>
          </p:cNvSpPr>
          <p:nvPr>
            <p:ph idx="1"/>
          </p:nvPr>
        </p:nvSpPr>
        <p:spPr/>
        <p:txBody>
          <a:bodyPr/>
          <a:lstStyle/>
          <a:p>
            <a:r>
              <a:rPr lang="en-US" dirty="0"/>
              <a:t>Part (a) Building a cache simulator</a:t>
            </a:r>
          </a:p>
          <a:p>
            <a:endParaRPr lang="en-US" dirty="0"/>
          </a:p>
          <a:p>
            <a:r>
              <a:rPr lang="en-US" dirty="0"/>
              <a:t>Part (b) Optimizing matrix transpose</a:t>
            </a:r>
          </a:p>
          <a:p>
            <a:pPr>
              <a:buNone/>
            </a:pPr>
            <a:endParaRPr lang="en-US" dirty="0"/>
          </a:p>
        </p:txBody>
      </p:sp>
    </p:spTree>
    <p:extLst>
      <p:ext uri="{BB962C8B-B14F-4D97-AF65-F5344CB8AC3E}">
        <p14:creationId xmlns:p14="http://schemas.microsoft.com/office/powerpoint/2010/main" val="383182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Cache simulator</a:t>
            </a:r>
          </a:p>
        </p:txBody>
      </p:sp>
      <p:sp>
        <p:nvSpPr>
          <p:cNvPr id="4" name="Content Placeholder 3"/>
          <p:cNvSpPr>
            <a:spLocks noGrp="1"/>
          </p:cNvSpPr>
          <p:nvPr>
            <p:ph idx="1"/>
          </p:nvPr>
        </p:nvSpPr>
        <p:spPr/>
        <p:txBody>
          <a:bodyPr/>
          <a:lstStyle/>
          <a:p>
            <a:r>
              <a:rPr lang="en-US" dirty="0"/>
              <a:t>A cache simulator is NOT a cache! </a:t>
            </a:r>
          </a:p>
          <a:p>
            <a:pPr lvl="1"/>
            <a:r>
              <a:rPr lang="en-US" dirty="0"/>
              <a:t>Memory contents NOT stored</a:t>
            </a:r>
          </a:p>
          <a:p>
            <a:pPr lvl="1"/>
            <a:r>
              <a:rPr lang="en-US" dirty="0"/>
              <a:t>Block offsets are NOT used – the </a:t>
            </a:r>
            <a:r>
              <a:rPr lang="en-US" dirty="0" err="1"/>
              <a:t>b</a:t>
            </a:r>
            <a:r>
              <a:rPr lang="en-US" dirty="0"/>
              <a:t> bits in your address don’t matter.</a:t>
            </a:r>
          </a:p>
          <a:p>
            <a:pPr lvl="1"/>
            <a:r>
              <a:rPr lang="en-US" dirty="0"/>
              <a:t>Simply </a:t>
            </a:r>
            <a:r>
              <a:rPr lang="en-US" b="1" dirty="0"/>
              <a:t>count </a:t>
            </a:r>
            <a:r>
              <a:rPr lang="en-US" dirty="0"/>
              <a:t>hits, misses, and evictions</a:t>
            </a:r>
          </a:p>
          <a:p>
            <a:pPr lvl="1"/>
            <a:endParaRPr lang="en-US" dirty="0"/>
          </a:p>
          <a:p>
            <a:r>
              <a:rPr lang="en-US" dirty="0"/>
              <a:t>Your cache simulator needs to work for different s, b, E, given at run time.</a:t>
            </a:r>
          </a:p>
          <a:p>
            <a:endParaRPr lang="en-US" dirty="0"/>
          </a:p>
          <a:p>
            <a:r>
              <a:rPr lang="en-US" dirty="0"/>
              <a:t>Use LRU – Least Recently Used replacement policy</a:t>
            </a:r>
          </a:p>
          <a:p>
            <a:pPr lvl="1"/>
            <a:r>
              <a:rPr lang="en-US" dirty="0"/>
              <a:t>Evict the least recently used block from the cache to make room for the next block.</a:t>
            </a:r>
          </a:p>
          <a:p>
            <a:pPr lvl="1"/>
            <a:r>
              <a:rPr lang="en-US" dirty="0"/>
              <a:t>Queues ? Time Stamps ?</a:t>
            </a:r>
          </a:p>
          <a:p>
            <a:pPr lvl="1"/>
            <a:endParaRPr lang="en-US"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250D6BE-0FC3-82D6-B480-F92A0E50F98D}"/>
                  </a:ext>
                </a:extLst>
              </p14:cNvPr>
              <p14:cNvContentPartPr/>
              <p14:nvPr/>
            </p14:nvContentPartPr>
            <p14:xfrm>
              <a:off x="6670428" y="3589942"/>
              <a:ext cx="360" cy="360"/>
            </p14:xfrm>
          </p:contentPart>
        </mc:Choice>
        <mc:Fallback>
          <p:pic>
            <p:nvPicPr>
              <p:cNvPr id="3" name="Ink 2">
                <a:extLst>
                  <a:ext uri="{FF2B5EF4-FFF2-40B4-BE49-F238E27FC236}">
                    <a16:creationId xmlns:a16="http://schemas.microsoft.com/office/drawing/2014/main" id="{2250D6BE-0FC3-82D6-B480-F92A0E50F98D}"/>
                  </a:ext>
                </a:extLst>
              </p:cNvPr>
              <p:cNvPicPr/>
              <p:nvPr/>
            </p:nvPicPr>
            <p:blipFill>
              <a:blip r:embed="rId4"/>
              <a:stretch>
                <a:fillRect/>
              </a:stretch>
            </p:blipFill>
            <p:spPr>
              <a:xfrm>
                <a:off x="6664308" y="3583822"/>
                <a:ext cx="12600" cy="12600"/>
              </a:xfrm>
              <a:prstGeom prst="rect">
                <a:avLst/>
              </a:prstGeom>
            </p:spPr>
          </p:pic>
        </mc:Fallback>
      </mc:AlternateContent>
      <p:grpSp>
        <p:nvGrpSpPr>
          <p:cNvPr id="7" name="Group 6">
            <a:extLst>
              <a:ext uri="{FF2B5EF4-FFF2-40B4-BE49-F238E27FC236}">
                <a16:creationId xmlns:a16="http://schemas.microsoft.com/office/drawing/2014/main" id="{65402707-47C3-EE9C-BF39-90030609677F}"/>
              </a:ext>
            </a:extLst>
          </p:cNvPr>
          <p:cNvGrpSpPr/>
          <p:nvPr/>
        </p:nvGrpSpPr>
        <p:grpSpPr>
          <a:xfrm>
            <a:off x="1196628" y="6210022"/>
            <a:ext cx="2842200" cy="253440"/>
            <a:chOff x="1196628" y="6210022"/>
            <a:chExt cx="2842200" cy="25344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7298C76-013F-E93D-90F0-4927AA154FE2}"/>
                    </a:ext>
                  </a:extLst>
                </p14:cNvPr>
                <p14:cNvContentPartPr/>
                <p14:nvPr/>
              </p14:nvContentPartPr>
              <p14:xfrm>
                <a:off x="2509908" y="6382102"/>
                <a:ext cx="1528920" cy="81360"/>
              </p14:xfrm>
            </p:contentPart>
          </mc:Choice>
          <mc:Fallback>
            <p:pic>
              <p:nvPicPr>
                <p:cNvPr id="5" name="Ink 4">
                  <a:extLst>
                    <a:ext uri="{FF2B5EF4-FFF2-40B4-BE49-F238E27FC236}">
                      <a16:creationId xmlns:a16="http://schemas.microsoft.com/office/drawing/2014/main" id="{37298C76-013F-E93D-90F0-4927AA154FE2}"/>
                    </a:ext>
                  </a:extLst>
                </p:cNvPr>
                <p:cNvPicPr/>
                <p:nvPr/>
              </p:nvPicPr>
              <p:blipFill>
                <a:blip r:embed="rId6"/>
                <a:stretch>
                  <a:fillRect/>
                </a:stretch>
              </p:blipFill>
              <p:spPr>
                <a:xfrm>
                  <a:off x="2503788" y="6375982"/>
                  <a:ext cx="15411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AEAAD21F-8F3A-CBCC-70D0-2D6DFD2F8A3B}"/>
                    </a:ext>
                  </a:extLst>
                </p14:cNvPr>
                <p14:cNvContentPartPr/>
                <p14:nvPr/>
              </p14:nvContentPartPr>
              <p14:xfrm>
                <a:off x="1196628" y="6210022"/>
                <a:ext cx="839160" cy="147960"/>
              </p14:xfrm>
            </p:contentPart>
          </mc:Choice>
          <mc:Fallback>
            <p:pic>
              <p:nvPicPr>
                <p:cNvPr id="6" name="Ink 5">
                  <a:extLst>
                    <a:ext uri="{FF2B5EF4-FFF2-40B4-BE49-F238E27FC236}">
                      <a16:creationId xmlns:a16="http://schemas.microsoft.com/office/drawing/2014/main" id="{AEAAD21F-8F3A-CBCC-70D0-2D6DFD2F8A3B}"/>
                    </a:ext>
                  </a:extLst>
                </p:cNvPr>
                <p:cNvPicPr/>
                <p:nvPr/>
              </p:nvPicPr>
              <p:blipFill>
                <a:blip r:embed="rId8"/>
                <a:stretch>
                  <a:fillRect/>
                </a:stretch>
              </p:blipFill>
              <p:spPr>
                <a:xfrm>
                  <a:off x="1190508" y="6203902"/>
                  <a:ext cx="851400" cy="160200"/>
                </a:xfrm>
                <a:prstGeom prst="rect">
                  <a:avLst/>
                </a:prstGeom>
              </p:spPr>
            </p:pic>
          </mc:Fallback>
        </mc:AlternateContent>
      </p:grpSp>
    </p:spTree>
    <p:extLst>
      <p:ext uri="{BB962C8B-B14F-4D97-AF65-F5344CB8AC3E}">
        <p14:creationId xmlns:p14="http://schemas.microsoft.com/office/powerpoint/2010/main" val="217470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Hints</a:t>
            </a:r>
          </a:p>
        </p:txBody>
      </p:sp>
      <p:sp>
        <p:nvSpPr>
          <p:cNvPr id="4" name="Content Placeholder 3"/>
          <p:cNvSpPr>
            <a:spLocks noGrp="1"/>
          </p:cNvSpPr>
          <p:nvPr>
            <p:ph idx="1"/>
          </p:nvPr>
        </p:nvSpPr>
        <p:spPr/>
        <p:txBody>
          <a:bodyPr/>
          <a:lstStyle/>
          <a:p>
            <a:r>
              <a:rPr lang="en-US" dirty="0"/>
              <a:t>A cache is just 2D array of </a:t>
            </a:r>
            <a:r>
              <a:rPr lang="en-US" i="1" dirty="0"/>
              <a:t>cache lines</a:t>
            </a:r>
            <a:r>
              <a:rPr lang="en-US" dirty="0"/>
              <a:t>:</a:t>
            </a:r>
          </a:p>
          <a:p>
            <a:pPr lvl="1"/>
            <a:r>
              <a:rPr lang="en-US" dirty="0" err="1"/>
              <a:t>struct</a:t>
            </a:r>
            <a:r>
              <a:rPr lang="en-US" dirty="0"/>
              <a:t> </a:t>
            </a:r>
            <a:r>
              <a:rPr lang="en-US" dirty="0" err="1"/>
              <a:t>cache_line</a:t>
            </a:r>
            <a:r>
              <a:rPr lang="en-US" dirty="0"/>
              <a:t> cache[S][E];</a:t>
            </a:r>
          </a:p>
          <a:p>
            <a:pPr lvl="1"/>
            <a:r>
              <a:rPr lang="en-US" dirty="0"/>
              <a:t>S = 2^s,  is the number of sets</a:t>
            </a:r>
          </a:p>
          <a:p>
            <a:pPr lvl="1"/>
            <a:r>
              <a:rPr lang="en-US" dirty="0"/>
              <a:t>E is associativity</a:t>
            </a:r>
          </a:p>
          <a:p>
            <a:endParaRPr lang="en-US" dirty="0"/>
          </a:p>
          <a:p>
            <a:r>
              <a:rPr lang="en-US" dirty="0"/>
              <a:t>Each </a:t>
            </a:r>
            <a:r>
              <a:rPr lang="en-US" dirty="0" err="1"/>
              <a:t>cache_line</a:t>
            </a:r>
            <a:r>
              <a:rPr lang="en-US" dirty="0"/>
              <a:t> has:</a:t>
            </a:r>
          </a:p>
          <a:p>
            <a:pPr lvl="1"/>
            <a:r>
              <a:rPr lang="en-US" dirty="0"/>
              <a:t>Valid bit</a:t>
            </a:r>
          </a:p>
          <a:p>
            <a:pPr lvl="1"/>
            <a:r>
              <a:rPr lang="en-US" dirty="0"/>
              <a:t>Tag</a:t>
            </a:r>
          </a:p>
          <a:p>
            <a:pPr lvl="1"/>
            <a:r>
              <a:rPr lang="en-US" dirty="0"/>
              <a:t>LRU counter ( only if you are not using a queue ) </a:t>
            </a:r>
          </a:p>
          <a:p>
            <a:endParaRPr lang="en-US"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BF04E75-3641-A348-1A5F-00520AD016FA}"/>
                  </a:ext>
                </a:extLst>
              </p14:cNvPr>
              <p14:cNvContentPartPr/>
              <p14:nvPr/>
            </p14:nvContentPartPr>
            <p14:xfrm>
              <a:off x="1114908" y="4489222"/>
              <a:ext cx="1433160" cy="402480"/>
            </p14:xfrm>
          </p:contentPart>
        </mc:Choice>
        <mc:Fallback>
          <p:pic>
            <p:nvPicPr>
              <p:cNvPr id="3" name="Ink 2">
                <a:extLst>
                  <a:ext uri="{FF2B5EF4-FFF2-40B4-BE49-F238E27FC236}">
                    <a16:creationId xmlns:a16="http://schemas.microsoft.com/office/drawing/2014/main" id="{7BF04E75-3641-A348-1A5F-00520AD016FA}"/>
                  </a:ext>
                </a:extLst>
              </p:cNvPr>
              <p:cNvPicPr/>
              <p:nvPr/>
            </p:nvPicPr>
            <p:blipFill>
              <a:blip r:embed="rId4"/>
              <a:stretch>
                <a:fillRect/>
              </a:stretch>
            </p:blipFill>
            <p:spPr>
              <a:xfrm>
                <a:off x="1108788" y="4483102"/>
                <a:ext cx="1445400" cy="414720"/>
              </a:xfrm>
              <a:prstGeom prst="rect">
                <a:avLst/>
              </a:prstGeom>
            </p:spPr>
          </p:pic>
        </mc:Fallback>
      </mc:AlternateContent>
    </p:spTree>
    <p:extLst>
      <p:ext uri="{BB962C8B-B14F-4D97-AF65-F5344CB8AC3E}">
        <p14:creationId xmlns:p14="http://schemas.microsoft.com/office/powerpoint/2010/main" val="28520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35678"/>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err="1"/>
              <a:t>getopt</a:t>
            </a:r>
            <a:endParaRPr lang="en-US" dirty="0"/>
          </a:p>
        </p:txBody>
      </p:sp>
      <p:sp>
        <p:nvSpPr>
          <p:cNvPr id="4" name="Content Placeholder 3"/>
          <p:cNvSpPr>
            <a:spLocks noGrp="1"/>
          </p:cNvSpPr>
          <p:nvPr>
            <p:ph idx="1"/>
          </p:nvPr>
        </p:nvSpPr>
        <p:spPr>
          <a:xfrm>
            <a:off x="396875" y="1362075"/>
            <a:ext cx="7896225" cy="4972050"/>
          </a:xfrm>
        </p:spPr>
        <p:txBody>
          <a:bodyPr/>
          <a:lstStyle/>
          <a:p>
            <a:pPr marL="0" indent="0">
              <a:spcBef>
                <a:spcPts val="0"/>
              </a:spcBef>
            </a:pPr>
            <a:r>
              <a:rPr lang="en-US" dirty="0" err="1"/>
              <a:t>getopt</a:t>
            </a:r>
            <a:r>
              <a:rPr lang="en-US" dirty="0"/>
              <a:t>() automates parsing elements on the </a:t>
            </a:r>
            <a:r>
              <a:rPr lang="en-US" dirty="0" err="1"/>
              <a:t>unix</a:t>
            </a:r>
            <a:r>
              <a:rPr lang="en-US" dirty="0"/>
              <a:t> command  line If function declaration is missing</a:t>
            </a:r>
          </a:p>
          <a:p>
            <a:pPr lvl="1"/>
            <a:r>
              <a:rPr lang="en-US" dirty="0"/>
              <a:t>Typically called in a loop to retrieve arguments</a:t>
            </a:r>
          </a:p>
          <a:p>
            <a:pPr lvl="1"/>
            <a:r>
              <a:rPr lang="en-US" dirty="0"/>
              <a:t>Its return value is stored in a local variable</a:t>
            </a:r>
          </a:p>
          <a:p>
            <a:pPr lvl="1"/>
            <a:r>
              <a:rPr lang="en-US" dirty="0"/>
              <a:t>When </a:t>
            </a:r>
            <a:r>
              <a:rPr lang="en-US" dirty="0" err="1"/>
              <a:t>getopt</a:t>
            </a:r>
            <a:r>
              <a:rPr lang="en-US" dirty="0"/>
              <a:t>() returns -1, there are no more options</a:t>
            </a:r>
          </a:p>
          <a:p>
            <a:pPr marL="457200" lvl="1" indent="0">
              <a:buNone/>
            </a:pPr>
            <a:endParaRPr lang="en-US" dirty="0"/>
          </a:p>
          <a:p>
            <a:pPr marL="0" indent="0"/>
            <a:r>
              <a:rPr lang="en-US" dirty="0"/>
              <a:t>To use </a:t>
            </a:r>
            <a:r>
              <a:rPr lang="en-US" dirty="0" err="1"/>
              <a:t>getopt</a:t>
            </a:r>
            <a:r>
              <a:rPr lang="en-US" dirty="0"/>
              <a:t>, your program must include the header  file 		#include &lt;</a:t>
            </a:r>
            <a:r>
              <a:rPr lang="en-US" dirty="0" err="1"/>
              <a:t>unistd.h</a:t>
            </a:r>
            <a:r>
              <a:rPr lang="en-US" dirty="0"/>
              <a:t>&gt;</a:t>
            </a:r>
          </a:p>
          <a:p>
            <a:pPr marL="0" indent="0"/>
            <a:endParaRPr lang="en-US" dirty="0"/>
          </a:p>
          <a:p>
            <a:pPr marL="0" indent="0"/>
            <a:r>
              <a:rPr lang="en-US" dirty="0"/>
              <a:t>If not running on the shark machines then you will need #include &lt;</a:t>
            </a:r>
            <a:r>
              <a:rPr lang="en-US" dirty="0" err="1"/>
              <a:t>getopt.h</a:t>
            </a:r>
            <a:r>
              <a:rPr lang="en-US" dirty="0"/>
              <a:t>&gt;. </a:t>
            </a:r>
          </a:p>
          <a:p>
            <a:pPr marL="400050" lvl="1" indent="0"/>
            <a:r>
              <a:rPr lang="en-US" dirty="0"/>
              <a:t> Better Advice: Run on Shark Machines !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7627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the World of Pointers !</a:t>
            </a:r>
          </a:p>
        </p:txBody>
      </p:sp>
      <p:pic>
        <p:nvPicPr>
          <p:cNvPr id="5" name="Picture 4"/>
          <p:cNvPicPr>
            <a:picLocks noChangeAspect="1"/>
          </p:cNvPicPr>
          <p:nvPr/>
        </p:nvPicPr>
        <p:blipFill>
          <a:blip r:embed="rId2"/>
          <a:stretch>
            <a:fillRect/>
          </a:stretch>
        </p:blipFill>
        <p:spPr>
          <a:xfrm>
            <a:off x="2286000" y="1530350"/>
            <a:ext cx="4572000" cy="37973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err="1"/>
              <a:t>getopt</a:t>
            </a:r>
            <a:endParaRPr lang="en-US" dirty="0"/>
          </a:p>
        </p:txBody>
      </p:sp>
      <p:sp>
        <p:nvSpPr>
          <p:cNvPr id="4" name="Content Placeholder 3"/>
          <p:cNvSpPr>
            <a:spLocks noGrp="1"/>
          </p:cNvSpPr>
          <p:nvPr>
            <p:ph idx="1"/>
          </p:nvPr>
        </p:nvSpPr>
        <p:spPr/>
        <p:txBody>
          <a:bodyPr/>
          <a:lstStyle/>
          <a:p>
            <a:pPr marL="0" indent="0">
              <a:spcBef>
                <a:spcPts val="0"/>
              </a:spcBef>
            </a:pPr>
            <a:r>
              <a:rPr lang="en-US" dirty="0"/>
              <a:t>  A switch statement is used on the local variable holding the return value from </a:t>
            </a:r>
            <a:r>
              <a:rPr lang="en-US" dirty="0" err="1"/>
              <a:t>getopt</a:t>
            </a:r>
            <a:r>
              <a:rPr lang="en-US" dirty="0"/>
              <a:t>()</a:t>
            </a:r>
          </a:p>
          <a:p>
            <a:pPr lvl="1"/>
            <a:r>
              <a:rPr lang="en-US" dirty="0"/>
              <a:t>Each command line input case can be taken care of separately</a:t>
            </a:r>
          </a:p>
          <a:p>
            <a:pPr lvl="1"/>
            <a:r>
              <a:rPr lang="en-US" dirty="0"/>
              <a:t>“</a:t>
            </a:r>
            <a:r>
              <a:rPr lang="en-US" dirty="0" err="1"/>
              <a:t>optarg</a:t>
            </a:r>
            <a:r>
              <a:rPr lang="en-US" dirty="0"/>
              <a:t>” is an important variable – it will point to the value of the option argument</a:t>
            </a:r>
          </a:p>
          <a:p>
            <a:pPr lvl="1"/>
            <a:endParaRPr lang="en-US" dirty="0"/>
          </a:p>
          <a:p>
            <a:r>
              <a:rPr lang="en-US" dirty="0"/>
              <a:t>Think about how to handle invalid inputs</a:t>
            </a:r>
          </a:p>
          <a:p>
            <a:endParaRPr lang="en-US" dirty="0"/>
          </a:p>
          <a:p>
            <a:pPr marL="0" indent="0">
              <a:spcBef>
                <a:spcPts val="0"/>
              </a:spcBef>
            </a:pPr>
            <a:r>
              <a:rPr lang="en-US" dirty="0"/>
              <a:t>  For more information,</a:t>
            </a:r>
          </a:p>
          <a:p>
            <a:pPr lvl="1"/>
            <a:r>
              <a:rPr lang="en-US" dirty="0"/>
              <a:t>look at man 3 </a:t>
            </a:r>
            <a:r>
              <a:rPr lang="en-US" dirty="0" err="1"/>
              <a:t>getopt</a:t>
            </a:r>
            <a:endParaRPr lang="en-US" dirty="0"/>
          </a:p>
          <a:p>
            <a:pPr lvl="1"/>
            <a:r>
              <a:rPr lang="en-US" dirty="0"/>
              <a:t>http://www.gnu.org/software/libc/manual/html_node/Getopt.html</a:t>
            </a:r>
            <a:br>
              <a:rPr lang="en-US" dirty="0"/>
            </a:br>
            <a:endParaRPr lang="en-US" dirty="0"/>
          </a:p>
        </p:txBody>
      </p:sp>
    </p:spTree>
    <p:extLst>
      <p:ext uri="{BB962C8B-B14F-4D97-AF65-F5344CB8AC3E}">
        <p14:creationId xmlns:p14="http://schemas.microsoft.com/office/powerpoint/2010/main" val="1177057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 : </a:t>
            </a:r>
            <a:r>
              <a:rPr lang="en-US" dirty="0" err="1"/>
              <a:t>getopt</a:t>
            </a:r>
            <a:r>
              <a:rPr lang="en-US" dirty="0"/>
              <a:t> Example</a:t>
            </a:r>
          </a:p>
        </p:txBody>
      </p:sp>
      <p:sp>
        <p:nvSpPr>
          <p:cNvPr id="3" name="Content Placeholder 2"/>
          <p:cNvSpPr>
            <a:spLocks noGrp="1"/>
          </p:cNvSpPr>
          <p:nvPr>
            <p:ph sz="quarter" idx="1"/>
          </p:nvPr>
        </p:nvSpPr>
        <p:spPr>
          <a:xfrm>
            <a:off x="396875" y="1064596"/>
            <a:ext cx="7896225" cy="5269530"/>
          </a:xfrm>
        </p:spPr>
        <p:txBody>
          <a:bodyPr>
            <a:noAutofit/>
          </a:bodyPr>
          <a:lstStyle/>
          <a:p>
            <a:pPr marL="0" indent="0">
              <a:spcBef>
                <a:spcPts val="0"/>
              </a:spcBef>
              <a:buNone/>
            </a:pPr>
            <a:r>
              <a:rPr lang="en-US" sz="1600" dirty="0" err="1">
                <a:latin typeface="Lucida Console" pitchFamily="49" charset="0"/>
                <a:cs typeface="Courier New" pitchFamily="49" charset="0"/>
              </a:rPr>
              <a:t>int</a:t>
            </a:r>
            <a:r>
              <a:rPr lang="en-US" sz="1600" dirty="0">
                <a:latin typeface="Lucida Console" pitchFamily="49" charset="0"/>
                <a:cs typeface="Courier New" pitchFamily="49" charset="0"/>
              </a:rPr>
              <a:t> main(</a:t>
            </a:r>
            <a:r>
              <a:rPr lang="en-US" sz="1600" dirty="0" err="1">
                <a:latin typeface="Lucida Console" pitchFamily="49" charset="0"/>
                <a:cs typeface="Courier New" pitchFamily="49" charset="0"/>
              </a:rPr>
              <a:t>int</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argc</a:t>
            </a:r>
            <a:r>
              <a:rPr lang="en-US" sz="1600" dirty="0">
                <a:latin typeface="Lucida Console" pitchFamily="49" charset="0"/>
                <a:cs typeface="Courier New" pitchFamily="49" charset="0"/>
              </a:rPr>
              <a:t>, char** </a:t>
            </a:r>
            <a:r>
              <a:rPr lang="en-US" sz="1600" dirty="0" err="1">
                <a:latin typeface="Lucida Console" pitchFamily="49" charset="0"/>
                <a:cs typeface="Courier New" pitchFamily="49" charset="0"/>
              </a:rPr>
              <a:t>argv</a:t>
            </a:r>
            <a:r>
              <a:rPr lang="en-US" sz="1600" dirty="0">
                <a:latin typeface="Lucida Console" pitchFamily="49" charset="0"/>
                <a:cs typeface="Courier New" pitchFamily="49" charset="0"/>
              </a:rPr>
              <a:t>){</a:t>
            </a:r>
          </a:p>
          <a:p>
            <a:pPr marL="0" indent="0">
              <a:spcBef>
                <a:spcPts val="0"/>
              </a:spcBef>
              <a:buNone/>
            </a:pP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int</a:t>
            </a: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opt,x,y</a:t>
            </a:r>
            <a:r>
              <a:rPr lang="en-US" sz="1600" dirty="0">
                <a:latin typeface="Lucida Console" pitchFamily="49" charset="0"/>
                <a:cs typeface="Courier New" pitchFamily="49" charset="0"/>
              </a:rPr>
              <a:t>;</a:t>
            </a:r>
          </a:p>
          <a:p>
            <a:pPr marL="0" indent="0">
              <a:spcBef>
                <a:spcPts val="0"/>
              </a:spcBef>
              <a:buNone/>
            </a:pPr>
            <a:r>
              <a:rPr lang="en-US" sz="1600" dirty="0">
                <a:latin typeface="Lucida Console" pitchFamily="49" charset="0"/>
                <a:cs typeface="Courier New" pitchFamily="49" charset="0"/>
              </a:rPr>
              <a:t>    /* looping over arguments */</a:t>
            </a:r>
          </a:p>
          <a:p>
            <a:pPr marL="0" indent="0">
              <a:spcBef>
                <a:spcPts val="0"/>
              </a:spcBef>
              <a:buNone/>
            </a:pPr>
            <a:r>
              <a:rPr lang="en-US" sz="1600" dirty="0">
                <a:latin typeface="Lucida Console" pitchFamily="49" charset="0"/>
                <a:cs typeface="Courier New" pitchFamily="49" charset="0"/>
              </a:rPr>
              <a:t>    </a:t>
            </a:r>
            <a:r>
              <a:rPr lang="en-US" sz="1600" dirty="0">
                <a:solidFill>
                  <a:srgbClr val="FF0000"/>
                </a:solidFill>
                <a:latin typeface="Lucida Console" pitchFamily="49" charset="0"/>
                <a:cs typeface="Courier New" pitchFamily="49" charset="0"/>
              </a:rPr>
              <a:t>while(-1 != (opt = </a:t>
            </a:r>
            <a:r>
              <a:rPr lang="en-US" sz="1600" dirty="0" err="1">
                <a:solidFill>
                  <a:srgbClr val="FF0000"/>
                </a:solidFill>
                <a:latin typeface="Lucida Console" pitchFamily="49" charset="0"/>
                <a:cs typeface="Courier New" pitchFamily="49" charset="0"/>
              </a:rPr>
              <a:t>getopt(argc</a:t>
            </a:r>
            <a:r>
              <a:rPr lang="en-US" sz="1600" dirty="0">
                <a:solidFill>
                  <a:srgbClr val="FF0000"/>
                </a:solidFill>
                <a:latin typeface="Lucida Console" pitchFamily="49" charset="0"/>
                <a:cs typeface="Courier New" pitchFamily="49" charset="0"/>
              </a:rPr>
              <a:t>, </a:t>
            </a:r>
            <a:r>
              <a:rPr lang="en-US" sz="1600" dirty="0" err="1">
                <a:solidFill>
                  <a:srgbClr val="FF0000"/>
                </a:solidFill>
                <a:latin typeface="Lucida Console" pitchFamily="49" charset="0"/>
                <a:cs typeface="Courier New" pitchFamily="49" charset="0"/>
              </a:rPr>
              <a:t>argv</a:t>
            </a:r>
            <a:r>
              <a:rPr lang="en-US" sz="1600" dirty="0">
                <a:solidFill>
                  <a:srgbClr val="FF0000"/>
                </a:solidFill>
                <a:latin typeface="Lucida Console" pitchFamily="49" charset="0"/>
                <a:cs typeface="Courier New" pitchFamily="49" charset="0"/>
              </a:rPr>
              <a:t>, “</a:t>
            </a:r>
            <a:r>
              <a:rPr lang="en-US" sz="1600" dirty="0" err="1">
                <a:solidFill>
                  <a:srgbClr val="FF0000"/>
                </a:solidFill>
                <a:latin typeface="Lucida Console" pitchFamily="49" charset="0"/>
                <a:cs typeface="Courier New" pitchFamily="49" charset="0"/>
              </a:rPr>
              <a:t>x:y</a:t>
            </a:r>
            <a:r>
              <a:rPr lang="en-US" sz="1600" dirty="0">
                <a:solidFill>
                  <a:srgbClr val="FF0000"/>
                </a:solidFill>
                <a:latin typeface="Lucida Console" pitchFamily="49" charset="0"/>
                <a:cs typeface="Courier New" pitchFamily="49" charset="0"/>
              </a:rPr>
              <a:t>:"))){</a:t>
            </a:r>
            <a:r>
              <a:rPr lang="en-US" sz="1600" dirty="0">
                <a:latin typeface="Lucida Console" pitchFamily="49" charset="0"/>
                <a:cs typeface="Courier New" pitchFamily="49" charset="0"/>
              </a:rPr>
              <a:t>	</a:t>
            </a:r>
          </a:p>
          <a:p>
            <a:pPr marL="0" indent="0">
              <a:spcBef>
                <a:spcPts val="0"/>
              </a:spcBef>
              <a:buNone/>
            </a:pPr>
            <a:r>
              <a:rPr lang="en-US" sz="1600" dirty="0">
                <a:latin typeface="Lucida Console" pitchFamily="49" charset="0"/>
                <a:cs typeface="Courier New" pitchFamily="49" charset="0"/>
              </a:rPr>
              <a:t>        /* determine which argument it’s processing */</a:t>
            </a:r>
          </a:p>
          <a:p>
            <a:pPr marL="0" indent="0">
              <a:spcBef>
                <a:spcPts val="0"/>
              </a:spcBef>
              <a:buNone/>
            </a:pPr>
            <a:r>
              <a:rPr lang="en-US" sz="1600" dirty="0">
                <a:latin typeface="Lucida Console" pitchFamily="49" charset="0"/>
                <a:cs typeface="Courier New" pitchFamily="49" charset="0"/>
              </a:rPr>
              <a:t>        switch(opt) { </a:t>
            </a:r>
          </a:p>
          <a:p>
            <a:pPr marL="0" indent="0">
              <a:spcBef>
                <a:spcPts val="0"/>
              </a:spcBef>
              <a:buNone/>
            </a:pPr>
            <a:r>
              <a:rPr lang="en-US" sz="1600" dirty="0">
                <a:latin typeface="Lucida Console" pitchFamily="49" charset="0"/>
                <a:cs typeface="Courier New" pitchFamily="49" charset="0"/>
              </a:rPr>
              <a:t>            case 'x':</a:t>
            </a:r>
          </a:p>
          <a:p>
            <a:pPr marL="0" indent="0">
              <a:spcBef>
                <a:spcPts val="0"/>
              </a:spcBef>
              <a:buNone/>
            </a:pPr>
            <a:r>
              <a:rPr lang="en-US" sz="1600" dirty="0">
                <a:latin typeface="Lucida Console" pitchFamily="49" charset="0"/>
                <a:cs typeface="Courier New" pitchFamily="49" charset="0"/>
              </a:rPr>
              <a:t>                </a:t>
            </a:r>
            <a:r>
              <a:rPr lang="en-US" sz="1600" dirty="0">
                <a:solidFill>
                  <a:srgbClr val="FF0000"/>
                </a:solidFill>
                <a:latin typeface="Lucida Console" pitchFamily="49" charset="0"/>
                <a:cs typeface="Courier New" pitchFamily="49" charset="0"/>
              </a:rPr>
              <a:t>x = </a:t>
            </a:r>
            <a:r>
              <a:rPr lang="en-US" sz="1600" dirty="0" err="1">
                <a:solidFill>
                  <a:srgbClr val="FF0000"/>
                </a:solidFill>
                <a:latin typeface="Lucida Console" pitchFamily="49" charset="0"/>
                <a:cs typeface="Courier New" pitchFamily="49" charset="0"/>
              </a:rPr>
              <a:t>atoi</a:t>
            </a:r>
            <a:r>
              <a:rPr lang="en-US" sz="1600" dirty="0">
                <a:solidFill>
                  <a:srgbClr val="FF0000"/>
                </a:solidFill>
                <a:latin typeface="Lucida Console" pitchFamily="49" charset="0"/>
                <a:cs typeface="Courier New" pitchFamily="49" charset="0"/>
              </a:rPr>
              <a:t>(</a:t>
            </a:r>
            <a:r>
              <a:rPr lang="en-US" sz="1600" dirty="0" err="1">
                <a:solidFill>
                  <a:srgbClr val="FF0000"/>
                </a:solidFill>
                <a:latin typeface="Lucida Console" pitchFamily="49" charset="0"/>
                <a:cs typeface="Courier New" pitchFamily="49" charset="0"/>
              </a:rPr>
              <a:t>optarg</a:t>
            </a:r>
            <a:r>
              <a:rPr lang="en-US" sz="1600" dirty="0">
                <a:solidFill>
                  <a:srgbClr val="FF0000"/>
                </a:solidFill>
                <a:latin typeface="Lucida Console" pitchFamily="49" charset="0"/>
                <a:cs typeface="Courier New" pitchFamily="49" charset="0"/>
              </a:rPr>
              <a:t>);</a:t>
            </a:r>
          </a:p>
          <a:p>
            <a:pPr marL="0" indent="0">
              <a:spcBef>
                <a:spcPts val="0"/>
              </a:spcBef>
              <a:buNone/>
            </a:pPr>
            <a:r>
              <a:rPr lang="en-US" sz="1600" dirty="0">
                <a:latin typeface="Lucida Console" pitchFamily="49" charset="0"/>
                <a:cs typeface="Courier New" pitchFamily="49" charset="0"/>
              </a:rPr>
              <a:t>                break;</a:t>
            </a:r>
          </a:p>
          <a:p>
            <a:pPr marL="0" indent="0">
              <a:spcBef>
                <a:spcPts val="0"/>
              </a:spcBef>
              <a:buNone/>
            </a:pPr>
            <a:r>
              <a:rPr lang="en-US" sz="1600" dirty="0">
                <a:latin typeface="Lucida Console" pitchFamily="49" charset="0"/>
                <a:cs typeface="Courier New" pitchFamily="49" charset="0"/>
              </a:rPr>
              <a:t>            case ‘</a:t>
            </a:r>
            <a:r>
              <a:rPr lang="en-US" sz="1600" dirty="0" err="1">
                <a:latin typeface="Lucida Console" pitchFamily="49" charset="0"/>
                <a:cs typeface="Courier New" pitchFamily="49" charset="0"/>
              </a:rPr>
              <a:t>y</a:t>
            </a:r>
            <a:r>
              <a:rPr lang="en-US" sz="1600" dirty="0">
                <a:latin typeface="Lucida Console" pitchFamily="49" charset="0"/>
                <a:cs typeface="Courier New" pitchFamily="49" charset="0"/>
              </a:rPr>
              <a:t>':</a:t>
            </a:r>
          </a:p>
          <a:p>
            <a:pPr marL="0" indent="0">
              <a:spcBef>
                <a:spcPts val="0"/>
              </a:spcBef>
              <a:buNone/>
            </a:pPr>
            <a:r>
              <a:rPr lang="en-US" sz="1600" dirty="0">
                <a:latin typeface="Lucida Console" pitchFamily="49" charset="0"/>
                <a:cs typeface="Courier New" pitchFamily="49" charset="0"/>
              </a:rPr>
              <a:t>                </a:t>
            </a:r>
            <a:r>
              <a:rPr lang="en-US" sz="1600" dirty="0" err="1">
                <a:solidFill>
                  <a:srgbClr val="FF0000"/>
                </a:solidFill>
                <a:latin typeface="Lucida Console" pitchFamily="49" charset="0"/>
                <a:cs typeface="Courier New" pitchFamily="49" charset="0"/>
              </a:rPr>
              <a:t>y</a:t>
            </a:r>
            <a:r>
              <a:rPr lang="en-US" sz="1600" dirty="0">
                <a:solidFill>
                  <a:srgbClr val="FF0000"/>
                </a:solidFill>
                <a:latin typeface="Lucida Console" pitchFamily="49" charset="0"/>
                <a:cs typeface="Courier New" pitchFamily="49" charset="0"/>
              </a:rPr>
              <a:t> = </a:t>
            </a:r>
            <a:r>
              <a:rPr lang="en-US" sz="1600" dirty="0" err="1">
                <a:solidFill>
                  <a:srgbClr val="FF0000"/>
                </a:solidFill>
                <a:latin typeface="Lucida Console" pitchFamily="49" charset="0"/>
                <a:cs typeface="Courier New" pitchFamily="49" charset="0"/>
              </a:rPr>
              <a:t>atoi(optarg</a:t>
            </a:r>
            <a:r>
              <a:rPr lang="en-US" sz="1600" dirty="0">
                <a:solidFill>
                  <a:srgbClr val="FF0000"/>
                </a:solidFill>
                <a:latin typeface="Lucida Console" pitchFamily="49" charset="0"/>
                <a:cs typeface="Courier New" pitchFamily="49" charset="0"/>
              </a:rPr>
              <a:t>);</a:t>
            </a:r>
          </a:p>
          <a:p>
            <a:pPr marL="0" indent="0">
              <a:spcBef>
                <a:spcPts val="0"/>
              </a:spcBef>
              <a:buNone/>
            </a:pPr>
            <a:r>
              <a:rPr lang="en-US" sz="1600" dirty="0">
                <a:latin typeface="Lucida Console" pitchFamily="49" charset="0"/>
                <a:cs typeface="Courier New" pitchFamily="49" charset="0"/>
              </a:rPr>
              <a:t>                break;</a:t>
            </a:r>
          </a:p>
          <a:p>
            <a:pPr marL="0" indent="0">
              <a:spcBef>
                <a:spcPts val="0"/>
              </a:spcBef>
              <a:buNone/>
            </a:pPr>
            <a:r>
              <a:rPr lang="en-US" sz="1600" dirty="0">
                <a:latin typeface="Lucida Console" pitchFamily="49" charset="0"/>
                <a:cs typeface="Courier New" pitchFamily="49" charset="0"/>
              </a:rPr>
              <a:t>            default:</a:t>
            </a:r>
          </a:p>
          <a:p>
            <a:pPr marL="0" indent="0">
              <a:spcBef>
                <a:spcPts val="0"/>
              </a:spcBef>
              <a:buNone/>
            </a:pPr>
            <a:r>
              <a:rPr lang="en-US" sz="1600" dirty="0">
                <a:latin typeface="Lucida Console" pitchFamily="49" charset="0"/>
                <a:cs typeface="Courier New" pitchFamily="49" charset="0"/>
              </a:rPr>
              <a:t>                </a:t>
            </a:r>
            <a:r>
              <a:rPr lang="en-US" sz="1600" dirty="0" err="1">
                <a:latin typeface="Lucida Console" pitchFamily="49" charset="0"/>
                <a:cs typeface="Courier New" pitchFamily="49" charset="0"/>
              </a:rPr>
              <a:t>printf</a:t>
            </a:r>
            <a:r>
              <a:rPr lang="en-US" sz="1600" dirty="0">
                <a:latin typeface="Lucida Console" pitchFamily="49" charset="0"/>
                <a:cs typeface="Courier New" pitchFamily="49" charset="0"/>
              </a:rPr>
              <a:t>(“wrong argument\n");</a:t>
            </a:r>
          </a:p>
          <a:p>
            <a:pPr marL="0" indent="0">
              <a:spcBef>
                <a:spcPts val="0"/>
              </a:spcBef>
              <a:buNone/>
            </a:pPr>
            <a:r>
              <a:rPr lang="en-US" sz="1600" dirty="0">
                <a:latin typeface="Lucida Console" pitchFamily="49" charset="0"/>
                <a:cs typeface="Courier New" pitchFamily="49" charset="0"/>
              </a:rPr>
              <a:t>                break;</a:t>
            </a:r>
          </a:p>
          <a:p>
            <a:pPr marL="0" indent="0">
              <a:spcBef>
                <a:spcPts val="0"/>
              </a:spcBef>
              <a:buNone/>
            </a:pPr>
            <a:r>
              <a:rPr lang="en-US" sz="1600" dirty="0">
                <a:latin typeface="Lucida Console" pitchFamily="49" charset="0"/>
                <a:cs typeface="Courier New" pitchFamily="49" charset="0"/>
              </a:rPr>
              <a:t>        }</a:t>
            </a:r>
          </a:p>
          <a:p>
            <a:pPr marL="0" indent="0">
              <a:spcBef>
                <a:spcPts val="0"/>
              </a:spcBef>
              <a:buNone/>
            </a:pPr>
            <a:r>
              <a:rPr lang="en-US" sz="1600" dirty="0">
                <a:latin typeface="Lucida Console" pitchFamily="49" charset="0"/>
                <a:cs typeface="Courier New" pitchFamily="49" charset="0"/>
              </a:rPr>
              <a:t>    }</a:t>
            </a:r>
          </a:p>
          <a:p>
            <a:pPr marL="0" indent="0">
              <a:spcBef>
                <a:spcPts val="0"/>
              </a:spcBef>
              <a:buNone/>
            </a:pPr>
            <a:r>
              <a:rPr lang="en-US" sz="1600" dirty="0">
                <a:latin typeface="Lucida Console" pitchFamily="49" charset="0"/>
                <a:cs typeface="Courier New" pitchFamily="49" charset="0"/>
              </a:rPr>
              <a:t>}</a:t>
            </a:r>
          </a:p>
          <a:p>
            <a:pPr marL="0" indent="0">
              <a:spcBef>
                <a:spcPts val="0"/>
              </a:spcBef>
            </a:pPr>
            <a:r>
              <a:rPr lang="en-US" sz="2200" dirty="0"/>
              <a:t> </a:t>
            </a:r>
            <a:r>
              <a:rPr lang="en-US" sz="2600" dirty="0"/>
              <a:t>Suppose the program executable was called “</a:t>
            </a:r>
            <a:r>
              <a:rPr lang="en-US" sz="2600" dirty="0" err="1"/>
              <a:t>foo</a:t>
            </a:r>
            <a:r>
              <a:rPr lang="en-US" sz="2600" dirty="0"/>
              <a:t>”. Then we would call “./</a:t>
            </a:r>
            <a:r>
              <a:rPr lang="en-US" sz="2600" dirty="0" err="1"/>
              <a:t>foo</a:t>
            </a:r>
            <a:r>
              <a:rPr lang="en-US" sz="2600" dirty="0"/>
              <a:t> -</a:t>
            </a:r>
            <a:r>
              <a:rPr lang="en-US" sz="2600" dirty="0" err="1"/>
              <a:t>x</a:t>
            </a:r>
            <a:r>
              <a:rPr lang="en-US" sz="2600" dirty="0"/>
              <a:t> 1 –</a:t>
            </a:r>
            <a:r>
              <a:rPr lang="en-US" sz="2600" dirty="0" err="1"/>
              <a:t>y</a:t>
            </a:r>
            <a:r>
              <a:rPr lang="en-US" sz="2600" dirty="0"/>
              <a:t> 3“ to pass the value 1 to variable </a:t>
            </a:r>
            <a:r>
              <a:rPr lang="en-US" sz="2600" dirty="0" err="1"/>
              <a:t>x</a:t>
            </a:r>
            <a:r>
              <a:rPr lang="en-US" sz="2600" dirty="0"/>
              <a:t> and 3 to </a:t>
            </a:r>
            <a:r>
              <a:rPr lang="en-US" sz="2600" dirty="0" err="1"/>
              <a:t>y</a:t>
            </a:r>
            <a:r>
              <a:rPr lang="en-US" sz="2600" dirty="0"/>
              <a:t>.</a:t>
            </a:r>
            <a:endParaRPr lang="en-US" sz="2600" dirty="0">
              <a:latin typeface="Lucida Console" pitchFamily="49" charset="0"/>
              <a:cs typeface="Courier New" pitchFamily="49" charset="0"/>
            </a:endParaRPr>
          </a:p>
        </p:txBody>
      </p:sp>
    </p:spTree>
    <p:extLst>
      <p:ext uri="{BB962C8B-B14F-4D97-AF65-F5344CB8AC3E}">
        <p14:creationId xmlns:p14="http://schemas.microsoft.com/office/powerpoint/2010/main" val="71514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err="1"/>
              <a:t>fscanf</a:t>
            </a:r>
            <a:endParaRPr lang="en-US" dirty="0"/>
          </a:p>
        </p:txBody>
      </p:sp>
      <p:sp>
        <p:nvSpPr>
          <p:cNvPr id="4" name="Content Placeholder 3"/>
          <p:cNvSpPr>
            <a:spLocks noGrp="1"/>
          </p:cNvSpPr>
          <p:nvPr>
            <p:ph idx="1"/>
          </p:nvPr>
        </p:nvSpPr>
        <p:spPr/>
        <p:txBody>
          <a:bodyPr/>
          <a:lstStyle/>
          <a:p>
            <a:pPr marL="0" indent="0">
              <a:spcBef>
                <a:spcPts val="0"/>
              </a:spcBef>
            </a:pPr>
            <a:r>
              <a:rPr lang="en-US" dirty="0"/>
              <a:t>The </a:t>
            </a:r>
            <a:r>
              <a:rPr lang="en-US" dirty="0" err="1"/>
              <a:t>fscanf</a:t>
            </a:r>
            <a:r>
              <a:rPr lang="en-US" dirty="0"/>
              <a:t>() function is just like </a:t>
            </a:r>
            <a:r>
              <a:rPr lang="en-US" dirty="0" err="1"/>
              <a:t>scanf</a:t>
            </a:r>
            <a:r>
              <a:rPr lang="en-US" dirty="0"/>
              <a:t>() except it can specify a stream to read from (</a:t>
            </a:r>
            <a:r>
              <a:rPr lang="en-US" dirty="0" err="1"/>
              <a:t>scanf</a:t>
            </a:r>
            <a:r>
              <a:rPr lang="en-US" dirty="0"/>
              <a:t> always reads from </a:t>
            </a:r>
            <a:r>
              <a:rPr lang="en-US" dirty="0" err="1"/>
              <a:t>stdin</a:t>
            </a:r>
            <a:r>
              <a:rPr lang="en-US" dirty="0"/>
              <a:t>)</a:t>
            </a:r>
          </a:p>
          <a:p>
            <a:pPr lvl="1"/>
            <a:r>
              <a:rPr lang="en-US" dirty="0"/>
              <a:t>parameters: </a:t>
            </a:r>
          </a:p>
          <a:p>
            <a:pPr lvl="2"/>
            <a:r>
              <a:rPr lang="en-US" dirty="0"/>
              <a:t>A stream pointer</a:t>
            </a:r>
          </a:p>
          <a:p>
            <a:pPr lvl="2"/>
            <a:r>
              <a:rPr lang="en-US" dirty="0"/>
              <a:t>format string with information on how to parse the file </a:t>
            </a:r>
          </a:p>
          <a:p>
            <a:pPr lvl="2"/>
            <a:r>
              <a:rPr lang="en-US" dirty="0"/>
              <a:t>the rest are pointers to variables to store the parsed data </a:t>
            </a:r>
          </a:p>
          <a:p>
            <a:pPr lvl="1"/>
            <a:r>
              <a:rPr lang="en-US" dirty="0"/>
              <a:t>You typically want to use this function in a loop. It returns -1 when it hits EOF or if the data doesn’t match the format string</a:t>
            </a:r>
          </a:p>
          <a:p>
            <a:r>
              <a:rPr lang="en-US" dirty="0"/>
              <a:t>For more information,</a:t>
            </a:r>
          </a:p>
          <a:p>
            <a:pPr lvl="1"/>
            <a:r>
              <a:rPr lang="en-US" dirty="0"/>
              <a:t>man </a:t>
            </a:r>
            <a:r>
              <a:rPr lang="en-US" dirty="0" err="1"/>
              <a:t>fscanf</a:t>
            </a:r>
            <a:endParaRPr lang="en-US" dirty="0"/>
          </a:p>
          <a:p>
            <a:pPr lvl="1"/>
            <a:r>
              <a:rPr lang="en-US" dirty="0"/>
              <a:t>http://crasseux.com/books/ctutorial/fscanf.html</a:t>
            </a:r>
          </a:p>
          <a:p>
            <a:r>
              <a:rPr lang="en-US" dirty="0" err="1"/>
              <a:t>fscanf</a:t>
            </a:r>
            <a:r>
              <a:rPr lang="en-US" dirty="0"/>
              <a:t> will be useful in reading lines from the trace files. </a:t>
            </a:r>
          </a:p>
          <a:p>
            <a:pPr lvl="1"/>
            <a:r>
              <a:rPr lang="en-US" dirty="0"/>
              <a:t>L	10,1	</a:t>
            </a:r>
          </a:p>
          <a:p>
            <a:pPr lvl="1"/>
            <a:r>
              <a:rPr lang="en-US" dirty="0"/>
              <a:t>M 20,1	</a:t>
            </a:r>
          </a:p>
          <a:p>
            <a:pPr marL="0" indent="0">
              <a:buNone/>
            </a:pPr>
            <a:endParaRPr lang="en-US" dirty="0"/>
          </a:p>
        </p:txBody>
      </p:sp>
    </p:spTree>
    <p:extLst>
      <p:ext uri="{BB962C8B-B14F-4D97-AF65-F5344CB8AC3E}">
        <p14:creationId xmlns:p14="http://schemas.microsoft.com/office/powerpoint/2010/main" val="717470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7038" y="315010"/>
            <a:ext cx="8716962"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err="1"/>
              <a:t>fscanf</a:t>
            </a:r>
            <a:r>
              <a:rPr lang="en-US" dirty="0"/>
              <a:t> example</a:t>
            </a:r>
          </a:p>
        </p:txBody>
      </p:sp>
      <p:sp>
        <p:nvSpPr>
          <p:cNvPr id="3" name="Text Placeholder 2"/>
          <p:cNvSpPr txBox="1">
            <a:spLocks noGrp="1"/>
          </p:cNvSpPr>
          <p:nvPr>
            <p:ph type="body" idx="4294967295"/>
          </p:nvPr>
        </p:nvSpPr>
        <p:spPr>
          <a:xfrm>
            <a:off x="457200" y="1219200"/>
            <a:ext cx="8307388" cy="5224462"/>
          </a:xfrm>
          <a:prstGeom prst="rect">
            <a:avLst/>
          </a:prstGeom>
        </p:spPr>
        <p:txBody>
          <a:bodyPr wrap="square"/>
          <a:lstStyle>
            <a:defPPr marL="385560" marR="0" lvl="0" indent="-385560" algn="l" rtl="0" hangingPunct="1">
              <a:lnSpc>
                <a:spcPct val="95000"/>
              </a:lnSpc>
              <a:spcBef>
                <a:spcPts val="1500"/>
              </a:spcBef>
              <a:spcAft>
                <a:spcPts val="0"/>
              </a:spcAft>
              <a:buNone/>
              <a:tabLst>
                <a:tab pos="385560" algn="l"/>
                <a:tab pos="914040" algn="l"/>
                <a:tab pos="1828440" algn="l"/>
                <a:tab pos="2742840" algn="l"/>
                <a:tab pos="3657239" algn="l"/>
                <a:tab pos="4571639" algn="l"/>
                <a:tab pos="5486040" algn="l"/>
                <a:tab pos="6400439" algn="l"/>
                <a:tab pos="7314839" algn="l"/>
                <a:tab pos="8229239" algn="l"/>
                <a:tab pos="9143640" algn="l"/>
                <a:tab pos="10058040" algn="l"/>
              </a:tabLst>
              <a:defRPr lang="en-US" sz="2400" b="1" i="0" u="none" strike="noStrike" baseline="0">
                <a:ln>
                  <a:noFill/>
                </a:ln>
                <a:solidFill>
                  <a:srgbClr val="003300"/>
                </a:solidFill>
                <a:effectLst>
                  <a:outerShdw dist="17961" dir="2700000">
                    <a:scrgbClr r="0" g="0" b="0"/>
                  </a:outerShdw>
                </a:effectLst>
                <a:latin typeface="Helvetica" pitchFamily="34"/>
                <a:ea typeface="DejaVu Sans" pitchFamily="2"/>
                <a:cs typeface="DejaVu Sans" pitchFamily="2"/>
              </a:defRPr>
            </a:defPPr>
            <a:lvl1pPr marL="385560" marR="0" lvl="0" indent="-385560" algn="l" rtl="0" hangingPunct="1">
              <a:lnSpc>
                <a:spcPct val="95000"/>
              </a:lnSpc>
              <a:spcBef>
                <a:spcPts val="1500"/>
              </a:spcBef>
              <a:spcAft>
                <a:spcPts val="0"/>
              </a:spcAft>
              <a:buNone/>
              <a:tabLst>
                <a:tab pos="385560" algn="l"/>
                <a:tab pos="914040" algn="l"/>
                <a:tab pos="1828440" algn="l"/>
                <a:tab pos="2742840" algn="l"/>
                <a:tab pos="3657239" algn="l"/>
                <a:tab pos="4571639" algn="l"/>
                <a:tab pos="5486040" algn="l"/>
                <a:tab pos="6400439" algn="l"/>
                <a:tab pos="7314839" algn="l"/>
                <a:tab pos="8229239" algn="l"/>
                <a:tab pos="9143640" algn="l"/>
                <a:tab pos="10058040" algn="l"/>
              </a:tabLst>
              <a:defRPr lang="en-US" sz="2400" b="1" i="0" u="none" strike="noStrike" baseline="0">
                <a:ln>
                  <a:noFill/>
                </a:ln>
                <a:solidFill>
                  <a:srgbClr val="003300"/>
                </a:solidFill>
                <a:effectLst>
                  <a:outerShdw dist="17961" dir="2700000">
                    <a:scrgbClr r="0" g="0" b="0"/>
                  </a:outerShdw>
                </a:effectLst>
                <a:latin typeface="Helvetica" pitchFamily="34"/>
                <a:ea typeface="DejaVu Sans" pitchFamily="2"/>
                <a:cs typeface="DejaVu Sans" pitchFamily="2"/>
              </a:defRPr>
            </a:lvl1pPr>
            <a:lvl2pPr marL="744480" marR="0" lvl="1" indent="-246240" algn="l" rtl="0" hangingPunct="1">
              <a:lnSpc>
                <a:spcPct val="100000"/>
              </a:lnSpc>
              <a:spcBef>
                <a:spcPts val="624"/>
              </a:spcBef>
              <a:spcAft>
                <a:spcPts val="0"/>
              </a:spcAft>
              <a:buClr>
                <a:srgbClr val="660033"/>
              </a:buClr>
              <a:buSzPct val="75000"/>
              <a:buFont typeface="Wingdings" pitchFamily="2"/>
              <a:buChar char=""/>
              <a:tabLst>
                <a:tab pos="169560" algn="l"/>
                <a:tab pos="1083960" algn="l"/>
                <a:tab pos="1998360" algn="l"/>
                <a:tab pos="2912759" algn="l"/>
                <a:tab pos="3827159" algn="l"/>
                <a:tab pos="4741560" algn="l"/>
                <a:tab pos="5655959" algn="l"/>
                <a:tab pos="6570360" algn="l"/>
                <a:tab pos="7484760" algn="l"/>
                <a:tab pos="8399160" algn="l"/>
                <a:tab pos="9313560" algn="l"/>
              </a:tabLst>
              <a:defRPr lang="en-US" sz="2000" b="1" i="0" u="none" strike="noStrike" baseline="0">
                <a:ln>
                  <a:noFill/>
                </a:ln>
                <a:solidFill>
                  <a:srgbClr val="000066"/>
                </a:solidFill>
                <a:latin typeface="Helvetica" pitchFamily="34"/>
                <a:ea typeface="DejaVu Sans" pitchFamily="2"/>
                <a:cs typeface="DejaVu Sans" pitchFamily="2"/>
              </a:defRPr>
            </a:lvl2pPr>
            <a:lvl3pPr marL="1145879" marR="0" lvl="2" indent="-237960" algn="l" rtl="0" hangingPunct="1">
              <a:lnSpc>
                <a:spcPct val="107000"/>
              </a:lnSpc>
              <a:spcBef>
                <a:spcPts val="224"/>
              </a:spcBef>
              <a:spcAft>
                <a:spcPts val="0"/>
              </a:spcAft>
              <a:buClr>
                <a:srgbClr val="005400"/>
              </a:buClr>
              <a:buSzPct val="90000"/>
              <a:buFont typeface="Wingdings" pitchFamily="2"/>
              <a:buChar char=""/>
              <a:tabLst>
                <a:tab pos="682560" algn="l"/>
                <a:tab pos="1596960" algn="l"/>
                <a:tab pos="2511360" algn="l"/>
                <a:tab pos="3425760" algn="l"/>
                <a:tab pos="4340160" algn="l"/>
                <a:tab pos="5254560" algn="l"/>
                <a:tab pos="6168960" algn="l"/>
                <a:tab pos="7083360" algn="l"/>
                <a:tab pos="7997760" algn="l"/>
                <a:tab pos="8912160" algn="l"/>
              </a:tabLst>
              <a:defRPr lang="en-US" sz="1800" b="1" i="0" u="none" strike="noStrike" baseline="0">
                <a:ln>
                  <a:noFill/>
                </a:ln>
                <a:solidFill>
                  <a:srgbClr val="000099"/>
                </a:solidFill>
                <a:latin typeface="Helvetica" pitchFamily="34"/>
                <a:ea typeface="DejaVu Sans" pitchFamily="2"/>
                <a:cs typeface="DejaVu Sans" pitchFamily="2"/>
              </a:defRPr>
            </a:lvl3pPr>
            <a:lvl4pPr marL="1600199" marR="0" lvl="3" indent="-228600" algn="l" rtl="0" hangingPunct="1">
              <a:lnSpc>
                <a:spcPct val="100000"/>
              </a:lnSpc>
              <a:spcBef>
                <a:spcPts val="448"/>
              </a:spcBef>
              <a:spcAft>
                <a:spcPts val="0"/>
              </a:spcAft>
              <a:buClr>
                <a:srgbClr val="000066"/>
              </a:buClr>
              <a:buSzPct val="100000"/>
              <a:buFont typeface="Helvetica" pitchFamily="34"/>
              <a:buChar char="»"/>
              <a:tabLst>
                <a:tab pos="228600" algn="l"/>
                <a:tab pos="1143000" algn="l"/>
                <a:tab pos="2057400" algn="l"/>
                <a:tab pos="2971800" algn="l"/>
                <a:tab pos="3886200" algn="l"/>
                <a:tab pos="4800600" algn="l"/>
                <a:tab pos="5715000" algn="l"/>
                <a:tab pos="6629400" algn="l"/>
                <a:tab pos="7543799" algn="l"/>
                <a:tab pos="8458200" algn="l"/>
              </a:tabLst>
              <a:defRPr lang="en-US" sz="1800" b="0" i="0" u="none" strike="noStrike" baseline="0">
                <a:ln>
                  <a:noFill/>
                </a:ln>
                <a:solidFill>
                  <a:srgbClr val="000066"/>
                </a:solidFill>
                <a:latin typeface="Helvetica" pitchFamily="34"/>
                <a:ea typeface="DejaVu Sans" pitchFamily="2"/>
                <a:cs typeface="DejaVu Sans" pitchFamily="2"/>
              </a:defRPr>
            </a:lvl4pPr>
            <a:lvl5pPr marL="2450880" marR="0" lvl="4"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5pPr>
            <a:lvl6pPr marL="2450880" marR="0" lvl="5"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6pPr>
            <a:lvl7pPr marL="2450880" marR="0" lvl="6"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7pPr>
            <a:lvl8pPr marL="2450880" marR="0" lvl="7"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8pPr>
            <a:lvl9pPr marL="2450880" marR="0" lvl="8" indent="-228600" algn="l" rtl="0" hangingPunct="1">
              <a:lnSpc>
                <a:spcPct val="100000"/>
              </a:lnSpc>
              <a:spcBef>
                <a:spcPts val="499"/>
              </a:spcBef>
              <a:spcAft>
                <a:spcPts val="0"/>
              </a:spcAft>
              <a:buClr>
                <a:srgbClr val="000066"/>
              </a:buClr>
              <a:buSzPct val="100000"/>
              <a:buFont typeface="Times New Roman" pitchFamily="18"/>
              <a:buChar char="•"/>
              <a:tabLst>
                <a:tab pos="291960" algn="l"/>
                <a:tab pos="1206359" algn="l"/>
                <a:tab pos="2120760" algn="l"/>
                <a:tab pos="3035159" algn="l"/>
                <a:tab pos="3949560" algn="l"/>
                <a:tab pos="4863960" algn="l"/>
                <a:tab pos="5778360" algn="l"/>
                <a:tab pos="6692760" algn="l"/>
                <a:tab pos="7607160" algn="l"/>
              </a:tabLst>
              <a:defRPr lang="en-US" sz="2000" b="0" i="0" u="none" strike="noStrike" baseline="0">
                <a:ln>
                  <a:noFill/>
                </a:ln>
                <a:solidFill>
                  <a:srgbClr val="000066"/>
                </a:solidFill>
                <a:latin typeface="Times New Roman" pitchFamily="18"/>
                <a:ea typeface="DejaVu Sans" pitchFamily="2"/>
                <a:cs typeface="DejaVu Sans" pitchFamily="2"/>
              </a:defRPr>
            </a:lvl9pPr>
          </a:lstStyle>
          <a:p>
            <a:pPr marL="0" indent="0">
              <a:spcBef>
                <a:spcPts val="0"/>
              </a:spcBef>
            </a:pPr>
            <a:r>
              <a:rPr lang="en-US" sz="1800" b="0" dirty="0">
                <a:effectLst/>
                <a:latin typeface="Consolas"/>
                <a:cs typeface="Consolas"/>
              </a:rPr>
              <a:t>FILE * </a:t>
            </a:r>
            <a:r>
              <a:rPr lang="en-US" sz="1800" b="0" dirty="0" err="1">
                <a:effectLst/>
                <a:latin typeface="Consolas"/>
                <a:cs typeface="Consolas"/>
              </a:rPr>
              <a:t>pFile</a:t>
            </a:r>
            <a:r>
              <a:rPr lang="en-US" sz="1800" b="0" dirty="0">
                <a:effectLst/>
                <a:latin typeface="Consolas"/>
                <a:cs typeface="Consolas"/>
              </a:rPr>
              <a:t>; //pointer to FILE object</a:t>
            </a:r>
          </a:p>
          <a:p>
            <a:pPr marL="0" indent="0">
              <a:spcBef>
                <a:spcPts val="0"/>
              </a:spcBef>
            </a:pPr>
            <a:endParaRPr lang="en-US" sz="1800" b="0" dirty="0">
              <a:effectLst/>
              <a:latin typeface="Consolas"/>
              <a:cs typeface="Consolas"/>
            </a:endParaRPr>
          </a:p>
          <a:p>
            <a:pPr marL="0" indent="0">
              <a:spcBef>
                <a:spcPts val="0"/>
              </a:spcBef>
            </a:pPr>
            <a:r>
              <a:rPr lang="en-US" sz="1800" b="0" dirty="0" err="1">
                <a:effectLst/>
                <a:latin typeface="Consolas"/>
                <a:cs typeface="Consolas"/>
              </a:rPr>
              <a:t>pFile</a:t>
            </a:r>
            <a:r>
              <a:rPr lang="en-US" sz="1800" b="0" dirty="0">
                <a:effectLst/>
                <a:latin typeface="Consolas"/>
                <a:cs typeface="Consolas"/>
              </a:rPr>
              <a:t> = </a:t>
            </a:r>
            <a:r>
              <a:rPr lang="en-US" sz="1800" b="0" dirty="0" err="1">
                <a:effectLst/>
                <a:latin typeface="Consolas"/>
                <a:cs typeface="Consolas"/>
              </a:rPr>
              <a:t>fopen</a:t>
            </a:r>
            <a:r>
              <a:rPr lang="en-US" sz="1800" b="0" dirty="0">
                <a:effectLst/>
                <a:latin typeface="Consolas"/>
                <a:cs typeface="Consolas"/>
              </a:rPr>
              <a:t> (</a:t>
            </a:r>
            <a:r>
              <a:rPr sz="1800" b="0" dirty="0">
                <a:effectLst/>
                <a:latin typeface="Consolas"/>
                <a:cs typeface="Consolas"/>
              </a:rPr>
              <a:t>"tracefile.txt"</a:t>
            </a:r>
            <a:r>
              <a:rPr lang="en-US" sz="1800" b="0" dirty="0">
                <a:effectLst/>
                <a:latin typeface="Consolas"/>
                <a:cs typeface="Consolas"/>
              </a:rPr>
              <a:t>,“</a:t>
            </a:r>
            <a:r>
              <a:rPr lang="en-US" sz="1800" b="0" dirty="0" err="1">
                <a:effectLst/>
                <a:latin typeface="Consolas"/>
                <a:cs typeface="Consolas"/>
              </a:rPr>
              <a:t>r</a:t>
            </a:r>
            <a:r>
              <a:rPr lang="en-US" sz="1800" b="0" dirty="0">
                <a:effectLst/>
                <a:latin typeface="Consolas"/>
                <a:cs typeface="Consolas"/>
              </a:rPr>
              <a:t>"); //open file for reading</a:t>
            </a:r>
          </a:p>
          <a:p>
            <a:pPr marL="0" indent="0">
              <a:spcBef>
                <a:spcPts val="0"/>
              </a:spcBef>
            </a:pPr>
            <a:endParaRPr lang="en-US" sz="1800" b="0" dirty="0">
              <a:effectLst/>
              <a:latin typeface="Consolas"/>
              <a:cs typeface="Consolas"/>
            </a:endParaRPr>
          </a:p>
          <a:p>
            <a:pPr marL="0" indent="0">
              <a:spcBef>
                <a:spcPts val="0"/>
              </a:spcBef>
            </a:pPr>
            <a:r>
              <a:rPr lang="en-US" sz="1800" b="0" dirty="0">
                <a:effectLst/>
                <a:latin typeface="Consolas"/>
                <a:cs typeface="Consolas"/>
              </a:rPr>
              <a:t>char </a:t>
            </a:r>
            <a:r>
              <a:rPr sz="1800" b="0" dirty="0">
                <a:effectLst/>
                <a:latin typeface="Consolas"/>
                <a:cs typeface="Consolas"/>
              </a:rPr>
              <a:t>identifier</a:t>
            </a:r>
            <a:r>
              <a:rPr lang="en-US" sz="1800" b="0" dirty="0">
                <a:effectLst/>
                <a:latin typeface="Consolas"/>
                <a:cs typeface="Consolas"/>
              </a:rPr>
              <a:t>;</a:t>
            </a:r>
            <a:endParaRPr sz="1800" b="0" dirty="0">
              <a:effectLst/>
              <a:latin typeface="Consolas"/>
              <a:cs typeface="Consolas"/>
            </a:endParaRPr>
          </a:p>
          <a:p>
            <a:pPr marL="0" indent="0">
              <a:spcBef>
                <a:spcPts val="0"/>
              </a:spcBef>
            </a:pPr>
            <a:r>
              <a:rPr lang="en-US" sz="1800" b="0" dirty="0">
                <a:effectLst/>
                <a:latin typeface="Consolas"/>
                <a:cs typeface="Consolas"/>
              </a:rPr>
              <a:t>u</a:t>
            </a:r>
            <a:r>
              <a:rPr sz="1800" b="0" dirty="0">
                <a:effectLst/>
                <a:latin typeface="Consolas"/>
                <a:cs typeface="Consolas"/>
              </a:rPr>
              <a:t>nsigned address;</a:t>
            </a:r>
          </a:p>
          <a:p>
            <a:pPr marL="0" indent="0">
              <a:spcBef>
                <a:spcPts val="0"/>
              </a:spcBef>
            </a:pPr>
            <a:r>
              <a:rPr sz="1800" b="0" dirty="0">
                <a:effectLst/>
                <a:latin typeface="Consolas"/>
                <a:cs typeface="Consolas"/>
              </a:rPr>
              <a:t>int size;</a:t>
            </a:r>
            <a:endParaRPr lang="en-US" sz="1800" b="0" dirty="0">
              <a:effectLst/>
              <a:latin typeface="Consolas"/>
              <a:cs typeface="Consolas"/>
            </a:endParaRPr>
          </a:p>
          <a:p>
            <a:pPr marL="0" indent="0">
              <a:spcBef>
                <a:spcPts val="0"/>
              </a:spcBef>
            </a:pPr>
            <a:r>
              <a:rPr lang="en-US" sz="1800" b="0" dirty="0">
                <a:effectLst/>
                <a:latin typeface="Consolas"/>
                <a:cs typeface="Consolas"/>
              </a:rPr>
              <a:t>//</a:t>
            </a:r>
            <a:r>
              <a:rPr sz="1800" b="0" dirty="0">
                <a:effectLst/>
                <a:latin typeface="Consolas"/>
                <a:cs typeface="Consolas"/>
              </a:rPr>
              <a:t> Reading lines like " M 20,1" or "L 19,3"</a:t>
            </a:r>
            <a:endParaRPr lang="en-US" sz="1800" b="0" dirty="0">
              <a:effectLst/>
              <a:latin typeface="Consolas"/>
              <a:cs typeface="Consolas"/>
            </a:endParaRPr>
          </a:p>
          <a:p>
            <a:pPr marL="0" indent="0">
              <a:spcBef>
                <a:spcPts val="0"/>
              </a:spcBef>
            </a:pPr>
            <a:endParaRPr lang="en-US" sz="1800" b="0" dirty="0">
              <a:effectLst/>
              <a:latin typeface="Consolas"/>
              <a:cs typeface="Consolas"/>
            </a:endParaRPr>
          </a:p>
          <a:p>
            <a:pPr marL="0" indent="0">
              <a:spcBef>
                <a:spcPts val="0"/>
              </a:spcBef>
            </a:pPr>
            <a:r>
              <a:rPr lang="en-US" sz="1800" b="0" dirty="0">
                <a:effectLst/>
                <a:latin typeface="Consolas"/>
                <a:cs typeface="Consolas"/>
              </a:rPr>
              <a:t>while(</a:t>
            </a:r>
            <a:r>
              <a:rPr lang="en-US" sz="1800" b="0" dirty="0" err="1">
                <a:effectLst/>
                <a:latin typeface="Consolas"/>
                <a:cs typeface="Consolas"/>
              </a:rPr>
              <a:t>fscanf</a:t>
            </a:r>
            <a:r>
              <a:rPr lang="en-US" sz="1800" b="0" dirty="0">
                <a:effectLst/>
                <a:latin typeface="Consolas"/>
                <a:cs typeface="Consolas"/>
              </a:rPr>
              <a:t>(</a:t>
            </a:r>
            <a:r>
              <a:rPr lang="en-US" sz="1800" b="0" dirty="0" err="1">
                <a:effectLst/>
                <a:latin typeface="Consolas"/>
                <a:cs typeface="Consolas"/>
              </a:rPr>
              <a:t>pFile</a:t>
            </a:r>
            <a:r>
              <a:rPr lang="en-US" sz="1800" b="0" dirty="0">
                <a:effectLst/>
                <a:latin typeface="Consolas"/>
                <a:cs typeface="Consolas"/>
              </a:rPr>
              <a:t>,“</a:t>
            </a:r>
            <a:r>
              <a:rPr sz="1800" b="0" dirty="0">
                <a:effectLst/>
                <a:latin typeface="Consolas"/>
                <a:cs typeface="Consolas"/>
              </a:rPr>
              <a:t> </a:t>
            </a:r>
            <a:r>
              <a:rPr lang="en-US" sz="1800" b="0" dirty="0">
                <a:effectLst/>
                <a:latin typeface="Consolas"/>
                <a:cs typeface="Consolas"/>
              </a:rPr>
              <a:t>%</a:t>
            </a:r>
            <a:r>
              <a:rPr sz="1800" b="0" dirty="0">
                <a:effectLst/>
                <a:latin typeface="Consolas"/>
                <a:cs typeface="Consolas"/>
              </a:rPr>
              <a:t>c </a:t>
            </a:r>
            <a:r>
              <a:rPr lang="en-US" sz="1800" b="0" dirty="0">
                <a:effectLst/>
                <a:latin typeface="Consolas"/>
                <a:cs typeface="Consolas"/>
              </a:rPr>
              <a:t>%</a:t>
            </a:r>
            <a:r>
              <a:rPr sz="1800" b="0" dirty="0">
                <a:effectLst/>
                <a:latin typeface="Consolas"/>
                <a:cs typeface="Consolas"/>
              </a:rPr>
              <a:t>x,%d</a:t>
            </a:r>
            <a:r>
              <a:rPr lang="en-US" sz="1800" b="0" dirty="0">
                <a:effectLst/>
                <a:latin typeface="Consolas"/>
                <a:cs typeface="Consolas"/>
              </a:rPr>
              <a:t>”, &amp;</a:t>
            </a:r>
            <a:r>
              <a:rPr sz="1800" b="0" dirty="0">
                <a:effectLst/>
                <a:latin typeface="Consolas"/>
                <a:cs typeface="Consolas"/>
              </a:rPr>
              <a:t>identifier</a:t>
            </a:r>
            <a:r>
              <a:rPr lang="en-US" sz="1800" b="0" dirty="0">
                <a:effectLst/>
                <a:latin typeface="Consolas"/>
                <a:cs typeface="Consolas"/>
              </a:rPr>
              <a:t>, &amp;</a:t>
            </a:r>
            <a:r>
              <a:rPr sz="1800" b="0" dirty="0">
                <a:effectLst/>
                <a:latin typeface="Consolas"/>
                <a:cs typeface="Consolas"/>
              </a:rPr>
              <a:t>address</a:t>
            </a:r>
            <a:r>
              <a:rPr lang="en-US" sz="1800" b="0" dirty="0">
                <a:effectLst/>
                <a:latin typeface="Consolas"/>
                <a:cs typeface="Consolas"/>
              </a:rPr>
              <a:t>, &amp;</a:t>
            </a:r>
            <a:r>
              <a:rPr sz="1800" b="0" dirty="0">
                <a:effectLst/>
                <a:latin typeface="Consolas"/>
                <a:cs typeface="Consolas"/>
              </a:rPr>
              <a:t>size</a:t>
            </a:r>
            <a:r>
              <a:rPr lang="en-US" sz="1800" b="0" dirty="0">
                <a:effectLst/>
                <a:latin typeface="Consolas"/>
                <a:cs typeface="Consolas"/>
              </a:rPr>
              <a:t>)&gt;0)</a:t>
            </a:r>
          </a:p>
          <a:p>
            <a:pPr marL="0" indent="0">
              <a:spcBef>
                <a:spcPts val="0"/>
              </a:spcBef>
            </a:pPr>
            <a:r>
              <a:rPr lang="en-US" sz="1800" b="0" dirty="0">
                <a:effectLst/>
                <a:latin typeface="Consolas"/>
                <a:cs typeface="Consolas"/>
              </a:rPr>
              <a:t>{</a:t>
            </a:r>
          </a:p>
          <a:p>
            <a:pPr marL="0" indent="0">
              <a:spcBef>
                <a:spcPts val="0"/>
              </a:spcBef>
            </a:pPr>
            <a:r>
              <a:rPr lang="en-US" sz="1800" b="0" dirty="0">
                <a:effectLst/>
                <a:latin typeface="Consolas"/>
                <a:cs typeface="Consolas"/>
              </a:rPr>
              <a:t>	// Do stuff</a:t>
            </a:r>
          </a:p>
          <a:p>
            <a:pPr marL="0" indent="0">
              <a:spcBef>
                <a:spcPts val="0"/>
              </a:spcBef>
            </a:pPr>
            <a:r>
              <a:rPr lang="en-US" sz="1800" b="0" dirty="0">
                <a:effectLst/>
                <a:latin typeface="Consolas"/>
                <a:cs typeface="Consolas"/>
              </a:rPr>
              <a:t>}</a:t>
            </a:r>
          </a:p>
          <a:p>
            <a:pPr marL="0" indent="0">
              <a:spcBef>
                <a:spcPts val="0"/>
              </a:spcBef>
            </a:pPr>
            <a:endParaRPr lang="en-US" sz="1800" b="0" dirty="0">
              <a:effectLst/>
              <a:latin typeface="Consolas"/>
              <a:cs typeface="Consolas"/>
            </a:endParaRPr>
          </a:p>
          <a:p>
            <a:pPr marL="0" indent="0">
              <a:spcBef>
                <a:spcPts val="0"/>
              </a:spcBef>
            </a:pPr>
            <a:r>
              <a:rPr lang="en-US" sz="1800" b="0" dirty="0" err="1">
                <a:effectLst/>
                <a:latin typeface="Consolas"/>
                <a:cs typeface="Consolas"/>
              </a:rPr>
              <a:t>fclose</a:t>
            </a:r>
            <a:r>
              <a:rPr lang="en-US" sz="1800" b="0" dirty="0">
                <a:effectLst/>
                <a:latin typeface="Consolas"/>
                <a:cs typeface="Consolas"/>
              </a:rPr>
              <a:t>(</a:t>
            </a:r>
            <a:r>
              <a:rPr lang="en-US" sz="1800" b="0" dirty="0" err="1">
                <a:effectLst/>
                <a:latin typeface="Consolas"/>
                <a:cs typeface="Consolas"/>
              </a:rPr>
              <a:t>pFile</a:t>
            </a:r>
            <a:r>
              <a:rPr lang="en-US" sz="1800" b="0" dirty="0">
                <a:effectLst/>
                <a:latin typeface="Consolas"/>
                <a:cs typeface="Consolas"/>
              </a:rPr>
              <a:t>); //remember to close file when done</a:t>
            </a:r>
          </a:p>
        </p:txBody>
      </p:sp>
    </p:spTree>
    <p:extLst>
      <p:ext uri="{BB962C8B-B14F-4D97-AF65-F5344CB8AC3E}">
        <p14:creationId xmlns:p14="http://schemas.microsoft.com/office/powerpoint/2010/main" val="3148441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(a) : </a:t>
            </a:r>
            <a:r>
              <a:rPr lang="en-US" dirty="0" err="1"/>
              <a:t>Malloc</a:t>
            </a:r>
            <a:r>
              <a:rPr lang="en-US" dirty="0"/>
              <a:t>/free</a:t>
            </a:r>
          </a:p>
        </p:txBody>
      </p:sp>
      <p:sp>
        <p:nvSpPr>
          <p:cNvPr id="4" name="Content Placeholder 3"/>
          <p:cNvSpPr>
            <a:spLocks noGrp="1"/>
          </p:cNvSpPr>
          <p:nvPr>
            <p:ph idx="1"/>
          </p:nvPr>
        </p:nvSpPr>
        <p:spPr/>
        <p:txBody>
          <a:bodyPr/>
          <a:lstStyle/>
          <a:p>
            <a:pPr marL="0" indent="0">
              <a:spcBef>
                <a:spcPts val="0"/>
              </a:spcBef>
            </a:pPr>
            <a:r>
              <a:rPr lang="en-US" dirty="0"/>
              <a:t> Use </a:t>
            </a:r>
            <a:r>
              <a:rPr lang="en-US" dirty="0" err="1"/>
              <a:t>malloc</a:t>
            </a:r>
            <a:r>
              <a:rPr lang="en-US" dirty="0"/>
              <a:t> to allocate memory on the heap </a:t>
            </a:r>
          </a:p>
          <a:p>
            <a:pPr marL="0" indent="0">
              <a:spcBef>
                <a:spcPts val="0"/>
              </a:spcBef>
            </a:pPr>
            <a:endParaRPr lang="en-US" dirty="0"/>
          </a:p>
          <a:p>
            <a:pPr marL="0" indent="0">
              <a:spcBef>
                <a:spcPts val="0"/>
              </a:spcBef>
            </a:pPr>
            <a:r>
              <a:rPr lang="en-US" dirty="0"/>
              <a:t> Always free what you </a:t>
            </a:r>
            <a:r>
              <a:rPr lang="en-US" dirty="0" err="1"/>
              <a:t>malloc</a:t>
            </a:r>
            <a:r>
              <a:rPr lang="en-US" dirty="0"/>
              <a:t>, otherwise may </a:t>
            </a:r>
          </a:p>
          <a:p>
            <a:pPr marL="0" indent="0">
              <a:spcBef>
                <a:spcPts val="0"/>
              </a:spcBef>
              <a:buNone/>
            </a:pPr>
            <a:r>
              <a:rPr lang="en-US" dirty="0"/>
              <a:t>   get memory leak</a:t>
            </a:r>
          </a:p>
          <a:p>
            <a:pPr lvl="1"/>
            <a:r>
              <a:rPr lang="en-US" dirty="0" err="1"/>
              <a:t>some_pointer_you_malloced</a:t>
            </a:r>
            <a:r>
              <a:rPr lang="en-US" dirty="0"/>
              <a:t> = </a:t>
            </a:r>
            <a:r>
              <a:rPr lang="en-US" dirty="0" err="1"/>
              <a:t>malloc</a:t>
            </a:r>
            <a:r>
              <a:rPr lang="en-US" dirty="0"/>
              <a:t>(</a:t>
            </a:r>
            <a:r>
              <a:rPr lang="en-US" dirty="0" err="1"/>
              <a:t>sizeof</a:t>
            </a:r>
            <a:r>
              <a:rPr lang="en-US" dirty="0"/>
              <a:t>(</a:t>
            </a:r>
            <a:r>
              <a:rPr lang="en-US" dirty="0" err="1"/>
              <a:t>int</a:t>
            </a:r>
            <a:r>
              <a:rPr lang="en-US" dirty="0"/>
              <a:t>));</a:t>
            </a:r>
          </a:p>
          <a:p>
            <a:pPr lvl="1"/>
            <a:r>
              <a:rPr lang="en-US" dirty="0" err="1"/>
              <a:t>Free(some_pointer_you_malloced</a:t>
            </a:r>
            <a:r>
              <a:rPr lang="en-US" dirty="0"/>
              <a:t>);</a:t>
            </a:r>
          </a:p>
          <a:p>
            <a:pPr lvl="1">
              <a:buNone/>
            </a:pPr>
            <a:endParaRPr lang="en-US" dirty="0"/>
          </a:p>
          <a:p>
            <a:pPr marL="0" indent="0">
              <a:spcBef>
                <a:spcPts val="0"/>
              </a:spcBef>
            </a:pPr>
            <a:r>
              <a:rPr lang="en-US" dirty="0"/>
              <a:t> Don’t free memory you didn’t allocate</a:t>
            </a:r>
          </a:p>
          <a:p>
            <a:endParaRPr lang="en-US" dirty="0"/>
          </a:p>
        </p:txBody>
      </p:sp>
    </p:spTree>
    <p:extLst>
      <p:ext uri="{BB962C8B-B14F-4D97-AF65-F5344CB8AC3E}">
        <p14:creationId xmlns:p14="http://schemas.microsoft.com/office/powerpoint/2010/main" val="3606710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520041533"/>
              </p:ext>
            </p:extLst>
          </p:nvPr>
        </p:nvGraphicFramePr>
        <p:xfrm>
          <a:off x="5867400" y="2667000"/>
          <a:ext cx="2438400" cy="21082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27050">
                <a:tc>
                  <a:txBody>
                    <a:bodyPr/>
                    <a:lstStyle/>
                    <a:p>
                      <a:r>
                        <a:rPr lang="en-US" dirty="0"/>
                        <a:t>1</a:t>
                      </a:r>
                    </a:p>
                  </a:txBody>
                  <a:tcPr/>
                </a:tc>
                <a:tc>
                  <a:txBody>
                    <a:bodyPr/>
                    <a:lstStyle/>
                    <a:p>
                      <a:r>
                        <a:rPr lang="en-US" dirty="0"/>
                        <a:t>5</a:t>
                      </a:r>
                    </a:p>
                  </a:txBody>
                  <a:tcPr/>
                </a:tc>
                <a:tc>
                  <a:txBody>
                    <a:bodyPr/>
                    <a:lstStyle/>
                    <a:p>
                      <a:r>
                        <a:rPr lang="en-US" dirty="0"/>
                        <a:t>9</a:t>
                      </a:r>
                    </a:p>
                  </a:txBody>
                  <a:tcPr/>
                </a:tc>
                <a:tc>
                  <a:txBody>
                    <a:bodyPr/>
                    <a:lstStyle/>
                    <a:p>
                      <a:r>
                        <a:rPr lang="en-US" dirty="0"/>
                        <a:t>13</a:t>
                      </a:r>
                    </a:p>
                  </a:txBody>
                  <a:tcPr/>
                </a:tc>
                <a:extLst>
                  <a:ext uri="{0D108BD9-81ED-4DB2-BD59-A6C34878D82A}">
                    <a16:rowId xmlns:a16="http://schemas.microsoft.com/office/drawing/2014/main" val="10000"/>
                  </a:ext>
                </a:extLst>
              </a:tr>
              <a:tr h="527050">
                <a:tc>
                  <a:txBody>
                    <a:bodyPr/>
                    <a:lstStyle/>
                    <a:p>
                      <a:r>
                        <a:rPr lang="en-US" dirty="0"/>
                        <a:t>2</a:t>
                      </a:r>
                    </a:p>
                  </a:txBody>
                  <a:tcPr/>
                </a:tc>
                <a:tc>
                  <a:txBody>
                    <a:bodyPr/>
                    <a:lstStyle/>
                    <a:p>
                      <a:r>
                        <a:rPr lang="en-US" dirty="0"/>
                        <a:t>6</a:t>
                      </a:r>
                    </a:p>
                  </a:txBody>
                  <a:tcPr/>
                </a:tc>
                <a:tc>
                  <a:txBody>
                    <a:bodyPr/>
                    <a:lstStyle/>
                    <a:p>
                      <a:r>
                        <a:rPr lang="en-US" dirty="0"/>
                        <a:t>10</a:t>
                      </a:r>
                    </a:p>
                  </a:txBody>
                  <a:tcPr/>
                </a:tc>
                <a:tc>
                  <a:txBody>
                    <a:bodyPr/>
                    <a:lstStyle/>
                    <a:p>
                      <a:r>
                        <a:rPr lang="en-US" dirty="0"/>
                        <a:t>14</a:t>
                      </a:r>
                    </a:p>
                  </a:txBody>
                  <a:tcPr/>
                </a:tc>
                <a:extLst>
                  <a:ext uri="{0D108BD9-81ED-4DB2-BD59-A6C34878D82A}">
                    <a16:rowId xmlns:a16="http://schemas.microsoft.com/office/drawing/2014/main" val="10001"/>
                  </a:ext>
                </a:extLst>
              </a:tr>
              <a:tr h="527050">
                <a:tc>
                  <a:txBody>
                    <a:bodyPr/>
                    <a:lstStyle/>
                    <a:p>
                      <a:r>
                        <a:rPr lang="en-US" dirty="0"/>
                        <a:t>3</a:t>
                      </a:r>
                    </a:p>
                  </a:txBody>
                  <a:tcPr/>
                </a:tc>
                <a:tc>
                  <a:txBody>
                    <a:bodyPr/>
                    <a:lstStyle/>
                    <a:p>
                      <a:r>
                        <a:rPr lang="en-US" dirty="0"/>
                        <a:t>7</a:t>
                      </a:r>
                    </a:p>
                  </a:txBody>
                  <a:tcPr/>
                </a:tc>
                <a:tc>
                  <a:txBody>
                    <a:bodyPr/>
                    <a:lstStyle/>
                    <a:p>
                      <a:r>
                        <a:rPr lang="en-US" dirty="0"/>
                        <a:t>11</a:t>
                      </a:r>
                    </a:p>
                  </a:txBody>
                  <a:tcPr/>
                </a:tc>
                <a:tc>
                  <a:txBody>
                    <a:bodyPr/>
                    <a:lstStyle/>
                    <a:p>
                      <a:r>
                        <a:rPr lang="en-US" dirty="0"/>
                        <a:t>15</a:t>
                      </a:r>
                    </a:p>
                  </a:txBody>
                  <a:tcPr/>
                </a:tc>
                <a:extLst>
                  <a:ext uri="{0D108BD9-81ED-4DB2-BD59-A6C34878D82A}">
                    <a16:rowId xmlns:a16="http://schemas.microsoft.com/office/drawing/2014/main" val="10002"/>
                  </a:ext>
                </a:extLst>
              </a:tr>
              <a:tr h="527050">
                <a:tc>
                  <a:txBody>
                    <a:bodyPr/>
                    <a:lstStyle/>
                    <a:p>
                      <a:r>
                        <a:rPr lang="en-US" dirty="0"/>
                        <a:t>4</a:t>
                      </a:r>
                    </a:p>
                  </a:txBody>
                  <a:tcPr/>
                </a:tc>
                <a:tc>
                  <a:txBody>
                    <a:bodyPr/>
                    <a:lstStyle/>
                    <a:p>
                      <a:r>
                        <a:rPr lang="en-US" dirty="0"/>
                        <a:t>8</a:t>
                      </a:r>
                    </a:p>
                  </a:txBody>
                  <a:tcPr/>
                </a:tc>
                <a:tc>
                  <a:txBody>
                    <a:bodyPr/>
                    <a:lstStyle/>
                    <a:p>
                      <a:r>
                        <a:rPr lang="en-US" dirty="0"/>
                        <a:t>12</a:t>
                      </a:r>
                    </a:p>
                  </a:txBody>
                  <a:tcPr/>
                </a:tc>
                <a:tc>
                  <a:txBody>
                    <a:bodyPr/>
                    <a:lstStyle/>
                    <a:p>
                      <a:r>
                        <a:rPr lang="en-US" dirty="0"/>
                        <a:t>16</a:t>
                      </a:r>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94413727"/>
              </p:ext>
            </p:extLst>
          </p:nvPr>
        </p:nvGraphicFramePr>
        <p:xfrm>
          <a:off x="1447800" y="2768600"/>
          <a:ext cx="2438400" cy="21082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2705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r h="527050">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1"/>
                  </a:ext>
                </a:extLst>
              </a:tr>
              <a:tr h="527050">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10002"/>
                  </a:ext>
                </a:extLst>
              </a:tr>
              <a:tr h="527050">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extLst>
                  <a:ext uri="{0D108BD9-81ED-4DB2-BD59-A6C34878D82A}">
                    <a16:rowId xmlns:a16="http://schemas.microsoft.com/office/drawing/2014/main" val="10003"/>
                  </a:ext>
                </a:extLst>
              </a:tr>
            </a:tbl>
          </a:graphicData>
        </a:graphic>
      </p:graphicFrame>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(b) Efficient Matrix Transpose</a:t>
            </a:r>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Matrix Transpose  (A  -&gt;  B)</a:t>
            </a:r>
          </a:p>
          <a:p>
            <a:pPr marL="0" indent="0">
              <a:buNone/>
            </a:pPr>
            <a:r>
              <a:rPr lang="en-US" dirty="0">
                <a:latin typeface="Helvetica" pitchFamily="34" charset="0"/>
                <a:cs typeface="Helvetica" pitchFamily="34" charset="0"/>
              </a:rPr>
              <a:t>	Matrix A 				Matrix B</a:t>
            </a: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endParaRPr lang="en-US" dirty="0">
              <a:latin typeface="Helvetica" pitchFamily="34" charset="0"/>
              <a:cs typeface="Helvetica" pitchFamily="34" charset="0"/>
            </a:endParaRPr>
          </a:p>
          <a:p>
            <a:r>
              <a:rPr lang="en-US" dirty="0">
                <a:latin typeface="Helvetica" pitchFamily="34" charset="0"/>
                <a:cs typeface="Helvetica" pitchFamily="34" charset="0"/>
              </a:rPr>
              <a:t>How do we optimize this operation using the cache?</a:t>
            </a:r>
          </a:p>
          <a:p>
            <a:endParaRPr lang="en-US" dirty="0"/>
          </a:p>
        </p:txBody>
      </p:sp>
      <p:sp>
        <p:nvSpPr>
          <p:cNvPr id="10" name="Rounded Rectangle 9"/>
          <p:cNvSpPr/>
          <p:nvPr/>
        </p:nvSpPr>
        <p:spPr>
          <a:xfrm>
            <a:off x="5797620" y="2667000"/>
            <a:ext cx="4572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191000" y="3429000"/>
            <a:ext cx="1524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16200000">
            <a:off x="1666770" y="2499599"/>
            <a:ext cx="457200" cy="990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92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(b) : Efficient Matrix Transpose</a:t>
            </a:r>
          </a:p>
        </p:txBody>
      </p:sp>
      <p:pic>
        <p:nvPicPr>
          <p:cNvPr id="4" name="Content Placeholder 3" descr="Screen Shot 2013-10-05 at 7.10.09 PM.png"/>
          <p:cNvPicPr>
            <a:picLocks noGrp="1" noChangeAspect="1"/>
          </p:cNvPicPr>
          <p:nvPr>
            <p:ph idx="1"/>
          </p:nvPr>
        </p:nvPicPr>
        <p:blipFill>
          <a:blip r:embed="rId2"/>
          <a:stretch>
            <a:fillRect/>
          </a:stretch>
        </p:blipFill>
        <p:spPr>
          <a:xfrm>
            <a:off x="1622524" y="1905065"/>
            <a:ext cx="5446159" cy="2005311"/>
          </a:xfrm>
        </p:spPr>
      </p:pic>
      <p:sp>
        <p:nvSpPr>
          <p:cNvPr id="5" name="Content Placeholder 2"/>
          <p:cNvSpPr txBox="1">
            <a:spLocks/>
          </p:cNvSpPr>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r>
              <a:rPr kumimoji="0" lang="en-US" sz="2400" b="1" i="0" u="none" strike="noStrike" kern="0" cap="none" spc="0" normalizeH="0" baseline="0" noProof="0" dirty="0">
                <a:ln>
                  <a:noFill/>
                </a:ln>
                <a:solidFill>
                  <a:schemeClr val="tx1"/>
                </a:solidFill>
                <a:effectLst/>
                <a:uLnTx/>
                <a:uFillTx/>
                <a:latin typeface="Calibri" pitchFamily="34" charset="0"/>
                <a:ea typeface="+mn-ea"/>
                <a:cs typeface="+mn-cs"/>
              </a:rPr>
              <a:t>Suppose</a:t>
            </a:r>
            <a:r>
              <a:rPr kumimoji="0" lang="en-US" sz="2400" b="1" i="0" u="none" strike="noStrike" kern="0" cap="none" spc="0" normalizeH="0" noProof="0" dirty="0">
                <a:ln>
                  <a:noFill/>
                </a:ln>
                <a:solidFill>
                  <a:schemeClr val="tx1"/>
                </a:solidFill>
                <a:effectLst/>
                <a:uLnTx/>
                <a:uFillTx/>
                <a:latin typeface="Calibri" pitchFamily="34" charset="0"/>
                <a:ea typeface="+mn-ea"/>
                <a:cs typeface="+mn-cs"/>
              </a:rPr>
              <a:t> Block size is 8 bytes ?</a:t>
            </a:r>
            <a:endParaRPr lang="en-US" sz="2400" b="1" kern="0" dirty="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lang="en-US" sz="2400" b="1" kern="0" dirty="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lang="en-US" sz="2400" b="1" kern="0" dirty="0">
              <a:latin typeface="Calibri" pitchFamily="34" charset="0"/>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itchFamily="18" charset="2"/>
              <a:buChar char="¢"/>
              <a:tabLst/>
              <a:defRPr/>
            </a:pP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a:latin typeface="Calibri" pitchFamily="34" charset="0"/>
              </a:rPr>
              <a:t>Access A[0][0] cache miss		 Should we handle 3 &amp; 4  </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a:latin typeface="Calibri" pitchFamily="34" charset="0"/>
              </a:rPr>
              <a:t>Access B[0][0] cache miss		 next or 5 &amp; 6 ?</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a:latin typeface="Calibri" pitchFamily="34" charset="0"/>
              </a:rPr>
              <a:t>Access A[0][1] cache hit</a:t>
            </a:r>
          </a:p>
          <a:p>
            <a:pPr marL="342900" lvl="0" indent="-342900" defTabSz="914400" eaLnBrk="0" fontAlgn="base" hangingPunct="0">
              <a:spcBef>
                <a:spcPct val="20000"/>
              </a:spcBef>
              <a:spcAft>
                <a:spcPct val="0"/>
              </a:spcAft>
              <a:buClr>
                <a:srgbClr val="990000"/>
              </a:buClr>
              <a:buSzPct val="60000"/>
              <a:buFont typeface="Wingdings 2" pitchFamily="18" charset="2"/>
              <a:buChar char="¢"/>
            </a:pPr>
            <a:r>
              <a:rPr lang="en-US" sz="2400" b="1" kern="0" dirty="0">
                <a:latin typeface="Calibri" pitchFamily="34" charset="0"/>
              </a:rPr>
              <a:t>Access B[1][0] cache miss</a:t>
            </a:r>
            <a:endParaRPr kumimoji="0" lang="en-US" sz="2400" b="1" i="0" u="none" strike="noStrike" kern="0" cap="none" spc="0" normalizeH="0" baseline="0" noProof="0" dirty="0">
              <a:ln>
                <a:noFill/>
              </a:ln>
              <a:solidFill>
                <a:schemeClr val="tx1"/>
              </a:solidFill>
              <a:effectLst/>
              <a:uLnTx/>
              <a:uFillTx/>
              <a:latin typeface="Calibri" pitchFamily="34"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(b) : Blocking	</a:t>
            </a:r>
          </a:p>
        </p:txBody>
      </p:sp>
      <p:sp>
        <p:nvSpPr>
          <p:cNvPr id="3" name="Content Placeholder 2"/>
          <p:cNvSpPr>
            <a:spLocks noGrp="1"/>
          </p:cNvSpPr>
          <p:nvPr>
            <p:ph idx="1"/>
          </p:nvPr>
        </p:nvSpPr>
        <p:spPr/>
        <p:txBody>
          <a:bodyPr/>
          <a:lstStyle/>
          <a:p>
            <a:r>
              <a:rPr lang="en-US" sz="2700" dirty="0"/>
              <a:t>Blocking: divide matrix into sub-matrices. </a:t>
            </a:r>
          </a:p>
          <a:p>
            <a:endParaRPr lang="en-US" sz="2700" dirty="0"/>
          </a:p>
          <a:p>
            <a:r>
              <a:rPr lang="en-US" sz="2700" dirty="0"/>
              <a:t> Size of sub-matrix depends on cache block size, cache size, input matrix size.	</a:t>
            </a:r>
          </a:p>
          <a:p>
            <a:endParaRPr lang="en-US" sz="2700" dirty="0"/>
          </a:p>
          <a:p>
            <a:r>
              <a:rPr lang="en-US" sz="2700" dirty="0"/>
              <a:t> Try	 diﬀerent sub-matrix sizes.</a:t>
            </a:r>
            <a:r>
              <a:rPr lang="en-US" sz="32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39" y="445070"/>
            <a:ext cx="7591425" cy="762000"/>
          </a:xfrm>
        </p:spPr>
        <p:txBody>
          <a:bodyPr/>
          <a:lstStyle/>
          <a:p>
            <a:r>
              <a:rPr lang="en-US" dirty="0"/>
              <a:t>Example: Matrix Multiplication</a:t>
            </a:r>
          </a:p>
        </p:txBody>
      </p:sp>
      <p:sp>
        <p:nvSpPr>
          <p:cNvPr id="3" name="Rectangle 2"/>
          <p:cNvSpPr/>
          <p:nvPr/>
        </p:nvSpPr>
        <p:spPr bwMode="auto">
          <a:xfrm>
            <a:off x="22846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a</a:t>
            </a:r>
          </a:p>
        </p:txBody>
      </p:sp>
      <p:sp>
        <p:nvSpPr>
          <p:cNvPr id="4" name="Rectangle 3"/>
          <p:cNvSpPr/>
          <p:nvPr/>
        </p:nvSpPr>
        <p:spPr bwMode="auto">
          <a:xfrm>
            <a:off x="38848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b</a:t>
            </a:r>
          </a:p>
        </p:txBody>
      </p:sp>
      <p:cxnSp>
        <p:nvCxnSpPr>
          <p:cNvPr id="5" name="Straight Connector 4"/>
          <p:cNvCxnSpPr/>
          <p:nvPr/>
        </p:nvCxnSpPr>
        <p:spPr bwMode="auto">
          <a:xfrm>
            <a:off x="2284665" y="5122863"/>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371" y="48379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2087560" y="4937773"/>
            <a:ext cx="240772" cy="369332"/>
          </a:xfrm>
          <a:prstGeom prst="rect">
            <a:avLst/>
          </a:prstGeom>
          <a:noFill/>
        </p:spPr>
        <p:txBody>
          <a:bodyPr wrap="none" rtlCol="0">
            <a:spAutoFit/>
          </a:bodyPr>
          <a:lstStyle/>
          <a:p>
            <a:r>
              <a:rPr lang="en-US" sz="1800" dirty="0" err="1">
                <a:latin typeface="Calibri" pitchFamily="34" charset="0"/>
              </a:rPr>
              <a:t>i</a:t>
            </a:r>
            <a:endParaRPr lang="en-US" sz="1800" dirty="0">
              <a:latin typeface="Calibri" pitchFamily="34" charset="0"/>
            </a:endParaRPr>
          </a:p>
        </p:txBody>
      </p:sp>
      <p:sp>
        <p:nvSpPr>
          <p:cNvPr id="8" name="TextBox 7"/>
          <p:cNvSpPr txBox="1"/>
          <p:nvPr/>
        </p:nvSpPr>
        <p:spPr>
          <a:xfrm>
            <a:off x="4470399" y="3936999"/>
            <a:ext cx="243978" cy="369332"/>
          </a:xfrm>
          <a:prstGeom prst="rect">
            <a:avLst/>
          </a:prstGeom>
          <a:noFill/>
        </p:spPr>
        <p:txBody>
          <a:bodyPr wrap="none" rtlCol="0">
            <a:spAutoFit/>
          </a:bodyPr>
          <a:lstStyle/>
          <a:p>
            <a:r>
              <a:rPr lang="en-US" sz="1800" dirty="0">
                <a:latin typeface="Calibri" pitchFamily="34" charset="0"/>
              </a:rPr>
              <a:t>j</a:t>
            </a:r>
          </a:p>
        </p:txBody>
      </p:sp>
      <p:sp>
        <p:nvSpPr>
          <p:cNvPr id="9" name="TextBox 8"/>
          <p:cNvSpPr txBox="1"/>
          <p:nvPr/>
        </p:nvSpPr>
        <p:spPr>
          <a:xfrm>
            <a:off x="3469997" y="4681492"/>
            <a:ext cx="389850" cy="584775"/>
          </a:xfrm>
          <a:prstGeom prst="rect">
            <a:avLst/>
          </a:prstGeom>
          <a:noFill/>
        </p:spPr>
        <p:txBody>
          <a:bodyPr wrap="none" rtlCol="0">
            <a:spAutoFit/>
          </a:bodyPr>
          <a:lstStyle/>
          <a:p>
            <a:r>
              <a:rPr lang="en-US" sz="3200" dirty="0">
                <a:latin typeface="Calibri" pitchFamily="34" charset="0"/>
              </a:rPr>
              <a:t>*</a:t>
            </a:r>
          </a:p>
        </p:txBody>
      </p:sp>
      <p:sp>
        <p:nvSpPr>
          <p:cNvPr id="10" name="Rectangle 9"/>
          <p:cNvSpPr/>
          <p:nvPr/>
        </p:nvSpPr>
        <p:spPr bwMode="auto">
          <a:xfrm>
            <a:off x="499532"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c</a:t>
            </a:r>
          </a:p>
        </p:txBody>
      </p:sp>
      <p:sp>
        <p:nvSpPr>
          <p:cNvPr id="11" name="TextBox 10"/>
          <p:cNvSpPr txBox="1"/>
          <p:nvPr/>
        </p:nvSpPr>
        <p:spPr>
          <a:xfrm>
            <a:off x="1765782" y="4572000"/>
            <a:ext cx="389850" cy="584775"/>
          </a:xfrm>
          <a:prstGeom prst="rect">
            <a:avLst/>
          </a:prstGeom>
          <a:noFill/>
        </p:spPr>
        <p:txBody>
          <a:bodyPr wrap="none" rtlCol="0">
            <a:spAutoFit/>
          </a:bodyPr>
          <a:lstStyle/>
          <a:p>
            <a:r>
              <a:rPr lang="en-US" sz="3200" dirty="0">
                <a:latin typeface="Calibri" pitchFamily="34" charset="0"/>
              </a:rPr>
              <a:t>=</a:t>
            </a:r>
          </a:p>
        </p:txBody>
      </p:sp>
      <p:sp>
        <p:nvSpPr>
          <p:cNvPr id="12" name="Rectangle 11"/>
          <p:cNvSpPr/>
          <p:nvPr/>
        </p:nvSpPr>
        <p:spPr bwMode="auto">
          <a:xfrm>
            <a:off x="1185332" y="51054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5" name="Rectangle 7"/>
          <p:cNvSpPr>
            <a:spLocks noChangeArrowheads="1"/>
          </p:cNvSpPr>
          <p:nvPr/>
        </p:nvSpPr>
        <p:spPr bwMode="auto">
          <a:xfrm>
            <a:off x="499532" y="1413396"/>
            <a:ext cx="6169819" cy="224420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400" dirty="0">
                <a:latin typeface="Courier New" pitchFamily="49" charset="0"/>
              </a:rPr>
              <a:t>c = (double *) </a:t>
            </a:r>
            <a:r>
              <a:rPr lang="en-US" sz="1400" dirty="0" err="1">
                <a:latin typeface="Courier New" pitchFamily="49" charset="0"/>
              </a:rPr>
              <a:t>calloc</a:t>
            </a:r>
            <a:r>
              <a:rPr lang="en-US" sz="1400" dirty="0">
                <a:latin typeface="Courier New" pitchFamily="49" charset="0"/>
              </a:rPr>
              <a:t>(</a:t>
            </a:r>
            <a:r>
              <a:rPr lang="en-US" sz="1400" dirty="0" err="1">
                <a:latin typeface="Courier New" pitchFamily="49" charset="0"/>
              </a:rPr>
              <a:t>sizeof</a:t>
            </a:r>
            <a:r>
              <a:rPr lang="en-US" sz="1400" dirty="0">
                <a:latin typeface="Courier New" pitchFamily="49" charset="0"/>
              </a:rPr>
              <a:t>(double), n*n);</a:t>
            </a:r>
          </a:p>
          <a:p>
            <a:pPr algn="l">
              <a:lnSpc>
                <a:spcPct val="100000"/>
              </a:lnSpc>
            </a:pPr>
            <a:endParaRPr lang="en-US" sz="1400" dirty="0">
              <a:latin typeface="Courier New" pitchFamily="49" charset="0"/>
            </a:endParaRPr>
          </a:p>
          <a:p>
            <a:pPr algn="l">
              <a:lnSpc>
                <a:spcPct val="100000"/>
              </a:lnSpc>
            </a:pPr>
            <a:r>
              <a:rPr lang="en-US" sz="1400" dirty="0">
                <a:solidFill>
                  <a:srgbClr val="990000"/>
                </a:solidFill>
                <a:latin typeface="Courier New" pitchFamily="49" charset="0"/>
              </a:rPr>
              <a:t>/* Multiply n x n matrices a and b  */</a:t>
            </a:r>
          </a:p>
          <a:p>
            <a:pPr algn="l">
              <a:lnSpc>
                <a:spcPct val="100000"/>
              </a:lnSpc>
            </a:pPr>
            <a:r>
              <a:rPr lang="en-US" sz="1400" dirty="0">
                <a:latin typeface="Courier New" pitchFamily="49" charset="0"/>
              </a:rPr>
              <a:t>void </a:t>
            </a:r>
            <a:r>
              <a:rPr lang="en-US" sz="1400" dirty="0" err="1">
                <a:latin typeface="Courier New" pitchFamily="49" charset="0"/>
              </a:rPr>
              <a:t>mmm</a:t>
            </a:r>
            <a:r>
              <a:rPr lang="en-US" sz="1400" dirty="0">
                <a:latin typeface="Courier New" pitchFamily="49" charset="0"/>
              </a:rPr>
              <a:t>(double *a, double *b, double *c, </a:t>
            </a:r>
            <a:r>
              <a:rPr lang="en-US" sz="1400" dirty="0" err="1">
                <a:latin typeface="Courier New" pitchFamily="49" charset="0"/>
              </a:rPr>
              <a:t>int</a:t>
            </a:r>
            <a:r>
              <a:rPr lang="en-US" sz="1400" dirty="0">
                <a:latin typeface="Courier New" pitchFamily="49" charset="0"/>
              </a:rPr>
              <a:t> n) {</a:t>
            </a:r>
          </a:p>
          <a:p>
            <a:pPr algn="l">
              <a:lnSpc>
                <a:spcPct val="100000"/>
              </a:lnSpc>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i</a:t>
            </a:r>
            <a:r>
              <a:rPr lang="en-US" sz="1400" dirty="0">
                <a:latin typeface="Courier New" pitchFamily="49" charset="0"/>
              </a:rPr>
              <a:t>, j, k;</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for (k = 0; k &lt; n; k++)</a:t>
            </a:r>
          </a:p>
          <a:p>
            <a:pPr algn="l">
              <a:lnSpc>
                <a:spcPct val="100000"/>
              </a:lnSpc>
            </a:pPr>
            <a:r>
              <a:rPr lang="en-US" sz="1400" dirty="0">
                <a:latin typeface="Courier New" pitchFamily="49" charset="0"/>
              </a:rPr>
              <a:t>	         c[</a:t>
            </a:r>
            <a:r>
              <a:rPr lang="en-US" sz="1400" dirty="0" err="1">
                <a:latin typeface="Courier New" pitchFamily="49" charset="0"/>
              </a:rPr>
              <a:t>i</a:t>
            </a:r>
            <a:r>
              <a:rPr lang="en-US" sz="1400" dirty="0">
                <a:latin typeface="Courier New" pitchFamily="49" charset="0"/>
              </a:rPr>
              <a:t>*n + j] += a[</a:t>
            </a:r>
            <a:r>
              <a:rPr lang="en-US" sz="1400" dirty="0" err="1">
                <a:latin typeface="Courier New" pitchFamily="49" charset="0"/>
              </a:rPr>
              <a:t>i</a:t>
            </a:r>
            <a:r>
              <a:rPr lang="en-US" sz="1400" dirty="0">
                <a:latin typeface="Courier New" pitchFamily="49" charset="0"/>
              </a:rPr>
              <a:t>*n + k] * b[k*n + j];</a:t>
            </a:r>
          </a:p>
          <a:p>
            <a:pPr algn="l">
              <a:lnSpc>
                <a:spcPct val="100000"/>
              </a:lnSpc>
            </a:pPr>
            <a:r>
              <a:rPr lang="en-US" sz="1400" dirty="0">
                <a:latin typeface="Courier New" pitchFamily="49" charset="0"/>
              </a:rPr>
              <a:t>}</a:t>
            </a:r>
          </a:p>
        </p:txBody>
      </p:sp>
      <p:sp>
        <p:nvSpPr>
          <p:cNvPr id="16" name="Content Placeholder 2"/>
          <p:cNvSpPr txBox="1">
            <a:spLocks/>
          </p:cNvSpPr>
          <p:nvPr/>
        </p:nvSpPr>
        <p:spPr>
          <a:xfrm>
            <a:off x="396875" y="5562599"/>
            <a:ext cx="7896225" cy="771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US" sz="2000" b="0" i="0" u="none" strike="noStrike" kern="0" cap="none" spc="0" normalizeH="0" baseline="0" noProof="0" dirty="0">
              <a:ln>
                <a:noFill/>
              </a:ln>
              <a:solidFill>
                <a:schemeClr val="tx1"/>
              </a:solidFill>
              <a:effectLst/>
              <a:uLnTx/>
              <a:uFillTx/>
              <a:latin typeface="Calibri" pitchFamily="34" charset="0"/>
            </a:endParaRPr>
          </a:p>
        </p:txBody>
      </p:sp>
    </p:spTree>
    <p:extLst>
      <p:ext uri="{BB962C8B-B14F-4D97-AF65-F5344CB8AC3E}">
        <p14:creationId xmlns:p14="http://schemas.microsoft.com/office/powerpoint/2010/main" val="185853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396875" y="1209675"/>
            <a:ext cx="7896225" cy="3057525"/>
          </a:xfrm>
        </p:spPr>
        <p:txBody>
          <a:bodyPr/>
          <a:lstStyle/>
          <a:p>
            <a:r>
              <a:rPr lang="en-US" dirty="0"/>
              <a:t>Assume: </a:t>
            </a:r>
          </a:p>
          <a:p>
            <a:pPr lvl="1"/>
            <a:r>
              <a:rPr lang="en-US" dirty="0"/>
              <a:t>Matrix elements are doubles</a:t>
            </a:r>
          </a:p>
          <a:p>
            <a:pPr lvl="1"/>
            <a:r>
              <a:rPr lang="en-US" dirty="0"/>
              <a:t>Cache block = 8 doubles</a:t>
            </a:r>
          </a:p>
          <a:p>
            <a:pPr lvl="1"/>
            <a:r>
              <a:rPr lang="en-US" dirty="0"/>
              <a:t>Cache size C &lt;&lt; n (much smaller than n)</a:t>
            </a:r>
          </a:p>
          <a:p>
            <a:endParaRPr lang="en-US" dirty="0"/>
          </a:p>
          <a:p>
            <a:r>
              <a:rPr lang="en-US" dirty="0"/>
              <a:t>First iteration:</a:t>
            </a:r>
          </a:p>
          <a:p>
            <a:pPr lvl="1"/>
            <a:r>
              <a:rPr lang="en-US" dirty="0"/>
              <a:t>n/8 + n = 9n/8 misses</a:t>
            </a:r>
          </a:p>
          <a:p>
            <a:pPr lvl="1"/>
            <a:endParaRPr lang="en-US" dirty="0"/>
          </a:p>
          <a:p>
            <a:pPr lvl="1"/>
            <a:endParaRPr lang="en-US" dirty="0"/>
          </a:p>
          <a:p>
            <a:pPr lvl="1"/>
            <a:r>
              <a:rPr lang="en-US" dirty="0"/>
              <a:t>Afterwards </a:t>
            </a:r>
            <a:r>
              <a:rPr lang="en-US" dirty="0">
                <a:solidFill>
                  <a:srgbClr val="C00000"/>
                </a:solidFill>
              </a:rPr>
              <a:t>in cache:</a:t>
            </a:r>
            <a:br>
              <a:rPr lang="en-US" dirty="0"/>
            </a:br>
            <a:r>
              <a:rPr lang="en-US" dirty="0"/>
              <a:t>(schematic)</a:t>
            </a:r>
          </a:p>
        </p:txBody>
      </p:sp>
      <p:sp>
        <p:nvSpPr>
          <p:cNvPr id="4" name="Rectangle 3"/>
          <p:cNvSpPr/>
          <p:nvPr/>
        </p:nvSpPr>
        <p:spPr bwMode="auto">
          <a:xfrm>
            <a:off x="57103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5" name="Rectangle 4"/>
          <p:cNvSpPr/>
          <p:nvPr/>
        </p:nvSpPr>
        <p:spPr bwMode="auto">
          <a:xfrm>
            <a:off x="73105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cxnSp>
        <p:nvCxnSpPr>
          <p:cNvPr id="6" name="Straight Connector 5"/>
          <p:cNvCxnSpPr/>
          <p:nvPr/>
        </p:nvCxnSpPr>
        <p:spPr bwMode="auto">
          <a:xfrm>
            <a:off x="5710367" y="36576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196"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699" y="4071892"/>
            <a:ext cx="389850" cy="584775"/>
          </a:xfrm>
          <a:prstGeom prst="rect">
            <a:avLst/>
          </a:prstGeom>
          <a:noFill/>
        </p:spPr>
        <p:txBody>
          <a:bodyPr wrap="none" rtlCol="0">
            <a:spAutoFit/>
          </a:bodyPr>
          <a:lstStyle/>
          <a:p>
            <a:r>
              <a:rPr lang="en-US" sz="3200" dirty="0">
                <a:latin typeface="Calibri" pitchFamily="34" charset="0"/>
              </a:rPr>
              <a:t>*</a:t>
            </a:r>
          </a:p>
        </p:txBody>
      </p:sp>
      <p:sp>
        <p:nvSpPr>
          <p:cNvPr id="11" name="Rectangle 10"/>
          <p:cNvSpPr/>
          <p:nvPr/>
        </p:nvSpPr>
        <p:spPr bwMode="auto">
          <a:xfrm>
            <a:off x="3925234"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12" name="TextBox 11"/>
          <p:cNvSpPr txBox="1"/>
          <p:nvPr/>
        </p:nvSpPr>
        <p:spPr>
          <a:xfrm>
            <a:off x="5191484" y="3962400"/>
            <a:ext cx="389850" cy="584775"/>
          </a:xfrm>
          <a:prstGeom prst="rect">
            <a:avLst/>
          </a:prstGeom>
          <a:noFill/>
        </p:spPr>
        <p:txBody>
          <a:bodyPr wrap="none" rtlCol="0">
            <a:spAutoFit/>
          </a:bodyPr>
          <a:lstStyle/>
          <a:p>
            <a:r>
              <a:rPr lang="en-US" sz="3200" dirty="0">
                <a:latin typeface="Calibri" pitchFamily="34" charset="0"/>
              </a:rPr>
              <a:t>=</a:t>
            </a:r>
          </a:p>
        </p:txBody>
      </p:sp>
      <p:sp>
        <p:nvSpPr>
          <p:cNvPr id="13" name="Rectangle 12"/>
          <p:cNvSpPr/>
          <p:nvPr/>
        </p:nvSpPr>
        <p:spPr bwMode="auto">
          <a:xfrm>
            <a:off x="3925234" y="36576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a:latin typeface="Calibri" pitchFamily="34"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cxnSp>
        <p:nvCxnSpPr>
          <p:cNvPr id="18" name="Straight Connector 17"/>
          <p:cNvCxnSpPr/>
          <p:nvPr/>
        </p:nvCxnSpPr>
        <p:spPr bwMode="auto">
          <a:xfrm>
            <a:off x="5715000" y="52578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5829" y="58285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5672092"/>
            <a:ext cx="389850" cy="584775"/>
          </a:xfrm>
          <a:prstGeom prst="rect">
            <a:avLst/>
          </a:prstGeom>
          <a:noFill/>
        </p:spPr>
        <p:txBody>
          <a:bodyPr wrap="none" rtlCol="0">
            <a:spAutoFit/>
          </a:bodyPr>
          <a:lstStyle/>
          <a:p>
            <a:r>
              <a:rPr lang="en-US" sz="3200" dirty="0">
                <a:latin typeface="Calibri" pitchFamily="34" charset="0"/>
              </a:rPr>
              <a:t>*</a:t>
            </a:r>
          </a:p>
        </p:txBody>
      </p:sp>
      <p:sp>
        <p:nvSpPr>
          <p:cNvPr id="21" name="Rectangle 20"/>
          <p:cNvSpPr/>
          <p:nvPr/>
        </p:nvSpPr>
        <p:spPr bwMode="auto">
          <a:xfrm>
            <a:off x="3929867"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22" name="TextBox 21"/>
          <p:cNvSpPr txBox="1"/>
          <p:nvPr/>
        </p:nvSpPr>
        <p:spPr>
          <a:xfrm>
            <a:off x="5196117" y="5562600"/>
            <a:ext cx="389850" cy="584775"/>
          </a:xfrm>
          <a:prstGeom prst="rect">
            <a:avLst/>
          </a:prstGeom>
          <a:noFill/>
        </p:spPr>
        <p:txBody>
          <a:bodyPr wrap="none" rtlCol="0">
            <a:spAutoFit/>
          </a:bodyPr>
          <a:lstStyle/>
          <a:p>
            <a:r>
              <a:rPr lang="en-US" sz="3200" dirty="0">
                <a:latin typeface="Calibri" pitchFamily="34" charset="0"/>
              </a:rPr>
              <a:t>=</a:t>
            </a:r>
          </a:p>
        </p:txBody>
      </p:sp>
      <p:sp>
        <p:nvSpPr>
          <p:cNvPr id="23" name="Rectangle 22"/>
          <p:cNvSpPr/>
          <p:nvPr/>
        </p:nvSpPr>
        <p:spPr bwMode="auto">
          <a:xfrm>
            <a:off x="3929867" y="52578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24" name="Straight Connector 23"/>
          <p:cNvCxnSpPr/>
          <p:nvPr/>
        </p:nvCxnSpPr>
        <p:spPr bwMode="auto">
          <a:xfrm>
            <a:off x="6477000" y="5257800"/>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6155842"/>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7" name="TextBox 26"/>
          <p:cNvSpPr txBox="1"/>
          <p:nvPr/>
        </p:nvSpPr>
        <p:spPr>
          <a:xfrm>
            <a:off x="7095064" y="6400800"/>
            <a:ext cx="679994" cy="307777"/>
          </a:xfrm>
          <a:prstGeom prst="rect">
            <a:avLst/>
          </a:prstGeom>
          <a:noFill/>
        </p:spPr>
        <p:txBody>
          <a:bodyPr wrap="none" rtlCol="0">
            <a:spAutoFit/>
          </a:bodyPr>
          <a:lstStyle/>
          <a:p>
            <a:r>
              <a:rPr lang="en-US" sz="1400" dirty="0">
                <a:solidFill>
                  <a:srgbClr val="C00000"/>
                </a:solidFill>
                <a:latin typeface="Calibri" pitchFamily="34" charset="0"/>
              </a:rPr>
              <a:t>8 wide</a:t>
            </a:r>
          </a:p>
        </p:txBody>
      </p:sp>
    </p:spTree>
    <p:extLst>
      <p:ext uri="{BB962C8B-B14F-4D97-AF65-F5344CB8AC3E}">
        <p14:creationId xmlns:p14="http://schemas.microsoft.com/office/powerpoint/2010/main" val="419341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Outline</a:t>
            </a:r>
          </a:p>
        </p:txBody>
      </p:sp>
      <p:sp>
        <p:nvSpPr>
          <p:cNvPr id="4" name="Content Placeholder 3"/>
          <p:cNvSpPr>
            <a:spLocks noGrp="1"/>
          </p:cNvSpPr>
          <p:nvPr>
            <p:ph idx="1"/>
          </p:nvPr>
        </p:nvSpPr>
        <p:spPr/>
        <p:txBody>
          <a:bodyPr/>
          <a:lstStyle/>
          <a:p>
            <a:r>
              <a:rPr lang="en-US" dirty="0"/>
              <a:t>Schedule</a:t>
            </a:r>
          </a:p>
          <a:p>
            <a:r>
              <a:rPr lang="en-US" dirty="0"/>
              <a:t>Memory organization</a:t>
            </a:r>
          </a:p>
          <a:p>
            <a:r>
              <a:rPr lang="en-US" dirty="0"/>
              <a:t>Caching</a:t>
            </a:r>
          </a:p>
          <a:p>
            <a:pPr lvl="1"/>
            <a:r>
              <a:rPr lang="en-US" dirty="0"/>
              <a:t>Different types of locality</a:t>
            </a:r>
          </a:p>
          <a:p>
            <a:pPr lvl="1"/>
            <a:r>
              <a:rPr lang="en-US" dirty="0"/>
              <a:t>Cache organization</a:t>
            </a:r>
          </a:p>
          <a:p>
            <a:r>
              <a:rPr lang="en-US" dirty="0"/>
              <a:t>Cache lab</a:t>
            </a:r>
          </a:p>
          <a:p>
            <a:pPr lvl="1"/>
            <a:r>
              <a:rPr lang="en-US" dirty="0"/>
              <a:t>Part (a) Building Cache Simulator</a:t>
            </a:r>
          </a:p>
          <a:p>
            <a:pPr lvl="1"/>
            <a:r>
              <a:rPr lang="en-US" dirty="0"/>
              <a:t>Part (b) Efficient Matrix Transpose</a:t>
            </a:r>
          </a:p>
          <a:p>
            <a:pPr lvl="1"/>
            <a:r>
              <a:rPr lang="en-US" dirty="0"/>
              <a:t>Blocking</a:t>
            </a:r>
          </a:p>
        </p:txBody>
      </p:sp>
    </p:spTree>
    <p:extLst>
      <p:ext uri="{BB962C8B-B14F-4D97-AF65-F5344CB8AC3E}">
        <p14:creationId xmlns:p14="http://schemas.microsoft.com/office/powerpoint/2010/main" val="3686401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396875" y="1209675"/>
            <a:ext cx="7896225" cy="3057525"/>
          </a:xfrm>
        </p:spPr>
        <p:txBody>
          <a:bodyPr/>
          <a:lstStyle/>
          <a:p>
            <a:r>
              <a:rPr lang="en-US" dirty="0"/>
              <a:t>Assume: </a:t>
            </a:r>
          </a:p>
          <a:p>
            <a:pPr lvl="1"/>
            <a:r>
              <a:rPr lang="en-US" dirty="0"/>
              <a:t>Matrix elements are doubles</a:t>
            </a:r>
          </a:p>
          <a:p>
            <a:pPr lvl="1"/>
            <a:r>
              <a:rPr lang="en-US" dirty="0"/>
              <a:t>Cache block = 8 doubles</a:t>
            </a:r>
          </a:p>
          <a:p>
            <a:pPr lvl="1"/>
            <a:r>
              <a:rPr lang="en-US" dirty="0"/>
              <a:t>Cache size C &lt;&lt; n (much smaller than n)</a:t>
            </a:r>
          </a:p>
          <a:p>
            <a:endParaRPr lang="en-US" dirty="0"/>
          </a:p>
          <a:p>
            <a:r>
              <a:rPr lang="en-US" dirty="0"/>
              <a:t>Second iteration:</a:t>
            </a:r>
          </a:p>
          <a:p>
            <a:pPr lvl="1"/>
            <a:r>
              <a:rPr lang="en-US" dirty="0"/>
              <a:t>Again:</a:t>
            </a:r>
            <a:br>
              <a:rPr lang="en-US" dirty="0"/>
            </a:br>
            <a:r>
              <a:rPr lang="en-US" dirty="0"/>
              <a:t>n/8 + n = 9n/8 misses</a:t>
            </a:r>
          </a:p>
          <a:p>
            <a:pPr lvl="1"/>
            <a:endParaRPr lang="en-US" dirty="0"/>
          </a:p>
          <a:p>
            <a:pPr lvl="1"/>
            <a:endParaRPr lang="en-US" dirty="0"/>
          </a:p>
          <a:p>
            <a:r>
              <a:rPr lang="en-US" dirty="0"/>
              <a:t>Total misses:</a:t>
            </a:r>
          </a:p>
          <a:p>
            <a:pPr lvl="1"/>
            <a:r>
              <a:rPr lang="en-US" dirty="0"/>
              <a:t>9n/8 * n</a:t>
            </a:r>
            <a:r>
              <a:rPr lang="en-US" baseline="30000" dirty="0"/>
              <a:t>2</a:t>
            </a:r>
            <a:r>
              <a:rPr lang="en-US" dirty="0"/>
              <a:t> = (9/8) * n</a:t>
            </a:r>
            <a:r>
              <a:rPr lang="en-US" baseline="30000" dirty="0"/>
              <a:t>3</a:t>
            </a:r>
            <a:r>
              <a:rPr lang="en-US" dirty="0"/>
              <a:t> </a:t>
            </a: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a:latin typeface="Calibri" pitchFamily="34" charset="0"/>
              </a:rPr>
              <a:t>n</a:t>
            </a:r>
          </a:p>
        </p:txBody>
      </p:sp>
      <p:sp>
        <p:nvSpPr>
          <p:cNvPr id="16" name="Rectangle 15"/>
          <p:cNvSpPr/>
          <p:nvPr/>
        </p:nvSpPr>
        <p:spPr bwMode="auto">
          <a:xfrm>
            <a:off x="5715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17" name="Rectangle 16"/>
          <p:cNvSpPr/>
          <p:nvPr/>
        </p:nvSpPr>
        <p:spPr bwMode="auto">
          <a:xfrm>
            <a:off x="7315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cxnSp>
        <p:nvCxnSpPr>
          <p:cNvPr id="18" name="Straight Connector 17"/>
          <p:cNvCxnSpPr/>
          <p:nvPr/>
        </p:nvCxnSpPr>
        <p:spPr bwMode="auto">
          <a:xfrm>
            <a:off x="5715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4068915"/>
            <a:ext cx="389850" cy="584775"/>
          </a:xfrm>
          <a:prstGeom prst="rect">
            <a:avLst/>
          </a:prstGeom>
          <a:noFill/>
        </p:spPr>
        <p:txBody>
          <a:bodyPr wrap="none" rtlCol="0">
            <a:spAutoFit/>
          </a:bodyPr>
          <a:lstStyle/>
          <a:p>
            <a:r>
              <a:rPr lang="en-US" sz="3200" dirty="0">
                <a:latin typeface="Calibri" pitchFamily="34" charset="0"/>
              </a:rPr>
              <a:t>*</a:t>
            </a:r>
          </a:p>
        </p:txBody>
      </p:sp>
      <p:sp>
        <p:nvSpPr>
          <p:cNvPr id="21" name="Rectangle 20"/>
          <p:cNvSpPr/>
          <p:nvPr/>
        </p:nvSpPr>
        <p:spPr bwMode="auto">
          <a:xfrm>
            <a:off x="3929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22" name="TextBox 21"/>
          <p:cNvSpPr txBox="1"/>
          <p:nvPr/>
        </p:nvSpPr>
        <p:spPr>
          <a:xfrm>
            <a:off x="5196117" y="3959423"/>
            <a:ext cx="389850" cy="584775"/>
          </a:xfrm>
          <a:prstGeom prst="rect">
            <a:avLst/>
          </a:prstGeom>
          <a:noFill/>
        </p:spPr>
        <p:txBody>
          <a:bodyPr wrap="none" rtlCol="0">
            <a:spAutoFit/>
          </a:bodyPr>
          <a:lstStyle/>
          <a:p>
            <a:r>
              <a:rPr lang="en-US" sz="3200" dirty="0">
                <a:latin typeface="Calibri" pitchFamily="34" charset="0"/>
              </a:rPr>
              <a:t>=</a:t>
            </a:r>
          </a:p>
        </p:txBody>
      </p:sp>
      <p:sp>
        <p:nvSpPr>
          <p:cNvPr id="23" name="Rectangle 22"/>
          <p:cNvSpPr/>
          <p:nvPr/>
        </p:nvSpPr>
        <p:spPr bwMode="auto">
          <a:xfrm>
            <a:off x="4004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24" name="Straight Connector 23"/>
          <p:cNvCxnSpPr/>
          <p:nvPr/>
        </p:nvCxnSpPr>
        <p:spPr bwMode="auto">
          <a:xfrm>
            <a:off x="6477000" y="365462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4552665"/>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7" name="TextBox 26"/>
          <p:cNvSpPr txBox="1"/>
          <p:nvPr/>
        </p:nvSpPr>
        <p:spPr>
          <a:xfrm>
            <a:off x="7095064" y="4797623"/>
            <a:ext cx="679994" cy="307777"/>
          </a:xfrm>
          <a:prstGeom prst="rect">
            <a:avLst/>
          </a:prstGeom>
          <a:noFill/>
        </p:spPr>
        <p:txBody>
          <a:bodyPr wrap="none" rtlCol="0">
            <a:spAutoFit/>
          </a:bodyPr>
          <a:lstStyle/>
          <a:p>
            <a:r>
              <a:rPr lang="en-US" sz="1400" dirty="0">
                <a:solidFill>
                  <a:srgbClr val="C00000"/>
                </a:solidFill>
                <a:latin typeface="Calibri" pitchFamily="34" charset="0"/>
              </a:rPr>
              <a:t>8 wide</a:t>
            </a:r>
          </a:p>
        </p:txBody>
      </p:sp>
    </p:spTree>
    <p:extLst>
      <p:ext uri="{BB962C8B-B14F-4D97-AF65-F5344CB8AC3E}">
        <p14:creationId xmlns:p14="http://schemas.microsoft.com/office/powerpoint/2010/main" val="236244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Blocked Matrix Multiplication</a:t>
            </a:r>
          </a:p>
        </p:txBody>
      </p:sp>
      <p:sp>
        <p:nvSpPr>
          <p:cNvPr id="4" name="Rectangle 7"/>
          <p:cNvSpPr>
            <a:spLocks noChangeArrowheads="1"/>
          </p:cNvSpPr>
          <p:nvPr/>
        </p:nvSpPr>
        <p:spPr bwMode="auto">
          <a:xfrm>
            <a:off x="499532" y="1332469"/>
            <a:ext cx="7958668" cy="3105978"/>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400" dirty="0">
                <a:latin typeface="Courier New" pitchFamily="49" charset="0"/>
              </a:rPr>
              <a:t>c = (double *) </a:t>
            </a:r>
            <a:r>
              <a:rPr lang="en-US" sz="1400" dirty="0" err="1">
                <a:latin typeface="Courier New" pitchFamily="49" charset="0"/>
              </a:rPr>
              <a:t>calloc</a:t>
            </a:r>
            <a:r>
              <a:rPr lang="en-US" sz="1400" dirty="0">
                <a:latin typeface="Courier New" pitchFamily="49" charset="0"/>
              </a:rPr>
              <a:t>(</a:t>
            </a:r>
            <a:r>
              <a:rPr lang="en-US" sz="1400" dirty="0" err="1">
                <a:latin typeface="Courier New" pitchFamily="49" charset="0"/>
              </a:rPr>
              <a:t>sizeof</a:t>
            </a:r>
            <a:r>
              <a:rPr lang="en-US" sz="1400" dirty="0">
                <a:latin typeface="Courier New" pitchFamily="49" charset="0"/>
              </a:rPr>
              <a:t>(double), n*n);</a:t>
            </a:r>
          </a:p>
          <a:p>
            <a:pPr algn="l">
              <a:lnSpc>
                <a:spcPct val="100000"/>
              </a:lnSpc>
            </a:pPr>
            <a:endParaRPr lang="en-US" sz="1400" dirty="0">
              <a:latin typeface="Courier New" pitchFamily="49" charset="0"/>
            </a:endParaRPr>
          </a:p>
          <a:p>
            <a:pPr algn="l">
              <a:lnSpc>
                <a:spcPct val="100000"/>
              </a:lnSpc>
            </a:pPr>
            <a:r>
              <a:rPr lang="en-US" sz="1400" dirty="0">
                <a:solidFill>
                  <a:srgbClr val="990000"/>
                </a:solidFill>
                <a:latin typeface="Courier New" pitchFamily="49" charset="0"/>
              </a:rPr>
              <a:t>/* Multiply n x n matrices a and b  */</a:t>
            </a:r>
          </a:p>
          <a:p>
            <a:pPr algn="l">
              <a:lnSpc>
                <a:spcPct val="100000"/>
              </a:lnSpc>
            </a:pPr>
            <a:r>
              <a:rPr lang="en-US" sz="1400" dirty="0">
                <a:latin typeface="Courier New" pitchFamily="49" charset="0"/>
              </a:rPr>
              <a:t>void </a:t>
            </a:r>
            <a:r>
              <a:rPr lang="en-US" sz="1400" dirty="0" err="1">
                <a:latin typeface="Courier New" pitchFamily="49" charset="0"/>
              </a:rPr>
              <a:t>mmm</a:t>
            </a:r>
            <a:r>
              <a:rPr lang="en-US" sz="1400" dirty="0">
                <a:latin typeface="Courier New" pitchFamily="49" charset="0"/>
              </a:rPr>
              <a:t>(double *a, double *b, double *c, </a:t>
            </a:r>
            <a:r>
              <a:rPr lang="en-US" sz="1400" dirty="0" err="1">
                <a:latin typeface="Courier New" pitchFamily="49" charset="0"/>
              </a:rPr>
              <a:t>int</a:t>
            </a:r>
            <a:r>
              <a:rPr lang="en-US" sz="1400" dirty="0">
                <a:latin typeface="Courier New" pitchFamily="49" charset="0"/>
              </a:rPr>
              <a:t> n) {</a:t>
            </a:r>
          </a:p>
          <a:p>
            <a:pPr algn="l">
              <a:lnSpc>
                <a:spcPct val="100000"/>
              </a:lnSpc>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i</a:t>
            </a:r>
            <a:r>
              <a:rPr lang="en-US" sz="1400" dirty="0">
                <a:latin typeface="Courier New" pitchFamily="49" charset="0"/>
              </a:rPr>
              <a:t>, j, k;</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+=B)</a:t>
            </a:r>
          </a:p>
          <a:p>
            <a:pPr algn="l">
              <a:lnSpc>
                <a:spcPct val="100000"/>
              </a:lnSpc>
            </a:pPr>
            <a:r>
              <a:rPr lang="en-US" sz="1400" dirty="0">
                <a:latin typeface="Courier New" pitchFamily="49" charset="0"/>
              </a:rPr>
              <a:t>	for (j = 0; j &lt; n; j+=B)</a:t>
            </a:r>
          </a:p>
          <a:p>
            <a:pPr algn="l">
              <a:lnSpc>
                <a:spcPct val="100000"/>
              </a:lnSpc>
            </a:pPr>
            <a:r>
              <a:rPr lang="en-US" sz="1400" dirty="0">
                <a:latin typeface="Courier New" pitchFamily="49" charset="0"/>
              </a:rPr>
              <a:t>             for (k = 0; k &lt; n; k+=B)</a:t>
            </a:r>
          </a:p>
          <a:p>
            <a:pPr algn="l">
              <a:lnSpc>
                <a:spcPct val="100000"/>
              </a:lnSpc>
            </a:pPr>
            <a:r>
              <a:rPr lang="en-US" sz="1400" dirty="0">
                <a:latin typeface="Courier New" pitchFamily="49" charset="0"/>
              </a:rPr>
              <a:t>		 </a:t>
            </a:r>
            <a:r>
              <a:rPr lang="en-US" sz="1400" dirty="0">
                <a:solidFill>
                  <a:srgbClr val="990000"/>
                </a:solidFill>
                <a:latin typeface="Courier New" pitchFamily="49" charset="0"/>
              </a:rPr>
              <a:t>/* B x B mini matrix multiplications */</a:t>
            </a:r>
          </a:p>
          <a:p>
            <a:pPr algn="l">
              <a:lnSpc>
                <a:spcPct val="100000"/>
              </a:lnSpc>
            </a:pPr>
            <a:r>
              <a:rPr lang="en-US" sz="1400" dirty="0">
                <a:latin typeface="Courier New" pitchFamily="49" charset="0"/>
              </a:rPr>
              <a:t>                  for (i1 = </a:t>
            </a:r>
            <a:r>
              <a:rPr lang="en-US" sz="1400" dirty="0" err="1">
                <a:latin typeface="Courier New" pitchFamily="49" charset="0"/>
              </a:rPr>
              <a:t>i</a:t>
            </a:r>
            <a:r>
              <a:rPr lang="en-US" sz="1400" dirty="0">
                <a:latin typeface="Courier New" pitchFamily="49" charset="0"/>
              </a:rPr>
              <a:t>; i1 &lt; </a:t>
            </a:r>
            <a:r>
              <a:rPr lang="en-US" sz="1400" dirty="0" err="1">
                <a:latin typeface="Courier New" pitchFamily="49" charset="0"/>
              </a:rPr>
              <a:t>i+B</a:t>
            </a:r>
            <a:r>
              <a:rPr lang="en-US" sz="1400" dirty="0">
                <a:latin typeface="Courier New" pitchFamily="49" charset="0"/>
              </a:rPr>
              <a:t>; </a:t>
            </a:r>
            <a:r>
              <a:rPr lang="en-US" sz="1400" dirty="0" err="1">
                <a:latin typeface="Courier New" pitchFamily="49" charset="0"/>
              </a:rPr>
              <a:t>i</a:t>
            </a:r>
            <a:r>
              <a:rPr lang="en-US" sz="1400" dirty="0">
                <a:latin typeface="Courier New" pitchFamily="49" charset="0"/>
              </a:rPr>
              <a:t>++)</a:t>
            </a:r>
          </a:p>
          <a:p>
            <a:r>
              <a:rPr lang="en-US" sz="1400" dirty="0">
                <a:latin typeface="Courier New" pitchFamily="49" charset="0"/>
              </a:rPr>
              <a:t>                      for (j1 = j; j1 &lt; </a:t>
            </a:r>
            <a:r>
              <a:rPr lang="en-US" sz="1400" dirty="0" err="1">
                <a:latin typeface="Courier New" pitchFamily="49" charset="0"/>
              </a:rPr>
              <a:t>j+B</a:t>
            </a:r>
            <a:r>
              <a:rPr lang="en-US" sz="1400" dirty="0">
                <a:latin typeface="Courier New" pitchFamily="49" charset="0"/>
              </a:rPr>
              <a:t>; j++)</a:t>
            </a:r>
          </a:p>
          <a:p>
            <a:r>
              <a:rPr lang="en-US" sz="1400" dirty="0">
                <a:latin typeface="Courier New" pitchFamily="49" charset="0"/>
              </a:rPr>
              <a:t>                          for (k1 = k; k1 &lt; </a:t>
            </a:r>
            <a:r>
              <a:rPr lang="en-US" sz="1400" dirty="0" err="1">
                <a:latin typeface="Courier New" pitchFamily="49" charset="0"/>
              </a:rPr>
              <a:t>k+B</a:t>
            </a:r>
            <a:r>
              <a:rPr lang="en-US" sz="1400" dirty="0">
                <a:latin typeface="Courier New" pitchFamily="49" charset="0"/>
              </a:rPr>
              <a:t>; k++)</a:t>
            </a:r>
          </a:p>
          <a:p>
            <a:pPr algn="l">
              <a:lnSpc>
                <a:spcPct val="100000"/>
              </a:lnSpc>
            </a:pPr>
            <a:r>
              <a:rPr lang="en-US" sz="1400" dirty="0">
                <a:latin typeface="Courier New" pitchFamily="49" charset="0"/>
              </a:rPr>
              <a:t>	                      c[i1*n+j1] += a[i1*n + k1]*b[k1*n + j1];</a:t>
            </a:r>
          </a:p>
          <a:p>
            <a:pPr algn="l">
              <a:lnSpc>
                <a:spcPct val="100000"/>
              </a:lnSpc>
            </a:pPr>
            <a:r>
              <a:rPr lang="en-US" sz="1400" dirty="0">
                <a:latin typeface="Courier New" pitchFamily="49" charset="0"/>
              </a:rPr>
              <a:t>}</a:t>
            </a:r>
          </a:p>
        </p:txBody>
      </p:sp>
      <p:sp>
        <p:nvSpPr>
          <p:cNvPr id="5" name="Rectangle 4"/>
          <p:cNvSpPr/>
          <p:nvPr/>
        </p:nvSpPr>
        <p:spPr bwMode="auto">
          <a:xfrm>
            <a:off x="22846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a</a:t>
            </a:r>
          </a:p>
        </p:txBody>
      </p:sp>
      <p:sp>
        <p:nvSpPr>
          <p:cNvPr id="6" name="Rectangle 5"/>
          <p:cNvSpPr/>
          <p:nvPr/>
        </p:nvSpPr>
        <p:spPr bwMode="auto">
          <a:xfrm>
            <a:off x="38848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b</a:t>
            </a:r>
          </a:p>
        </p:txBody>
      </p:sp>
      <p:sp>
        <p:nvSpPr>
          <p:cNvPr id="9" name="TextBox 8"/>
          <p:cNvSpPr txBox="1"/>
          <p:nvPr/>
        </p:nvSpPr>
        <p:spPr>
          <a:xfrm>
            <a:off x="1981200" y="5471173"/>
            <a:ext cx="357790" cy="369332"/>
          </a:xfrm>
          <a:prstGeom prst="rect">
            <a:avLst/>
          </a:prstGeom>
          <a:noFill/>
        </p:spPr>
        <p:txBody>
          <a:bodyPr wrap="none" rtlCol="0">
            <a:spAutoFit/>
          </a:bodyPr>
          <a:lstStyle/>
          <a:p>
            <a:r>
              <a:rPr lang="en-US" sz="1800" dirty="0">
                <a:latin typeface="Calibri" pitchFamily="34" charset="0"/>
              </a:rPr>
              <a:t>i1</a:t>
            </a:r>
          </a:p>
        </p:txBody>
      </p:sp>
      <p:sp>
        <p:nvSpPr>
          <p:cNvPr id="10" name="TextBox 9"/>
          <p:cNvSpPr txBox="1"/>
          <p:nvPr/>
        </p:nvSpPr>
        <p:spPr>
          <a:xfrm>
            <a:off x="4394196" y="4419600"/>
            <a:ext cx="360996" cy="369332"/>
          </a:xfrm>
          <a:prstGeom prst="rect">
            <a:avLst/>
          </a:prstGeom>
          <a:noFill/>
        </p:spPr>
        <p:txBody>
          <a:bodyPr wrap="none" rtlCol="0">
            <a:spAutoFit/>
          </a:bodyPr>
          <a:lstStyle/>
          <a:p>
            <a:r>
              <a:rPr lang="en-US" sz="1800" dirty="0">
                <a:latin typeface="Calibri" pitchFamily="34" charset="0"/>
              </a:rPr>
              <a:t>j1</a:t>
            </a:r>
          </a:p>
        </p:txBody>
      </p:sp>
      <p:sp>
        <p:nvSpPr>
          <p:cNvPr id="12" name="TextBox 11"/>
          <p:cNvSpPr txBox="1"/>
          <p:nvPr/>
        </p:nvSpPr>
        <p:spPr>
          <a:xfrm>
            <a:off x="3469997" y="5214892"/>
            <a:ext cx="389850" cy="584775"/>
          </a:xfrm>
          <a:prstGeom prst="rect">
            <a:avLst/>
          </a:prstGeom>
          <a:noFill/>
        </p:spPr>
        <p:txBody>
          <a:bodyPr wrap="none" rtlCol="0">
            <a:spAutoFit/>
          </a:bodyPr>
          <a:lstStyle/>
          <a:p>
            <a:r>
              <a:rPr lang="en-US" sz="3200" dirty="0">
                <a:latin typeface="Calibri" pitchFamily="34" charset="0"/>
              </a:rPr>
              <a:t>*</a:t>
            </a:r>
          </a:p>
        </p:txBody>
      </p:sp>
      <p:sp>
        <p:nvSpPr>
          <p:cNvPr id="13" name="Rectangle 12"/>
          <p:cNvSpPr/>
          <p:nvPr/>
        </p:nvSpPr>
        <p:spPr bwMode="auto">
          <a:xfrm>
            <a:off x="4995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latin typeface="Courier New" pitchFamily="49" charset="0"/>
                <a:cs typeface="Courier New" pitchFamily="49" charset="0"/>
              </a:rPr>
              <a:t>c</a:t>
            </a:r>
          </a:p>
        </p:txBody>
      </p:sp>
      <p:sp>
        <p:nvSpPr>
          <p:cNvPr id="14" name="TextBox 13"/>
          <p:cNvSpPr txBox="1"/>
          <p:nvPr/>
        </p:nvSpPr>
        <p:spPr>
          <a:xfrm>
            <a:off x="1765782" y="5105400"/>
            <a:ext cx="389850" cy="584775"/>
          </a:xfrm>
          <a:prstGeom prst="rect">
            <a:avLst/>
          </a:prstGeom>
          <a:noFill/>
        </p:spPr>
        <p:txBody>
          <a:bodyPr wrap="none" rtlCol="0">
            <a:spAutoFit/>
          </a:bodyPr>
          <a:lstStyle/>
          <a:p>
            <a:r>
              <a:rPr lang="en-US" sz="3200" dirty="0">
                <a:latin typeface="Calibri" pitchFamily="34" charset="0"/>
              </a:rPr>
              <a:t>=</a:t>
            </a:r>
          </a:p>
        </p:txBody>
      </p:sp>
      <p:sp>
        <p:nvSpPr>
          <p:cNvPr id="16" name="Rectangle 15"/>
          <p:cNvSpPr/>
          <p:nvPr/>
        </p:nvSpPr>
        <p:spPr bwMode="auto">
          <a:xfrm>
            <a:off x="1143000" y="5588001"/>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 name="Rectangle 18"/>
          <p:cNvSpPr/>
          <p:nvPr/>
        </p:nvSpPr>
        <p:spPr bwMode="auto">
          <a:xfrm>
            <a:off x="2284665" y="55626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0" name="Rectangle 19"/>
          <p:cNvSpPr/>
          <p:nvPr/>
        </p:nvSpPr>
        <p:spPr bwMode="auto">
          <a:xfrm rot="5400000">
            <a:off x="3996268" y="5257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23" name="Straight Connector 22"/>
          <p:cNvCxnSpPr/>
          <p:nvPr/>
        </p:nvCxnSpPr>
        <p:spPr bwMode="auto">
          <a:xfrm rot="5400000">
            <a:off x="2848242"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09"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163"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763" y="566763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07934" y="5266267"/>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756917" y="6324600"/>
            <a:ext cx="1627882" cy="369332"/>
          </a:xfrm>
          <a:prstGeom prst="rect">
            <a:avLst/>
          </a:prstGeom>
          <a:noFill/>
        </p:spPr>
        <p:txBody>
          <a:bodyPr wrap="none" rtlCol="0">
            <a:spAutoFit/>
          </a:bodyPr>
          <a:lstStyle/>
          <a:p>
            <a:r>
              <a:rPr lang="en-US" sz="1800" dirty="0">
                <a:solidFill>
                  <a:schemeClr val="tx1">
                    <a:lumMod val="65000"/>
                    <a:lumOff val="35000"/>
                  </a:schemeClr>
                </a:solidFill>
                <a:latin typeface="Calibri" pitchFamily="34" charset="0"/>
              </a:rPr>
              <a:t>Block size B x B</a:t>
            </a:r>
          </a:p>
        </p:txBody>
      </p:sp>
      <p:cxnSp>
        <p:nvCxnSpPr>
          <p:cNvPr id="34" name="Straight Arrow Connector 33"/>
          <p:cNvCxnSpPr>
            <a:stCxn id="32" idx="0"/>
            <a:endCxn id="20" idx="3"/>
          </p:cNvCxnSpPr>
          <p:nvPr/>
        </p:nvCxnSpPr>
        <p:spPr bwMode="auto">
          <a:xfrm rot="16200000" flipV="1">
            <a:off x="4378813" y="6132555"/>
            <a:ext cx="381000" cy="3090"/>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605736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396875" y="1209675"/>
            <a:ext cx="7896225" cy="3057525"/>
          </a:xfrm>
        </p:spPr>
        <p:txBody>
          <a:bodyPr/>
          <a:lstStyle/>
          <a:p>
            <a:r>
              <a:rPr lang="en-US" dirty="0"/>
              <a:t>Assume: </a:t>
            </a:r>
          </a:p>
          <a:p>
            <a:pPr lvl="1"/>
            <a:r>
              <a:rPr lang="en-US" dirty="0"/>
              <a:t>Cache block = 8 doubles</a:t>
            </a:r>
          </a:p>
          <a:p>
            <a:pPr lvl="1"/>
            <a:r>
              <a:rPr lang="en-US" dirty="0"/>
              <a:t>Cache size C &lt;&lt; n (much smaller than n)</a:t>
            </a:r>
          </a:p>
          <a:p>
            <a:pPr lvl="1"/>
            <a:r>
              <a:rPr lang="en-US" dirty="0"/>
              <a:t>Three blocks       fit into cache: 3B</a:t>
            </a:r>
            <a:r>
              <a:rPr lang="en-US" baseline="30000" dirty="0"/>
              <a:t>2</a:t>
            </a:r>
            <a:r>
              <a:rPr lang="en-US" dirty="0"/>
              <a:t> &lt; C</a:t>
            </a:r>
          </a:p>
          <a:p>
            <a:endParaRPr lang="en-US" dirty="0"/>
          </a:p>
          <a:p>
            <a:r>
              <a:rPr lang="en-US" dirty="0"/>
              <a:t>First (block) iteration:</a:t>
            </a:r>
          </a:p>
          <a:p>
            <a:pPr lvl="1"/>
            <a:r>
              <a:rPr lang="en-US" dirty="0"/>
              <a:t>B</a:t>
            </a:r>
            <a:r>
              <a:rPr lang="en-US" baseline="30000" dirty="0"/>
              <a:t>2</a:t>
            </a:r>
            <a:r>
              <a:rPr lang="en-US" dirty="0"/>
              <a:t>/8 misses for each block</a:t>
            </a:r>
          </a:p>
          <a:p>
            <a:pPr lvl="1"/>
            <a:r>
              <a:rPr lang="en-US" dirty="0"/>
              <a:t>2n/B * B</a:t>
            </a:r>
            <a:r>
              <a:rPr lang="en-US" baseline="30000" dirty="0"/>
              <a:t>2</a:t>
            </a:r>
            <a:r>
              <a:rPr lang="en-US" dirty="0"/>
              <a:t>/8 = </a:t>
            </a:r>
            <a:r>
              <a:rPr lang="en-US" dirty="0" err="1"/>
              <a:t>nB</a:t>
            </a:r>
            <a:r>
              <a:rPr lang="en-US" dirty="0"/>
              <a:t>/4</a:t>
            </a:r>
            <a:br>
              <a:rPr lang="en-US" dirty="0"/>
            </a:br>
            <a:r>
              <a:rPr lang="en-US" dirty="0"/>
              <a:t>(omitting matrix c)</a:t>
            </a:r>
          </a:p>
          <a:p>
            <a:pPr lvl="1"/>
            <a:endParaRPr lang="en-US" dirty="0"/>
          </a:p>
          <a:p>
            <a:pPr lvl="1"/>
            <a:endParaRPr lang="en-US" dirty="0"/>
          </a:p>
          <a:p>
            <a:pPr lvl="1"/>
            <a:r>
              <a:rPr lang="en-US" dirty="0"/>
              <a:t>Afterwards in cache</a:t>
            </a:r>
            <a:br>
              <a:rPr lang="en-US" dirty="0"/>
            </a:br>
            <a:r>
              <a:rPr lang="en-US" dirty="0"/>
              <a:t>(schematic)</a:t>
            </a:r>
          </a:p>
        </p:txBody>
      </p:sp>
      <p:sp>
        <p:nvSpPr>
          <p:cNvPr id="25" name="Rectangle 24"/>
          <p:cNvSpPr/>
          <p:nvPr/>
        </p:nvSpPr>
        <p:spPr bwMode="auto">
          <a:xfrm>
            <a:off x="58999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28" name="Rectangle 27"/>
          <p:cNvSpPr/>
          <p:nvPr/>
        </p:nvSpPr>
        <p:spPr bwMode="auto">
          <a:xfrm>
            <a:off x="75001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31" name="TextBox 30"/>
          <p:cNvSpPr txBox="1"/>
          <p:nvPr/>
        </p:nvSpPr>
        <p:spPr>
          <a:xfrm>
            <a:off x="7085265" y="5976892"/>
            <a:ext cx="389850" cy="584775"/>
          </a:xfrm>
          <a:prstGeom prst="rect">
            <a:avLst/>
          </a:prstGeom>
          <a:noFill/>
        </p:spPr>
        <p:txBody>
          <a:bodyPr wrap="none" rtlCol="0">
            <a:spAutoFit/>
          </a:bodyPr>
          <a:lstStyle/>
          <a:p>
            <a:r>
              <a:rPr lang="en-US" sz="3200" dirty="0">
                <a:latin typeface="Calibri" pitchFamily="34" charset="0"/>
              </a:rPr>
              <a:t>*</a:t>
            </a:r>
          </a:p>
        </p:txBody>
      </p:sp>
      <p:sp>
        <p:nvSpPr>
          <p:cNvPr id="32" name="Rectangle 31"/>
          <p:cNvSpPr/>
          <p:nvPr/>
        </p:nvSpPr>
        <p:spPr bwMode="auto">
          <a:xfrm>
            <a:off x="41148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33" name="TextBox 32"/>
          <p:cNvSpPr txBox="1"/>
          <p:nvPr/>
        </p:nvSpPr>
        <p:spPr>
          <a:xfrm>
            <a:off x="5381050" y="5867400"/>
            <a:ext cx="389850" cy="584775"/>
          </a:xfrm>
          <a:prstGeom prst="rect">
            <a:avLst/>
          </a:prstGeom>
          <a:noFill/>
        </p:spPr>
        <p:txBody>
          <a:bodyPr wrap="none" rtlCol="0">
            <a:spAutoFit/>
          </a:bodyPr>
          <a:lstStyle/>
          <a:p>
            <a:r>
              <a:rPr lang="en-US" sz="3200" dirty="0">
                <a:latin typeface="Calibri" pitchFamily="34" charset="0"/>
              </a:rPr>
              <a:t>=</a:t>
            </a:r>
          </a:p>
        </p:txBody>
      </p:sp>
      <p:sp>
        <p:nvSpPr>
          <p:cNvPr id="34" name="Rectangle 33"/>
          <p:cNvSpPr/>
          <p:nvPr/>
        </p:nvSpPr>
        <p:spPr bwMode="auto">
          <a:xfrm>
            <a:off x="4114800" y="55626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7" name="Rectangle 36"/>
          <p:cNvSpPr/>
          <p:nvPr/>
        </p:nvSpPr>
        <p:spPr bwMode="auto">
          <a:xfrm>
            <a:off x="5899933" y="55607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8" name="Rectangle 37"/>
          <p:cNvSpPr/>
          <p:nvPr/>
        </p:nvSpPr>
        <p:spPr bwMode="auto">
          <a:xfrm rot="5400000">
            <a:off x="7029618"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39" name="Straight Connector 38"/>
          <p:cNvCxnSpPr/>
          <p:nvPr/>
        </p:nvCxnSpPr>
        <p:spPr bwMode="auto">
          <a:xfrm rot="5400000">
            <a:off x="6463510"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56657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284" y="60282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3" name="Rectangle 52"/>
          <p:cNvSpPr/>
          <p:nvPr/>
        </p:nvSpPr>
        <p:spPr bwMode="auto">
          <a:xfrm>
            <a:off x="6814083" y="5552267"/>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5" name="Rectangle 5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56" name="Rectangle 55"/>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57" name="TextBox 56"/>
          <p:cNvSpPr txBox="1"/>
          <p:nvPr/>
        </p:nvSpPr>
        <p:spPr>
          <a:xfrm>
            <a:off x="7085265" y="4148092"/>
            <a:ext cx="389850" cy="584775"/>
          </a:xfrm>
          <a:prstGeom prst="rect">
            <a:avLst/>
          </a:prstGeom>
          <a:noFill/>
        </p:spPr>
        <p:txBody>
          <a:bodyPr wrap="none" rtlCol="0">
            <a:spAutoFit/>
          </a:bodyPr>
          <a:lstStyle/>
          <a:p>
            <a:r>
              <a:rPr lang="en-US" sz="3200" dirty="0">
                <a:latin typeface="Calibri" pitchFamily="34" charset="0"/>
              </a:rPr>
              <a:t>*</a:t>
            </a:r>
          </a:p>
        </p:txBody>
      </p:sp>
      <p:sp>
        <p:nvSpPr>
          <p:cNvPr id="58" name="Rectangle 57"/>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59" name="TextBox 58"/>
          <p:cNvSpPr txBox="1"/>
          <p:nvPr/>
        </p:nvSpPr>
        <p:spPr>
          <a:xfrm>
            <a:off x="5381050" y="4038600"/>
            <a:ext cx="389850" cy="584775"/>
          </a:xfrm>
          <a:prstGeom prst="rect">
            <a:avLst/>
          </a:prstGeom>
          <a:noFill/>
        </p:spPr>
        <p:txBody>
          <a:bodyPr wrap="none" rtlCol="0">
            <a:spAutoFit/>
          </a:bodyPr>
          <a:lstStyle/>
          <a:p>
            <a:r>
              <a:rPr lang="en-US" sz="3200" dirty="0">
                <a:latin typeface="Calibri" pitchFamily="34" charset="0"/>
              </a:rPr>
              <a:t>=</a:t>
            </a:r>
          </a:p>
        </p:txBody>
      </p:sp>
      <p:sp>
        <p:nvSpPr>
          <p:cNvPr id="60" name="Rectangle 59"/>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1" name="Rectangle 60"/>
          <p:cNvSpPr/>
          <p:nvPr/>
        </p:nvSpPr>
        <p:spPr bwMode="auto">
          <a:xfrm>
            <a:off x="5899933" y="37319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62" name="Rectangle 61"/>
          <p:cNvSpPr/>
          <p:nvPr/>
        </p:nvSpPr>
        <p:spPr bwMode="auto">
          <a:xfrm rot="5400000">
            <a:off x="7010400"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63" name="Straight Connector 62"/>
          <p:cNvCxnSpPr/>
          <p:nvPr/>
        </p:nvCxnSpPr>
        <p:spPr bwMode="auto">
          <a:xfrm rot="5400000">
            <a:off x="6463510"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577"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31"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31" y="38369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230692" y="4199467"/>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8918" y="5252534"/>
            <a:ext cx="1627882" cy="369332"/>
          </a:xfrm>
          <a:prstGeom prst="rect">
            <a:avLst/>
          </a:prstGeom>
          <a:noFill/>
        </p:spPr>
        <p:txBody>
          <a:bodyPr wrap="none" rtlCol="0">
            <a:spAutoFit/>
          </a:bodyPr>
          <a:lstStyle/>
          <a:p>
            <a:r>
              <a:rPr lang="en-US" sz="1800" dirty="0">
                <a:solidFill>
                  <a:schemeClr val="tx1">
                    <a:lumMod val="65000"/>
                    <a:lumOff val="35000"/>
                  </a:schemeClr>
                </a:solidFill>
                <a:latin typeface="Calibri" pitchFamily="34" charset="0"/>
              </a:rPr>
              <a:t>Block size B x B</a:t>
            </a:r>
          </a:p>
        </p:txBody>
      </p:sp>
      <p:cxnSp>
        <p:nvCxnSpPr>
          <p:cNvPr id="73" name="Straight Arrow Connector 72"/>
          <p:cNvCxnSpPr/>
          <p:nvPr/>
        </p:nvCxnSpPr>
        <p:spPr bwMode="auto">
          <a:xfrm rot="16200000" flipV="1">
            <a:off x="7354845"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7823199" y="3048000"/>
            <a:ext cx="1189428" cy="369332"/>
          </a:xfrm>
          <a:prstGeom prst="rect">
            <a:avLst/>
          </a:prstGeom>
          <a:noFill/>
        </p:spPr>
        <p:txBody>
          <a:bodyPr wrap="none" rtlCol="0">
            <a:spAutoFit/>
          </a:bodyPr>
          <a:lstStyle/>
          <a:p>
            <a:r>
              <a:rPr lang="en-US" sz="1800" dirty="0">
                <a:latin typeface="Calibri" pitchFamily="34" charset="0"/>
              </a:rPr>
              <a:t>n/B blocks</a:t>
            </a:r>
          </a:p>
        </p:txBody>
      </p:sp>
      <p:sp>
        <p:nvSpPr>
          <p:cNvPr id="48" name="Rectangle 47"/>
          <p:cNvSpPr/>
          <p:nvPr/>
        </p:nvSpPr>
        <p:spPr bwMode="auto">
          <a:xfrm>
            <a:off x="7488157" y="6493935"/>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9" name="Rectangle 48"/>
          <p:cNvSpPr/>
          <p:nvPr/>
        </p:nvSpPr>
        <p:spPr bwMode="auto">
          <a:xfrm>
            <a:off x="4116138" y="5560734"/>
            <a:ext cx="227262"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extLst>
      <p:ext uri="{BB962C8B-B14F-4D97-AF65-F5344CB8AC3E}">
        <p14:creationId xmlns:p14="http://schemas.microsoft.com/office/powerpoint/2010/main" val="234063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48" grpId="0" animBg="1"/>
      <p:bldP spid="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396875" y="1209675"/>
            <a:ext cx="7896225" cy="5343525"/>
          </a:xfrm>
        </p:spPr>
        <p:txBody>
          <a:bodyPr/>
          <a:lstStyle/>
          <a:p>
            <a:r>
              <a:rPr lang="en-US" dirty="0"/>
              <a:t>Assume: </a:t>
            </a:r>
          </a:p>
          <a:p>
            <a:pPr lvl="1"/>
            <a:r>
              <a:rPr lang="en-US" dirty="0"/>
              <a:t>Cache block = 8 doubles</a:t>
            </a:r>
          </a:p>
          <a:p>
            <a:pPr lvl="1"/>
            <a:r>
              <a:rPr lang="en-US" dirty="0"/>
              <a:t>Cache size C &lt;&lt; n (much smaller than n)</a:t>
            </a:r>
          </a:p>
          <a:p>
            <a:pPr lvl="1"/>
            <a:r>
              <a:rPr lang="en-US" dirty="0"/>
              <a:t>Three blocks       fit into cache: 3B</a:t>
            </a:r>
            <a:r>
              <a:rPr lang="en-US" baseline="30000" dirty="0"/>
              <a:t>2</a:t>
            </a:r>
            <a:r>
              <a:rPr lang="en-US" dirty="0"/>
              <a:t> &lt; C</a:t>
            </a:r>
          </a:p>
          <a:p>
            <a:endParaRPr lang="en-US" dirty="0"/>
          </a:p>
          <a:p>
            <a:r>
              <a:rPr lang="en-US" dirty="0"/>
              <a:t>Second (block) iteration:</a:t>
            </a:r>
          </a:p>
          <a:p>
            <a:pPr lvl="1"/>
            <a:r>
              <a:rPr lang="en-US" dirty="0"/>
              <a:t>Same as first iteration</a:t>
            </a:r>
          </a:p>
          <a:p>
            <a:pPr lvl="1"/>
            <a:r>
              <a:rPr lang="en-US" dirty="0"/>
              <a:t>2n/B * B</a:t>
            </a:r>
            <a:r>
              <a:rPr lang="en-US" baseline="30000" dirty="0"/>
              <a:t>2</a:t>
            </a:r>
            <a:r>
              <a:rPr lang="en-US" dirty="0"/>
              <a:t>/8 = </a:t>
            </a:r>
            <a:r>
              <a:rPr lang="en-US" dirty="0" err="1"/>
              <a:t>nB</a:t>
            </a:r>
            <a:r>
              <a:rPr lang="en-US" dirty="0"/>
              <a:t>/4</a:t>
            </a:r>
          </a:p>
          <a:p>
            <a:pPr lvl="1"/>
            <a:endParaRPr lang="en-US" dirty="0"/>
          </a:p>
          <a:p>
            <a:pPr lvl="1">
              <a:buNone/>
            </a:pPr>
            <a:endParaRPr lang="en-US" dirty="0"/>
          </a:p>
          <a:p>
            <a:r>
              <a:rPr lang="en-US" dirty="0"/>
              <a:t>Total misses:</a:t>
            </a:r>
          </a:p>
          <a:p>
            <a:pPr lvl="1"/>
            <a:r>
              <a:rPr lang="en-US" dirty="0" err="1"/>
              <a:t>nB</a:t>
            </a:r>
            <a:r>
              <a:rPr lang="en-US" dirty="0"/>
              <a:t>/4 * (n/B)</a:t>
            </a:r>
            <a:r>
              <a:rPr lang="en-US" baseline="30000" dirty="0"/>
              <a:t>2</a:t>
            </a:r>
            <a:r>
              <a:rPr lang="en-US" dirty="0"/>
              <a:t> = n</a:t>
            </a:r>
            <a:r>
              <a:rPr lang="en-US" baseline="30000" dirty="0"/>
              <a:t>3</a:t>
            </a:r>
            <a:r>
              <a:rPr lang="en-US" dirty="0"/>
              <a:t>/(4B)</a:t>
            </a:r>
          </a:p>
        </p:txBody>
      </p:sp>
      <p:sp>
        <p:nvSpPr>
          <p:cNvPr id="25" name="Rectangle 2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28" name="Rectangle 27"/>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31" name="TextBox 30"/>
          <p:cNvSpPr txBox="1"/>
          <p:nvPr/>
        </p:nvSpPr>
        <p:spPr>
          <a:xfrm>
            <a:off x="7085265" y="4148092"/>
            <a:ext cx="389850" cy="584775"/>
          </a:xfrm>
          <a:prstGeom prst="rect">
            <a:avLst/>
          </a:prstGeom>
          <a:noFill/>
        </p:spPr>
        <p:txBody>
          <a:bodyPr wrap="none" rtlCol="0">
            <a:spAutoFit/>
          </a:bodyPr>
          <a:lstStyle/>
          <a:p>
            <a:r>
              <a:rPr lang="en-US" sz="3200" dirty="0">
                <a:latin typeface="Calibri" pitchFamily="34" charset="0"/>
              </a:rPr>
              <a:t>*</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a:latin typeface="Courier New" pitchFamily="49" charset="0"/>
              <a:cs typeface="Courier New" pitchFamily="49" charset="0"/>
            </a:endParaRPr>
          </a:p>
        </p:txBody>
      </p:sp>
      <p:sp>
        <p:nvSpPr>
          <p:cNvPr id="33" name="TextBox 32"/>
          <p:cNvSpPr txBox="1"/>
          <p:nvPr/>
        </p:nvSpPr>
        <p:spPr>
          <a:xfrm>
            <a:off x="5381050" y="4038600"/>
            <a:ext cx="389850" cy="584775"/>
          </a:xfrm>
          <a:prstGeom prst="rect">
            <a:avLst/>
          </a:prstGeom>
          <a:noFill/>
        </p:spPr>
        <p:txBody>
          <a:bodyPr wrap="none" rtlCol="0">
            <a:spAutoFit/>
          </a:bodyPr>
          <a:lstStyle/>
          <a:p>
            <a:r>
              <a:rPr lang="en-US" sz="3200" dirty="0">
                <a:latin typeface="Calibri" pitchFamily="34" charset="0"/>
              </a:rPr>
              <a:t>=</a:t>
            </a:r>
          </a:p>
        </p:txBody>
      </p:sp>
      <p:sp>
        <p:nvSpPr>
          <p:cNvPr id="34" name="Rectangle 33"/>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7" name="Rectangle 36"/>
          <p:cNvSpPr/>
          <p:nvPr/>
        </p:nvSpPr>
        <p:spPr bwMode="auto">
          <a:xfrm>
            <a:off x="5899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38" name="Rectangle 37"/>
          <p:cNvSpPr/>
          <p:nvPr/>
        </p:nvSpPr>
        <p:spPr bwMode="auto">
          <a:xfrm rot="5400000">
            <a:off x="7264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39" name="Straight Connector 38"/>
          <p:cNvCxnSpPr/>
          <p:nvPr/>
        </p:nvCxnSpPr>
        <p:spPr bwMode="auto">
          <a:xfrm rot="5400000">
            <a:off x="6463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6583" y="5252534"/>
            <a:ext cx="1627882" cy="369332"/>
          </a:xfrm>
          <a:prstGeom prst="rect">
            <a:avLst/>
          </a:prstGeom>
          <a:noFill/>
        </p:spPr>
        <p:txBody>
          <a:bodyPr wrap="none" rtlCol="0">
            <a:spAutoFit/>
          </a:bodyPr>
          <a:lstStyle/>
          <a:p>
            <a:r>
              <a:rPr lang="en-US" sz="1800" dirty="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rot="16200000" flipV="1">
            <a:off x="7638479"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1"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2" name="TextBox 51"/>
          <p:cNvSpPr txBox="1"/>
          <p:nvPr/>
        </p:nvSpPr>
        <p:spPr>
          <a:xfrm>
            <a:off x="7823199" y="3048000"/>
            <a:ext cx="1189428" cy="369332"/>
          </a:xfrm>
          <a:prstGeom prst="rect">
            <a:avLst/>
          </a:prstGeom>
          <a:noFill/>
        </p:spPr>
        <p:txBody>
          <a:bodyPr wrap="none" rtlCol="0">
            <a:spAutoFit/>
          </a:bodyPr>
          <a:lstStyle/>
          <a:p>
            <a:r>
              <a:rPr lang="en-US" sz="1800" dirty="0">
                <a:latin typeface="Calibri" pitchFamily="34" charset="0"/>
              </a:rPr>
              <a:t>n/B blocks</a:t>
            </a:r>
          </a:p>
        </p:txBody>
      </p:sp>
    </p:spTree>
    <p:extLst>
      <p:ext uri="{BB962C8B-B14F-4D97-AF65-F5344CB8AC3E}">
        <p14:creationId xmlns:p14="http://schemas.microsoft.com/office/powerpoint/2010/main" val="368040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Part(b) : Blocking Summary</a:t>
            </a:r>
          </a:p>
        </p:txBody>
      </p:sp>
      <p:sp>
        <p:nvSpPr>
          <p:cNvPr id="3" name="Content Placeholder 2"/>
          <p:cNvSpPr>
            <a:spLocks noGrp="1"/>
          </p:cNvSpPr>
          <p:nvPr>
            <p:ph idx="1"/>
          </p:nvPr>
        </p:nvSpPr>
        <p:spPr/>
        <p:txBody>
          <a:bodyPr/>
          <a:lstStyle/>
          <a:p>
            <a:r>
              <a:rPr lang="en-US" dirty="0"/>
              <a:t>No blocking: (9/8) * n</a:t>
            </a:r>
            <a:r>
              <a:rPr lang="en-US" baseline="30000" dirty="0"/>
              <a:t>3</a:t>
            </a:r>
          </a:p>
          <a:p>
            <a:r>
              <a:rPr lang="en-US" dirty="0"/>
              <a:t>Blocking: 1/(4B) * n</a:t>
            </a:r>
            <a:r>
              <a:rPr lang="en-US" baseline="30000" dirty="0"/>
              <a:t>3</a:t>
            </a:r>
            <a:endParaRPr lang="en-US" dirty="0"/>
          </a:p>
          <a:p>
            <a:endParaRPr lang="en-US" dirty="0"/>
          </a:p>
          <a:p>
            <a:r>
              <a:rPr lang="en-US" dirty="0"/>
              <a:t>Suggest largest possible block size B, but limit 3B</a:t>
            </a:r>
            <a:r>
              <a:rPr lang="en-US" baseline="30000" dirty="0"/>
              <a:t>2</a:t>
            </a:r>
            <a:r>
              <a:rPr lang="en-US" dirty="0"/>
              <a:t> &lt; C!</a:t>
            </a:r>
          </a:p>
          <a:p>
            <a:endParaRPr lang="en-US" dirty="0"/>
          </a:p>
          <a:p>
            <a:r>
              <a:rPr lang="en-US" dirty="0"/>
              <a:t>Reason for dramatic difference:</a:t>
            </a:r>
          </a:p>
          <a:p>
            <a:pPr lvl="1"/>
            <a:r>
              <a:rPr lang="en-US" dirty="0"/>
              <a:t>Matrix multiplication has inherent temporal locality:</a:t>
            </a:r>
          </a:p>
          <a:p>
            <a:pPr lvl="2"/>
            <a:r>
              <a:rPr lang="en-US" dirty="0"/>
              <a:t>Input data: 3n</a:t>
            </a:r>
            <a:r>
              <a:rPr lang="en-US" baseline="30000" dirty="0"/>
              <a:t>2</a:t>
            </a:r>
            <a:r>
              <a:rPr lang="en-US" dirty="0"/>
              <a:t>, computation 2n</a:t>
            </a:r>
            <a:r>
              <a:rPr lang="en-US" baseline="30000" dirty="0"/>
              <a:t>3</a:t>
            </a:r>
          </a:p>
          <a:p>
            <a:pPr lvl="2"/>
            <a:r>
              <a:rPr lang="en-US" dirty="0"/>
              <a:t>Every array elements used O(n) times!</a:t>
            </a:r>
          </a:p>
          <a:p>
            <a:pPr lvl="1"/>
            <a:r>
              <a:rPr lang="en-US" dirty="0"/>
              <a:t>But program has to be written properly</a:t>
            </a:r>
          </a:p>
          <a:p>
            <a:pPr lvl="1"/>
            <a:endParaRPr lang="en-US" dirty="0"/>
          </a:p>
          <a:p>
            <a:r>
              <a:rPr lang="en-US" dirty="0"/>
              <a:t>For a detailed discussion of blocking:</a:t>
            </a:r>
          </a:p>
          <a:p>
            <a:pPr lvl="1"/>
            <a:r>
              <a:rPr lang="en-US" dirty="0"/>
              <a:t>http://csapp.cs.cmu.edu/public/waside.html</a:t>
            </a:r>
          </a:p>
          <a:p>
            <a:pPr marL="457200" lvl="1" indent="0">
              <a:buNone/>
            </a:pPr>
            <a:endParaRPr lang="en-US" dirty="0"/>
          </a:p>
        </p:txBody>
      </p:sp>
    </p:spTree>
    <p:extLst>
      <p:ext uri="{BB962C8B-B14F-4D97-AF65-F5344CB8AC3E}">
        <p14:creationId xmlns:p14="http://schemas.microsoft.com/office/powerpoint/2010/main" val="17971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(b) : Specs</a:t>
            </a:r>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Cache:</a:t>
            </a:r>
          </a:p>
          <a:p>
            <a:pPr lvl="1"/>
            <a:r>
              <a:rPr lang="en-US" dirty="0">
                <a:latin typeface="Helvetica" pitchFamily="34" charset="0"/>
                <a:cs typeface="Helvetica" pitchFamily="34" charset="0"/>
              </a:rPr>
              <a:t>You get 1 kilobytes of cache</a:t>
            </a:r>
          </a:p>
          <a:p>
            <a:pPr lvl="1"/>
            <a:r>
              <a:rPr lang="en-US" dirty="0">
                <a:latin typeface="Helvetica" pitchFamily="34" charset="0"/>
                <a:cs typeface="Helvetica" pitchFamily="34" charset="0"/>
              </a:rPr>
              <a:t>Directly mapped (E=1)</a:t>
            </a:r>
          </a:p>
          <a:p>
            <a:pPr lvl="1"/>
            <a:r>
              <a:rPr lang="en-US" dirty="0">
                <a:latin typeface="Helvetica" pitchFamily="34" charset="0"/>
                <a:cs typeface="Helvetica" pitchFamily="34" charset="0"/>
              </a:rPr>
              <a:t>Block size is 32 bytes (b=5)</a:t>
            </a:r>
          </a:p>
          <a:p>
            <a:pPr lvl="1"/>
            <a:r>
              <a:rPr lang="en-US" dirty="0">
                <a:latin typeface="Helvetica" pitchFamily="34" charset="0"/>
                <a:cs typeface="Helvetica" pitchFamily="34" charset="0"/>
              </a:rPr>
              <a:t>There are 32 sets (s=5)</a:t>
            </a:r>
          </a:p>
          <a:p>
            <a:r>
              <a:rPr lang="en-US" dirty="0">
                <a:latin typeface="Helvetica" pitchFamily="34" charset="0"/>
                <a:cs typeface="Helvetica" pitchFamily="34" charset="0"/>
              </a:rPr>
              <a:t>Test Matrices:</a:t>
            </a:r>
          </a:p>
          <a:p>
            <a:pPr lvl="1"/>
            <a:r>
              <a:rPr lang="en-US" dirty="0">
                <a:latin typeface="Helvetica" pitchFamily="34" charset="0"/>
                <a:cs typeface="Helvetica" pitchFamily="34" charset="0"/>
              </a:rPr>
              <a:t>32 by 32</a:t>
            </a:r>
          </a:p>
          <a:p>
            <a:pPr lvl="1"/>
            <a:r>
              <a:rPr lang="en-US" dirty="0">
                <a:latin typeface="Helvetica" pitchFamily="34" charset="0"/>
                <a:cs typeface="Helvetica" pitchFamily="34" charset="0"/>
              </a:rPr>
              <a:t>64 by 64</a:t>
            </a:r>
          </a:p>
          <a:p>
            <a:pPr lvl="1"/>
            <a:r>
              <a:rPr lang="en-US" dirty="0">
                <a:latin typeface="Helvetica" pitchFamily="34" charset="0"/>
                <a:cs typeface="Helvetica" pitchFamily="34" charset="0"/>
              </a:rPr>
              <a:t>61 by 67</a:t>
            </a:r>
          </a:p>
          <a:p>
            <a:endParaRPr lang="en-US" dirty="0"/>
          </a:p>
        </p:txBody>
      </p:sp>
    </p:spTree>
    <p:extLst>
      <p:ext uri="{BB962C8B-B14F-4D97-AF65-F5344CB8AC3E}">
        <p14:creationId xmlns:p14="http://schemas.microsoft.com/office/powerpoint/2010/main" val="3757891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Part (b)</a:t>
            </a:r>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Things you’ll need to know:</a:t>
            </a:r>
          </a:p>
          <a:p>
            <a:pPr lvl="1"/>
            <a:r>
              <a:rPr lang="en-US" dirty="0">
                <a:latin typeface="Helvetica" pitchFamily="34" charset="0"/>
                <a:cs typeface="Helvetica" pitchFamily="34" charset="0"/>
              </a:rPr>
              <a:t>Warnings are errors</a:t>
            </a:r>
          </a:p>
          <a:p>
            <a:pPr lvl="1"/>
            <a:r>
              <a:rPr lang="en-US" dirty="0">
                <a:latin typeface="Helvetica" pitchFamily="34" charset="0"/>
                <a:cs typeface="Helvetica" pitchFamily="34" charset="0"/>
              </a:rPr>
              <a:t>Header files</a:t>
            </a:r>
          </a:p>
          <a:p>
            <a:pPr lvl="1"/>
            <a:r>
              <a:rPr lang="en-US" dirty="0">
                <a:latin typeface="Helvetica" pitchFamily="34" charset="0"/>
                <a:cs typeface="Helvetica" pitchFamily="34" charset="0"/>
              </a:rPr>
              <a:t>Eviction policies in the cache</a:t>
            </a:r>
          </a:p>
        </p:txBody>
      </p:sp>
    </p:spTree>
    <p:extLst>
      <p:ext uri="{BB962C8B-B14F-4D97-AF65-F5344CB8AC3E}">
        <p14:creationId xmlns:p14="http://schemas.microsoft.com/office/powerpoint/2010/main" val="155315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Warnings are Errors</a:t>
            </a:r>
          </a:p>
        </p:txBody>
      </p:sp>
      <p:sp>
        <p:nvSpPr>
          <p:cNvPr id="4" name="Content Placeholder 3"/>
          <p:cNvSpPr>
            <a:spLocks noGrp="1"/>
          </p:cNvSpPr>
          <p:nvPr>
            <p:ph idx="1"/>
          </p:nvPr>
        </p:nvSpPr>
        <p:spPr/>
        <p:txBody>
          <a:bodyPr/>
          <a:lstStyle/>
          <a:p>
            <a:r>
              <a:rPr lang="en-US" dirty="0"/>
              <a:t>Strict compilation flags</a:t>
            </a:r>
          </a:p>
          <a:p>
            <a:endParaRPr lang="en-US" dirty="0"/>
          </a:p>
          <a:p>
            <a:r>
              <a:rPr lang="en-US" dirty="0"/>
              <a:t>Reasons:</a:t>
            </a:r>
          </a:p>
          <a:p>
            <a:pPr lvl="1"/>
            <a:r>
              <a:rPr lang="en-US" dirty="0"/>
              <a:t>Avoid potential errors that are hard to debug</a:t>
            </a:r>
          </a:p>
          <a:p>
            <a:pPr lvl="1"/>
            <a:r>
              <a:rPr lang="en-US" dirty="0"/>
              <a:t>Learn good habits from the beginning</a:t>
            </a:r>
          </a:p>
          <a:p>
            <a:pPr lvl="1"/>
            <a:endParaRPr lang="en-US" dirty="0"/>
          </a:p>
          <a:p>
            <a:r>
              <a:rPr lang="en-US" dirty="0"/>
              <a:t>Add “-</a:t>
            </a:r>
            <a:r>
              <a:rPr lang="en-US" dirty="0" err="1"/>
              <a:t>Werror</a:t>
            </a:r>
            <a:r>
              <a:rPr lang="en-US" dirty="0"/>
              <a:t>” to your compilation flags</a:t>
            </a:r>
          </a:p>
          <a:p>
            <a:endParaRPr lang="en-US" dirty="0"/>
          </a:p>
        </p:txBody>
      </p:sp>
    </p:spTree>
    <p:extLst>
      <p:ext uri="{BB962C8B-B14F-4D97-AF65-F5344CB8AC3E}">
        <p14:creationId xmlns:p14="http://schemas.microsoft.com/office/powerpoint/2010/main" val="2377291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Missing Header Files</a:t>
            </a:r>
          </a:p>
        </p:txBody>
      </p:sp>
      <p:sp>
        <p:nvSpPr>
          <p:cNvPr id="4" name="Content Placeholder 3"/>
          <p:cNvSpPr>
            <a:spLocks noGrp="1"/>
          </p:cNvSpPr>
          <p:nvPr>
            <p:ph idx="1"/>
          </p:nvPr>
        </p:nvSpPr>
        <p:spPr/>
        <p:txBody>
          <a:bodyPr/>
          <a:lstStyle/>
          <a:p>
            <a:pPr>
              <a:spcBef>
                <a:spcPts val="0"/>
              </a:spcBef>
            </a:pPr>
            <a:r>
              <a:rPr lang="en-US" dirty="0"/>
              <a:t>Remember to include files that we will be using functions from</a:t>
            </a:r>
          </a:p>
          <a:p>
            <a:pPr>
              <a:spcBef>
                <a:spcPts val="0"/>
              </a:spcBef>
            </a:pPr>
            <a:endParaRPr lang="en-US" dirty="0"/>
          </a:p>
          <a:p>
            <a:r>
              <a:rPr lang="en-US" dirty="0"/>
              <a:t>If function declaration is missing</a:t>
            </a:r>
          </a:p>
          <a:p>
            <a:pPr lvl="1"/>
            <a:r>
              <a:rPr lang="en-US" dirty="0"/>
              <a:t>Find corresponding header files</a:t>
            </a:r>
          </a:p>
          <a:p>
            <a:pPr lvl="1"/>
            <a:r>
              <a:rPr lang="en-US" dirty="0"/>
              <a:t>Use: man &lt;function-name&gt; </a:t>
            </a:r>
          </a:p>
          <a:p>
            <a:pPr lvl="1"/>
            <a:endParaRPr lang="en-US" dirty="0"/>
          </a:p>
          <a:p>
            <a:r>
              <a:rPr lang="en-US" dirty="0"/>
              <a:t>Live example</a:t>
            </a:r>
          </a:p>
          <a:p>
            <a:pPr lvl="1"/>
            <a:r>
              <a:rPr lang="en-US" dirty="0"/>
              <a:t>man 3 </a:t>
            </a:r>
            <a:r>
              <a:rPr lang="en-US" dirty="0" err="1"/>
              <a:t>getopt</a:t>
            </a:r>
            <a:endParaRPr lang="en-US" dirty="0"/>
          </a:p>
          <a:p>
            <a:endParaRPr lang="en-US" dirty="0"/>
          </a:p>
        </p:txBody>
      </p:sp>
    </p:spTree>
    <p:extLst>
      <p:ext uri="{BB962C8B-B14F-4D97-AF65-F5344CB8AC3E}">
        <p14:creationId xmlns:p14="http://schemas.microsoft.com/office/powerpoint/2010/main" val="460272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policies of Cache</a:t>
            </a:r>
          </a:p>
        </p:txBody>
      </p:sp>
      <p:sp>
        <p:nvSpPr>
          <p:cNvPr id="3" name="Content Placeholder 2"/>
          <p:cNvSpPr>
            <a:spLocks noGrp="1"/>
          </p:cNvSpPr>
          <p:nvPr>
            <p:ph idx="1"/>
          </p:nvPr>
        </p:nvSpPr>
        <p:spPr/>
        <p:txBody>
          <a:bodyPr/>
          <a:lstStyle/>
          <a:p>
            <a:r>
              <a:rPr lang="en-US" dirty="0"/>
              <a:t>The first row of Matrix A evicts the first row of Matrix B</a:t>
            </a:r>
          </a:p>
          <a:p>
            <a:pPr lvl="1"/>
            <a:r>
              <a:rPr lang="en-US" dirty="0"/>
              <a:t>Caches are memory aligned.</a:t>
            </a:r>
          </a:p>
          <a:p>
            <a:pPr lvl="1"/>
            <a:r>
              <a:rPr lang="en-US" dirty="0"/>
              <a:t>Matrix A and B are stored in memory at addresses such that both the first elements align to the same place in cache!</a:t>
            </a:r>
          </a:p>
          <a:p>
            <a:pPr lvl="1"/>
            <a:r>
              <a:rPr lang="en-US" dirty="0"/>
              <a:t>Diagonal elements evict each other.</a:t>
            </a:r>
          </a:p>
          <a:p>
            <a:endParaRPr lang="en-US" dirty="0"/>
          </a:p>
          <a:p>
            <a:r>
              <a:rPr lang="en-US" dirty="0"/>
              <a:t>Matrices are stored in memory in a row major order.</a:t>
            </a:r>
          </a:p>
          <a:p>
            <a:pPr lvl="1"/>
            <a:r>
              <a:rPr lang="en-US" dirty="0"/>
              <a:t>If the entire matrix can’t fit in the cache, then after the cache is full with all the elements it can load. The next elements will evict the existing elements of the cache.</a:t>
            </a:r>
          </a:p>
          <a:p>
            <a:pPr lvl="1"/>
            <a:r>
              <a:rPr lang="en-US" dirty="0"/>
              <a:t>Example:- 4x4 Matrix of integers and a 32 byte cache.</a:t>
            </a:r>
          </a:p>
          <a:p>
            <a:pPr lvl="2"/>
            <a:r>
              <a:rPr lang="en-US" dirty="0"/>
              <a:t>The third row will evict the first row!</a:t>
            </a:r>
          </a:p>
        </p:txBody>
      </p:sp>
    </p:spTree>
    <p:extLst>
      <p:ext uri="{BB962C8B-B14F-4D97-AF65-F5344CB8AC3E}">
        <p14:creationId xmlns:p14="http://schemas.microsoft.com/office/powerpoint/2010/main" val="130226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57018" y="493512"/>
            <a:ext cx="7592093" cy="646331"/>
          </a:xfrm>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Class Schedule</a:t>
            </a:r>
          </a:p>
        </p:txBody>
      </p:sp>
      <p:sp>
        <p:nvSpPr>
          <p:cNvPr id="4" name="Content Placeholder 3"/>
          <p:cNvSpPr>
            <a:spLocks noGrp="1"/>
          </p:cNvSpPr>
          <p:nvPr>
            <p:ph idx="1"/>
          </p:nvPr>
        </p:nvSpPr>
        <p:spPr/>
        <p:txBody>
          <a:bodyPr/>
          <a:lstStyle/>
          <a:p>
            <a:r>
              <a:rPr lang="en-US" dirty="0"/>
              <a:t>Cache Lab</a:t>
            </a:r>
          </a:p>
          <a:p>
            <a:pPr lvl="1"/>
            <a:r>
              <a:rPr lang="en-US"/>
              <a:t>Due this </a:t>
            </a:r>
            <a:r>
              <a:rPr lang="en-US">
                <a:solidFill>
                  <a:srgbClr val="000000"/>
                </a:solidFill>
                <a:latin typeface="Calibri"/>
              </a:rPr>
              <a:t>Thursday</a:t>
            </a:r>
            <a:r>
              <a:rPr lang="en-US" dirty="0">
                <a:solidFill>
                  <a:srgbClr val="000000"/>
                </a:solidFill>
                <a:latin typeface="Calibri"/>
              </a:rPr>
              <a:t>, Oct 15</a:t>
            </a:r>
            <a:r>
              <a:rPr lang="en-US" baseline="30000" dirty="0">
                <a:solidFill>
                  <a:srgbClr val="000000"/>
                </a:solidFill>
                <a:latin typeface="Calibri"/>
              </a:rPr>
              <a:t>th</a:t>
            </a:r>
            <a:r>
              <a:rPr lang="en-US" dirty="0"/>
              <a:t>.</a:t>
            </a:r>
          </a:p>
          <a:p>
            <a:pPr lvl="1"/>
            <a:r>
              <a:rPr lang="en-US" dirty="0"/>
              <a:t>Start now ( if you haven’t already!)</a:t>
            </a:r>
          </a:p>
          <a:p>
            <a:pPr marL="457200" lvl="1" indent="0">
              <a:buNone/>
            </a:pPr>
            <a:endParaRPr lang="en-US" dirty="0"/>
          </a:p>
          <a:p>
            <a:pPr marL="457200" lvl="1" indent="0">
              <a:buNone/>
            </a:pPr>
            <a:endParaRPr lang="en-US" dirty="0"/>
          </a:p>
          <a:p>
            <a:r>
              <a:rPr lang="en-US" dirty="0"/>
              <a:t>Exam Soon !</a:t>
            </a:r>
          </a:p>
          <a:p>
            <a:pPr lvl="1"/>
            <a:r>
              <a:rPr lang="en-US" dirty="0"/>
              <a:t>Start doing practice problems.</a:t>
            </a:r>
          </a:p>
          <a:p>
            <a:pPr lvl="1"/>
            <a:r>
              <a:rPr lang="en-US" dirty="0"/>
              <a:t>They have been uploaded on to the Course Website!</a:t>
            </a:r>
          </a:p>
        </p:txBody>
      </p:sp>
    </p:spTree>
    <p:extLst>
      <p:ext uri="{BB962C8B-B14F-4D97-AF65-F5344CB8AC3E}">
        <p14:creationId xmlns:p14="http://schemas.microsoft.com/office/powerpoint/2010/main" val="4188768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Style</a:t>
            </a:r>
          </a:p>
        </p:txBody>
      </p:sp>
      <p:sp>
        <p:nvSpPr>
          <p:cNvPr id="4" name="Content Placeholder 3"/>
          <p:cNvSpPr>
            <a:spLocks noGrp="1"/>
          </p:cNvSpPr>
          <p:nvPr>
            <p:ph idx="1"/>
          </p:nvPr>
        </p:nvSpPr>
        <p:spPr/>
        <p:txBody>
          <a:bodyPr/>
          <a:lstStyle/>
          <a:p>
            <a:pPr marL="0" indent="0">
              <a:spcBef>
                <a:spcPts val="0"/>
              </a:spcBef>
            </a:pPr>
            <a:r>
              <a:rPr lang="en-US" dirty="0"/>
              <a:t>  Read the style guideline</a:t>
            </a:r>
          </a:p>
          <a:p>
            <a:pPr lvl="1"/>
            <a:r>
              <a:rPr lang="en-US" dirty="0"/>
              <a:t>But I already read it!</a:t>
            </a:r>
          </a:p>
          <a:p>
            <a:pPr lvl="1"/>
            <a:r>
              <a:rPr lang="en-US" dirty="0"/>
              <a:t>Good, read it again.</a:t>
            </a:r>
          </a:p>
          <a:p>
            <a:pPr lvl="1"/>
            <a:endParaRPr lang="en-US" dirty="0"/>
          </a:p>
          <a:p>
            <a:r>
              <a:rPr lang="en-US" dirty="0"/>
              <a:t>Start forming good habits now!</a:t>
            </a:r>
          </a:p>
          <a:p>
            <a:pPr lvl="1"/>
            <a:endParaRPr lang="en-US" dirty="0"/>
          </a:p>
          <a:p>
            <a:pPr marL="0" indent="0">
              <a:spcBef>
                <a:spcPts val="0"/>
              </a:spcBef>
            </a:pPr>
            <a:endParaRPr lang="en-US" dirty="0"/>
          </a:p>
          <a:p>
            <a:endParaRPr lang="en-US" dirty="0"/>
          </a:p>
        </p:txBody>
      </p:sp>
    </p:spTree>
    <p:extLst>
      <p:ext uri="{BB962C8B-B14F-4D97-AF65-F5344CB8AC3E}">
        <p14:creationId xmlns:p14="http://schemas.microsoft.com/office/powerpoint/2010/main" val="921906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alphaModFix/>
            <a:lum/>
          </a:blip>
          <a:srcRect/>
          <a:stretch>
            <a:fillRect/>
          </a:stretch>
        </p:blipFill>
        <p:spPr>
          <a:xfrm>
            <a:off x="2895600" y="2590800"/>
            <a:ext cx="3085920" cy="2276280"/>
          </a:xfrm>
          <a:prstGeom prst="rect">
            <a:avLst/>
          </a:prstGeom>
          <a:noFill/>
          <a:ln>
            <a:noFill/>
          </a:ln>
        </p:spPr>
      </p:pic>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08385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Memory Hierarchy</a:t>
            </a:r>
            <a:endParaRPr lang="en-US" dirty="0"/>
          </a:p>
        </p:txBody>
      </p:sp>
      <p:sp>
        <p:nvSpPr>
          <p:cNvPr id="3" name="Content Placeholder 2"/>
          <p:cNvSpPr>
            <a:spLocks noGrp="1"/>
          </p:cNvSpPr>
          <p:nvPr>
            <p:ph sz="quarter" idx="1"/>
          </p:nvPr>
        </p:nvSpPr>
        <p:spPr/>
        <p:txBody>
          <a:bodyPr/>
          <a:lstStyle/>
          <a:p>
            <a:endParaRPr lang="en-US" dirty="0"/>
          </a:p>
          <a:p>
            <a:endParaRPr lang="en-US" dirty="0"/>
          </a:p>
        </p:txBody>
      </p:sp>
      <p:sp>
        <p:nvSpPr>
          <p:cNvPr id="4" name="AutoShape 2"/>
          <p:cNvSpPr>
            <a:spLocks noChangeArrowheads="1"/>
          </p:cNvSpPr>
          <p:nvPr/>
        </p:nvSpPr>
        <p:spPr bwMode="auto">
          <a:xfrm>
            <a:off x="1147763" y="1866546"/>
            <a:ext cx="5249908" cy="4534254"/>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sz="1100"/>
          </a:p>
        </p:txBody>
      </p:sp>
      <p:sp>
        <p:nvSpPr>
          <p:cNvPr id="5" name="Text Box 3"/>
          <p:cNvSpPr txBox="1">
            <a:spLocks noChangeArrowheads="1"/>
          </p:cNvSpPr>
          <p:nvPr/>
        </p:nvSpPr>
        <p:spPr bwMode="auto">
          <a:xfrm>
            <a:off x="3429000" y="2337909"/>
            <a:ext cx="74061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dirty="0">
                <a:latin typeface="Calibri" pitchFamily="34" charset="0"/>
              </a:rPr>
              <a:t>R</a:t>
            </a:r>
            <a:r>
              <a:rPr lang="en-GB" sz="1050" b="1" dirty="0">
                <a:latin typeface="Calibri" pitchFamily="34" charset="0"/>
              </a:rPr>
              <a:t>egisters</a:t>
            </a:r>
          </a:p>
        </p:txBody>
      </p:sp>
      <p:sp>
        <p:nvSpPr>
          <p:cNvPr id="6" name="Text Box 4"/>
          <p:cNvSpPr txBox="1">
            <a:spLocks noChangeArrowheads="1"/>
          </p:cNvSpPr>
          <p:nvPr/>
        </p:nvSpPr>
        <p:spPr bwMode="auto">
          <a:xfrm>
            <a:off x="3488381" y="2789133"/>
            <a:ext cx="702619" cy="411267"/>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 (SRAM)</a:t>
            </a:r>
          </a:p>
        </p:txBody>
      </p:sp>
      <p:sp>
        <p:nvSpPr>
          <p:cNvPr id="7" name="Text Box 5"/>
          <p:cNvSpPr txBox="1">
            <a:spLocks noChangeArrowheads="1"/>
          </p:cNvSpPr>
          <p:nvPr/>
        </p:nvSpPr>
        <p:spPr bwMode="auto">
          <a:xfrm>
            <a:off x="3374811" y="4191000"/>
            <a:ext cx="816189" cy="569644"/>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Main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(DRAM)</a:t>
            </a:r>
          </a:p>
        </p:txBody>
      </p:sp>
      <p:sp>
        <p:nvSpPr>
          <p:cNvPr id="8" name="Text Box 6"/>
          <p:cNvSpPr txBox="1">
            <a:spLocks noChangeArrowheads="1"/>
          </p:cNvSpPr>
          <p:nvPr/>
        </p:nvSpPr>
        <p:spPr bwMode="auto">
          <a:xfrm>
            <a:off x="3124200" y="4992956"/>
            <a:ext cx="1275930" cy="569644"/>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dirty="0">
                <a:latin typeface="Calibri" pitchFamily="34" charset="0"/>
              </a:rPr>
              <a:t>L</a:t>
            </a:r>
            <a:r>
              <a:rPr lang="en-GB" sz="1050" b="1" dirty="0">
                <a:latin typeface="Calibri" pitchFamily="34" charset="0"/>
              </a:rPr>
              <a:t>ocal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(local disks)</a:t>
            </a:r>
          </a:p>
        </p:txBody>
      </p:sp>
      <p:sp>
        <p:nvSpPr>
          <p:cNvPr id="9" name="Line 7"/>
          <p:cNvSpPr>
            <a:spLocks noChangeShapeType="1"/>
          </p:cNvSpPr>
          <p:nvPr/>
        </p:nvSpPr>
        <p:spPr bwMode="auto">
          <a:xfrm>
            <a:off x="3429000" y="2665665"/>
            <a:ext cx="822960" cy="1335"/>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sz="1100"/>
          </a:p>
        </p:txBody>
      </p:sp>
      <p:sp>
        <p:nvSpPr>
          <p:cNvPr id="11" name="Line 10"/>
          <p:cNvSpPr>
            <a:spLocks noChangeShapeType="1"/>
          </p:cNvSpPr>
          <p:nvPr/>
        </p:nvSpPr>
        <p:spPr bwMode="auto">
          <a:xfrm>
            <a:off x="441325" y="4316034"/>
            <a:ext cx="1336" cy="1972054"/>
          </a:xfrm>
          <a:prstGeom prst="line">
            <a:avLst/>
          </a:prstGeom>
          <a:noFill/>
          <a:ln w="38160">
            <a:solidFill>
              <a:srgbClr val="000066"/>
            </a:solidFill>
            <a:miter lim="800000"/>
            <a:headEnd/>
            <a:tailEnd type="triangle" w="med" len="med"/>
          </a:ln>
        </p:spPr>
        <p:txBody>
          <a:bodyPr/>
          <a:lstStyle/>
          <a:p>
            <a:endParaRPr lang="en-US" sz="1100"/>
          </a:p>
        </p:txBody>
      </p:sp>
      <p:sp>
        <p:nvSpPr>
          <p:cNvPr id="12" name="Text Box 11"/>
          <p:cNvSpPr txBox="1">
            <a:spLocks noChangeArrowheads="1"/>
          </p:cNvSpPr>
          <p:nvPr/>
        </p:nvSpPr>
        <p:spPr bwMode="auto">
          <a:xfrm>
            <a:off x="455667" y="4605979"/>
            <a:ext cx="692096" cy="728021"/>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per byte</a:t>
            </a:r>
          </a:p>
        </p:txBody>
      </p:sp>
      <p:sp>
        <p:nvSpPr>
          <p:cNvPr id="13" name="Text Box 13"/>
          <p:cNvSpPr txBox="1">
            <a:spLocks noChangeArrowheads="1"/>
          </p:cNvSpPr>
          <p:nvPr/>
        </p:nvSpPr>
        <p:spPr bwMode="auto">
          <a:xfrm>
            <a:off x="2438400" y="5757944"/>
            <a:ext cx="2895601" cy="411267"/>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dirty="0">
                <a:latin typeface="Calibri" pitchFamily="34" charset="0"/>
              </a:rPr>
              <a:t>R</a:t>
            </a:r>
            <a:r>
              <a:rPr lang="en-GB" sz="1050" b="1" dirty="0">
                <a:latin typeface="Calibri" pitchFamily="34" charset="0"/>
              </a:rPr>
              <a:t>emote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(tapes, distributed file systems, Web servers)</a:t>
            </a:r>
          </a:p>
        </p:txBody>
      </p:sp>
      <p:sp>
        <p:nvSpPr>
          <p:cNvPr id="14" name="Text Box 16"/>
          <p:cNvSpPr txBox="1">
            <a:spLocks noChangeArrowheads="1"/>
          </p:cNvSpPr>
          <p:nvPr/>
        </p:nvSpPr>
        <p:spPr bwMode="auto">
          <a:xfrm>
            <a:off x="6096000" y="4876800"/>
            <a:ext cx="1734390" cy="546946"/>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Local disks hold files retrieved from disks on remote network servers</a:t>
            </a:r>
          </a:p>
        </p:txBody>
      </p:sp>
      <p:sp>
        <p:nvSpPr>
          <p:cNvPr id="15" name="Text Box 19"/>
          <p:cNvSpPr txBox="1">
            <a:spLocks noChangeArrowheads="1"/>
          </p:cNvSpPr>
          <p:nvPr/>
        </p:nvSpPr>
        <p:spPr bwMode="auto">
          <a:xfrm>
            <a:off x="5562600" y="4191000"/>
            <a:ext cx="2308515" cy="396135"/>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Main memory holds disk blocks retrieved from local disks</a:t>
            </a:r>
          </a:p>
        </p:txBody>
      </p:sp>
      <p:sp>
        <p:nvSpPr>
          <p:cNvPr id="16" name="Line 20"/>
          <p:cNvSpPr>
            <a:spLocks noChangeShapeType="1"/>
          </p:cNvSpPr>
          <p:nvPr/>
        </p:nvSpPr>
        <p:spPr bwMode="auto">
          <a:xfrm>
            <a:off x="1676399" y="5562600"/>
            <a:ext cx="4267201" cy="0"/>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sz="1100"/>
          </a:p>
        </p:txBody>
      </p:sp>
      <p:sp>
        <p:nvSpPr>
          <p:cNvPr id="17" name="Text Box 21"/>
          <p:cNvSpPr txBox="1">
            <a:spLocks noChangeArrowheads="1"/>
          </p:cNvSpPr>
          <p:nvPr/>
        </p:nvSpPr>
        <p:spPr bwMode="auto">
          <a:xfrm>
            <a:off x="3429000" y="3468956"/>
            <a:ext cx="702619" cy="411267"/>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(SRAM)</a:t>
            </a:r>
          </a:p>
        </p:txBody>
      </p:sp>
      <p:sp>
        <p:nvSpPr>
          <p:cNvPr id="18" name="Text Box 23"/>
          <p:cNvSpPr txBox="1">
            <a:spLocks noChangeArrowheads="1"/>
          </p:cNvSpPr>
          <p:nvPr/>
        </p:nvSpPr>
        <p:spPr bwMode="auto">
          <a:xfrm>
            <a:off x="4572000" y="2636644"/>
            <a:ext cx="2387295" cy="396135"/>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L1 cache holds cache lines retrieved from L2 cache</a:t>
            </a:r>
          </a:p>
        </p:txBody>
      </p:sp>
      <p:sp>
        <p:nvSpPr>
          <p:cNvPr id="19" name="Text Box 25"/>
          <p:cNvSpPr txBox="1">
            <a:spLocks noChangeArrowheads="1"/>
          </p:cNvSpPr>
          <p:nvPr/>
        </p:nvSpPr>
        <p:spPr bwMode="auto">
          <a:xfrm>
            <a:off x="4114800" y="1828800"/>
            <a:ext cx="2455383" cy="396135"/>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CPU registers hold words retrieved from L1 cache</a:t>
            </a:r>
          </a:p>
        </p:txBody>
      </p:sp>
      <p:sp>
        <p:nvSpPr>
          <p:cNvPr id="20" name="Text Box 28"/>
          <p:cNvSpPr txBox="1">
            <a:spLocks noChangeArrowheads="1"/>
          </p:cNvSpPr>
          <p:nvPr/>
        </p:nvSpPr>
        <p:spPr bwMode="auto">
          <a:xfrm>
            <a:off x="5105400" y="3516584"/>
            <a:ext cx="2211047" cy="396135"/>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dirty="0">
                <a:solidFill>
                  <a:srgbClr val="C00000"/>
                </a:solidFill>
                <a:latin typeface="Calibri" pitchFamily="34" charset="0"/>
              </a:rPr>
              <a:t>L2 cache holds cache lines retrieved from main memory</a:t>
            </a:r>
          </a:p>
        </p:txBody>
      </p:sp>
      <p:sp>
        <p:nvSpPr>
          <p:cNvPr id="21" name="Text Box 30"/>
          <p:cNvSpPr txBox="1">
            <a:spLocks noChangeArrowheads="1"/>
          </p:cNvSpPr>
          <p:nvPr/>
        </p:nvSpPr>
        <p:spPr bwMode="auto">
          <a:xfrm>
            <a:off x="3055061" y="2110897"/>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L0:</a:t>
            </a:r>
          </a:p>
        </p:txBody>
      </p:sp>
      <p:sp>
        <p:nvSpPr>
          <p:cNvPr id="22" name="Text Box 31"/>
          <p:cNvSpPr txBox="1">
            <a:spLocks noChangeArrowheads="1"/>
          </p:cNvSpPr>
          <p:nvPr/>
        </p:nvSpPr>
        <p:spPr bwMode="auto">
          <a:xfrm>
            <a:off x="2677236" y="2820509"/>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L1:</a:t>
            </a:r>
          </a:p>
        </p:txBody>
      </p:sp>
      <p:sp>
        <p:nvSpPr>
          <p:cNvPr id="23" name="Text Box 32"/>
          <p:cNvSpPr txBox="1">
            <a:spLocks noChangeArrowheads="1"/>
          </p:cNvSpPr>
          <p:nvPr/>
        </p:nvSpPr>
        <p:spPr bwMode="auto">
          <a:xfrm>
            <a:off x="2239086" y="3517422"/>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L2:</a:t>
            </a:r>
          </a:p>
        </p:txBody>
      </p:sp>
      <p:sp>
        <p:nvSpPr>
          <p:cNvPr id="24" name="Text Box 33"/>
          <p:cNvSpPr txBox="1">
            <a:spLocks noChangeArrowheads="1"/>
          </p:cNvSpPr>
          <p:nvPr/>
        </p:nvSpPr>
        <p:spPr bwMode="auto">
          <a:xfrm>
            <a:off x="1766011" y="4320697"/>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L3:</a:t>
            </a:r>
          </a:p>
        </p:txBody>
      </p:sp>
      <p:sp>
        <p:nvSpPr>
          <p:cNvPr id="25" name="Text Box 34"/>
          <p:cNvSpPr txBox="1">
            <a:spLocks noChangeArrowheads="1"/>
          </p:cNvSpPr>
          <p:nvPr/>
        </p:nvSpPr>
        <p:spPr bwMode="auto">
          <a:xfrm>
            <a:off x="1302461" y="5029200"/>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L4:</a:t>
            </a:r>
          </a:p>
        </p:txBody>
      </p:sp>
      <p:sp>
        <p:nvSpPr>
          <p:cNvPr id="26" name="Text Box 35"/>
          <p:cNvSpPr txBox="1">
            <a:spLocks noChangeArrowheads="1"/>
          </p:cNvSpPr>
          <p:nvPr/>
        </p:nvSpPr>
        <p:spPr bwMode="auto">
          <a:xfrm>
            <a:off x="884237" y="5840121"/>
            <a:ext cx="450139" cy="252891"/>
          </a:xfrm>
          <a:prstGeom prst="rect">
            <a:avLst/>
          </a:prstGeom>
          <a:noFill/>
          <a:ln w="9525">
            <a:noFill/>
            <a:round/>
            <a:headEnd/>
            <a:tailEnd/>
          </a:ln>
        </p:spPr>
        <p:txBody>
          <a:bodyPr wrap="squar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solidFill>
                  <a:srgbClr val="000482"/>
                </a:solidFill>
                <a:latin typeface="Calibri" pitchFamily="34" charset="0"/>
              </a:rPr>
              <a:t>L5:</a:t>
            </a:r>
          </a:p>
        </p:txBody>
      </p:sp>
      <p:sp>
        <p:nvSpPr>
          <p:cNvPr id="27" name="Text Box 36"/>
          <p:cNvSpPr txBox="1">
            <a:spLocks noChangeArrowheads="1"/>
          </p:cNvSpPr>
          <p:nvPr/>
        </p:nvSpPr>
        <p:spPr bwMode="auto">
          <a:xfrm>
            <a:off x="457200" y="2057400"/>
            <a:ext cx="690563" cy="728021"/>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faster,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50" b="1" dirty="0">
                <a:latin typeface="Calibri" pitchFamily="34" charset="0"/>
              </a:rPr>
              <a:t>per byte</a:t>
            </a:r>
          </a:p>
        </p:txBody>
      </p:sp>
      <p:sp>
        <p:nvSpPr>
          <p:cNvPr id="28" name="Line 37"/>
          <p:cNvSpPr>
            <a:spLocks noChangeShapeType="1"/>
          </p:cNvSpPr>
          <p:nvPr/>
        </p:nvSpPr>
        <p:spPr bwMode="auto">
          <a:xfrm flipV="1">
            <a:off x="455613" y="1485909"/>
            <a:ext cx="1335" cy="1814503"/>
          </a:xfrm>
          <a:prstGeom prst="line">
            <a:avLst/>
          </a:prstGeom>
          <a:noFill/>
          <a:ln w="38160">
            <a:solidFill>
              <a:srgbClr val="000066"/>
            </a:solidFill>
            <a:miter lim="800000"/>
            <a:headEnd/>
            <a:tailEnd type="triangle" w="med" len="med"/>
          </a:ln>
        </p:spPr>
        <p:txBody>
          <a:bodyPr/>
          <a:lstStyle/>
          <a:p>
            <a:endParaRPr lang="en-US" sz="1100"/>
          </a:p>
        </p:txBody>
      </p:sp>
      <p:cxnSp>
        <p:nvCxnSpPr>
          <p:cNvPr id="29" name="Straight Connector 28"/>
          <p:cNvCxnSpPr/>
          <p:nvPr/>
        </p:nvCxnSpPr>
        <p:spPr bwMode="auto">
          <a:xfrm>
            <a:off x="2031124" y="4916250"/>
            <a:ext cx="3531476" cy="0"/>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519896" y="4087019"/>
            <a:ext cx="2538669" cy="252"/>
          </a:xfrm>
          <a:prstGeom prst="line">
            <a:avLst/>
          </a:prstGeom>
          <a:noFill/>
          <a:ln w="254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2955754" y="3352800"/>
            <a:ext cx="1692446" cy="252"/>
          </a:xfrm>
          <a:prstGeom prst="line">
            <a:avLst/>
          </a:prstGeom>
          <a:noFill/>
          <a:ln w="25400" cap="flat" cmpd="sng" algn="ctr">
            <a:solidFill>
              <a:schemeClr val="tx1"/>
            </a:solidFill>
            <a:prstDash val="solid"/>
            <a:round/>
            <a:headEnd type="none" w="med" len="med"/>
            <a:tailEnd type="none" w="med" len="med"/>
          </a:ln>
          <a:effectLst/>
        </p:spPr>
      </p:cxnSp>
      <mc:AlternateContent xmlns:mc="http://schemas.openxmlformats.org/markup-compatibility/2006">
        <mc:Choice xmlns:p14="http://schemas.microsoft.com/office/powerpoint/2010/main" Requires="p14">
          <p:contentPart p14:bwMode="auto" r:id="rId2">
            <p14:nvContentPartPr>
              <p14:cNvPr id="32" name="Ink 31">
                <a:extLst>
                  <a:ext uri="{FF2B5EF4-FFF2-40B4-BE49-F238E27FC236}">
                    <a16:creationId xmlns:a16="http://schemas.microsoft.com/office/drawing/2014/main" id="{AD152B4D-F345-B37F-9E8D-4447C231E688}"/>
                  </a:ext>
                </a:extLst>
              </p14:cNvPr>
              <p14:cNvContentPartPr/>
              <p14:nvPr/>
            </p14:nvContentPartPr>
            <p14:xfrm>
              <a:off x="3282828" y="4147222"/>
              <a:ext cx="1100160" cy="664200"/>
            </p14:xfrm>
          </p:contentPart>
        </mc:Choice>
        <mc:Fallback>
          <p:pic>
            <p:nvPicPr>
              <p:cNvPr id="32" name="Ink 31">
                <a:extLst>
                  <a:ext uri="{FF2B5EF4-FFF2-40B4-BE49-F238E27FC236}">
                    <a16:creationId xmlns:a16="http://schemas.microsoft.com/office/drawing/2014/main" id="{AD152B4D-F345-B37F-9E8D-4447C231E688}"/>
                  </a:ext>
                </a:extLst>
              </p:cNvPr>
              <p:cNvPicPr/>
              <p:nvPr/>
            </p:nvPicPr>
            <p:blipFill>
              <a:blip r:embed="rId3"/>
              <a:stretch>
                <a:fillRect/>
              </a:stretch>
            </p:blipFill>
            <p:spPr>
              <a:xfrm>
                <a:off x="3276708" y="4141102"/>
                <a:ext cx="1112400" cy="676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3" name="Ink 32">
                <a:extLst>
                  <a:ext uri="{FF2B5EF4-FFF2-40B4-BE49-F238E27FC236}">
                    <a16:creationId xmlns:a16="http://schemas.microsoft.com/office/drawing/2014/main" id="{C12E277C-11AB-01F6-D1D5-D36BB083BBD9}"/>
                  </a:ext>
                </a:extLst>
              </p14:cNvPr>
              <p14:cNvContentPartPr/>
              <p14:nvPr/>
            </p14:nvContentPartPr>
            <p14:xfrm>
              <a:off x="3074388" y="2705782"/>
              <a:ext cx="1578240" cy="1277280"/>
            </p14:xfrm>
          </p:contentPart>
        </mc:Choice>
        <mc:Fallback>
          <p:pic>
            <p:nvPicPr>
              <p:cNvPr id="33" name="Ink 32">
                <a:extLst>
                  <a:ext uri="{FF2B5EF4-FFF2-40B4-BE49-F238E27FC236}">
                    <a16:creationId xmlns:a16="http://schemas.microsoft.com/office/drawing/2014/main" id="{C12E277C-11AB-01F6-D1D5-D36BB083BBD9}"/>
                  </a:ext>
                </a:extLst>
              </p:cNvPr>
              <p:cNvPicPr/>
              <p:nvPr/>
            </p:nvPicPr>
            <p:blipFill>
              <a:blip r:embed="rId5"/>
              <a:stretch>
                <a:fillRect/>
              </a:stretch>
            </p:blipFill>
            <p:spPr>
              <a:xfrm>
                <a:off x="3068268" y="2699662"/>
                <a:ext cx="1590480" cy="1289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 name="Ink 33">
                <a:extLst>
                  <a:ext uri="{FF2B5EF4-FFF2-40B4-BE49-F238E27FC236}">
                    <a16:creationId xmlns:a16="http://schemas.microsoft.com/office/drawing/2014/main" id="{155AFE2B-51B4-3525-F43A-6DF2847D1106}"/>
                  </a:ext>
                </a:extLst>
              </p14:cNvPr>
              <p14:cNvContentPartPr/>
              <p14:nvPr/>
            </p14:nvContentPartPr>
            <p14:xfrm>
              <a:off x="2750388" y="4436662"/>
              <a:ext cx="11160" cy="360"/>
            </p14:xfrm>
          </p:contentPart>
        </mc:Choice>
        <mc:Fallback>
          <p:pic>
            <p:nvPicPr>
              <p:cNvPr id="34" name="Ink 33">
                <a:extLst>
                  <a:ext uri="{FF2B5EF4-FFF2-40B4-BE49-F238E27FC236}">
                    <a16:creationId xmlns:a16="http://schemas.microsoft.com/office/drawing/2014/main" id="{155AFE2B-51B4-3525-F43A-6DF2847D1106}"/>
                  </a:ext>
                </a:extLst>
              </p:cNvPr>
              <p:cNvPicPr/>
              <p:nvPr/>
            </p:nvPicPr>
            <p:blipFill>
              <a:blip r:embed="rId7"/>
              <a:stretch>
                <a:fillRect/>
              </a:stretch>
            </p:blipFill>
            <p:spPr>
              <a:xfrm>
                <a:off x="2744268" y="4430542"/>
                <a:ext cx="23400" cy="12600"/>
              </a:xfrm>
              <a:prstGeom prst="rect">
                <a:avLst/>
              </a:prstGeom>
            </p:spPr>
          </p:pic>
        </mc:Fallback>
      </mc:AlternateContent>
    </p:spTree>
    <p:extLst>
      <p:ext uri="{BB962C8B-B14F-4D97-AF65-F5344CB8AC3E}">
        <p14:creationId xmlns:p14="http://schemas.microsoft.com/office/powerpoint/2010/main" val="254564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Memory Hierarchy</a:t>
            </a:r>
          </a:p>
        </p:txBody>
      </p:sp>
      <p:sp>
        <p:nvSpPr>
          <p:cNvPr id="8" name="Curved Left Arrow 7"/>
          <p:cNvSpPr/>
          <p:nvPr/>
        </p:nvSpPr>
        <p:spPr>
          <a:xfrm>
            <a:off x="2133600" y="2362200"/>
            <a:ext cx="838200" cy="1371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3200400" y="2514600"/>
            <a:ext cx="3276600" cy="369332"/>
          </a:xfrm>
          <a:prstGeom prst="rect">
            <a:avLst/>
          </a:prstGeom>
          <a:noFill/>
        </p:spPr>
        <p:txBody>
          <a:bodyPr wrap="square" rtlCol="0">
            <a:spAutoFit/>
          </a:bodyPr>
          <a:lstStyle/>
          <a:p>
            <a:r>
              <a:rPr lang="en-US" dirty="0">
                <a:solidFill>
                  <a:srgbClr val="C00000"/>
                </a:solidFill>
              </a:rPr>
              <a:t>We will discuss this interaction</a:t>
            </a:r>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Registers</a:t>
            </a:r>
          </a:p>
          <a:p>
            <a:endParaRPr lang="en-US" dirty="0">
              <a:latin typeface="Helvetica" pitchFamily="34" charset="0"/>
              <a:cs typeface="Helvetica" pitchFamily="34" charset="0"/>
            </a:endParaRPr>
          </a:p>
          <a:p>
            <a:r>
              <a:rPr lang="en-US" dirty="0">
                <a:latin typeface="Helvetica" pitchFamily="34" charset="0"/>
                <a:cs typeface="Helvetica" pitchFamily="34" charset="0"/>
              </a:rPr>
              <a:t>SRAM</a:t>
            </a:r>
          </a:p>
          <a:p>
            <a:pPr marL="0" indent="0">
              <a:buNone/>
            </a:pPr>
            <a:endParaRPr lang="en-US" sz="3600" dirty="0">
              <a:latin typeface="Helvetica" pitchFamily="34" charset="0"/>
              <a:cs typeface="Helvetica" pitchFamily="34" charset="0"/>
            </a:endParaRPr>
          </a:p>
          <a:p>
            <a:r>
              <a:rPr lang="en-US" dirty="0">
                <a:latin typeface="Helvetica" pitchFamily="34" charset="0"/>
                <a:cs typeface="Helvetica" pitchFamily="34" charset="0"/>
              </a:rPr>
              <a:t>DRAM</a:t>
            </a:r>
          </a:p>
          <a:p>
            <a:endParaRPr lang="en-US" dirty="0">
              <a:latin typeface="Helvetica" pitchFamily="34" charset="0"/>
              <a:cs typeface="Helvetica" pitchFamily="34" charset="0"/>
            </a:endParaRPr>
          </a:p>
          <a:p>
            <a:r>
              <a:rPr lang="en-US" dirty="0">
                <a:latin typeface="Helvetica" pitchFamily="34" charset="0"/>
                <a:cs typeface="Helvetica" pitchFamily="34" charset="0"/>
              </a:rPr>
              <a:t>Local Secondary storage</a:t>
            </a:r>
          </a:p>
          <a:p>
            <a:endParaRPr lang="en-US" dirty="0">
              <a:latin typeface="Helvetica" pitchFamily="34" charset="0"/>
              <a:cs typeface="Helvetica" pitchFamily="34" charset="0"/>
            </a:endParaRPr>
          </a:p>
          <a:p>
            <a:r>
              <a:rPr lang="en-US" dirty="0">
                <a:latin typeface="Helvetica" pitchFamily="34" charset="0"/>
                <a:cs typeface="Helvetica" pitchFamily="34" charset="0"/>
              </a:rPr>
              <a:t>Remote Secondary storage</a:t>
            </a:r>
          </a:p>
          <a:p>
            <a:pPr lvl="0"/>
            <a:endParaRPr lang="en-US" dirty="0"/>
          </a:p>
          <a:p>
            <a:endParaRPr lang="en-US" dirty="0"/>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6FF1731F-A7D0-0CF0-27B7-596C68425D40}"/>
                  </a:ext>
                </a:extLst>
              </p14:cNvPr>
              <p14:cNvContentPartPr/>
              <p14:nvPr/>
            </p14:nvContentPartPr>
            <p14:xfrm>
              <a:off x="7008108" y="2872102"/>
              <a:ext cx="360" cy="360"/>
            </p14:xfrm>
          </p:contentPart>
        </mc:Choice>
        <mc:Fallback>
          <p:pic>
            <p:nvPicPr>
              <p:cNvPr id="3" name="Ink 2">
                <a:extLst>
                  <a:ext uri="{FF2B5EF4-FFF2-40B4-BE49-F238E27FC236}">
                    <a16:creationId xmlns:a16="http://schemas.microsoft.com/office/drawing/2014/main" id="{6FF1731F-A7D0-0CF0-27B7-596C68425D40}"/>
                  </a:ext>
                </a:extLst>
              </p:cNvPr>
              <p:cNvPicPr/>
              <p:nvPr/>
            </p:nvPicPr>
            <p:blipFill>
              <a:blip r:embed="rId4"/>
              <a:stretch>
                <a:fillRect/>
              </a:stretch>
            </p:blipFill>
            <p:spPr>
              <a:xfrm>
                <a:off x="7001988" y="2865982"/>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21C2564-3AD3-1479-E284-715A2BED2C49}"/>
                  </a:ext>
                </a:extLst>
              </p14:cNvPr>
              <p14:cNvContentPartPr/>
              <p14:nvPr/>
            </p14:nvContentPartPr>
            <p14:xfrm>
              <a:off x="250548" y="2140582"/>
              <a:ext cx="2051640" cy="1836720"/>
            </p14:xfrm>
          </p:contentPart>
        </mc:Choice>
        <mc:Fallback>
          <p:pic>
            <p:nvPicPr>
              <p:cNvPr id="5" name="Ink 4">
                <a:extLst>
                  <a:ext uri="{FF2B5EF4-FFF2-40B4-BE49-F238E27FC236}">
                    <a16:creationId xmlns:a16="http://schemas.microsoft.com/office/drawing/2014/main" id="{321C2564-3AD3-1479-E284-715A2BED2C49}"/>
                  </a:ext>
                </a:extLst>
              </p:cNvPr>
              <p:cNvPicPr/>
              <p:nvPr/>
            </p:nvPicPr>
            <p:blipFill>
              <a:blip r:embed="rId6"/>
              <a:stretch>
                <a:fillRect/>
              </a:stretch>
            </p:blipFill>
            <p:spPr>
              <a:xfrm>
                <a:off x="244428" y="2134462"/>
                <a:ext cx="2063880" cy="1848960"/>
              </a:xfrm>
              <a:prstGeom prst="rect">
                <a:avLst/>
              </a:prstGeom>
            </p:spPr>
          </p:pic>
        </mc:Fallback>
      </mc:AlternateContent>
    </p:spTree>
    <p:extLst>
      <p:ext uri="{BB962C8B-B14F-4D97-AF65-F5344CB8AC3E}">
        <p14:creationId xmlns:p14="http://schemas.microsoft.com/office/powerpoint/2010/main" val="307730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latin typeface="Helvetica" pitchFamily="34" charset="0"/>
                <a:cs typeface="Helvetica" pitchFamily="34" charset="0"/>
              </a:rPr>
              <a:t>SRAM </a:t>
            </a:r>
            <a:r>
              <a:rPr lang="en-US" dirty="0" err="1">
                <a:latin typeface="Helvetica" pitchFamily="34" charset="0"/>
                <a:cs typeface="Helvetica" pitchFamily="34" charset="0"/>
              </a:rPr>
              <a:t>vs</a:t>
            </a:r>
            <a:r>
              <a:rPr lang="en-US" dirty="0">
                <a:latin typeface="Helvetica" pitchFamily="34" charset="0"/>
                <a:cs typeface="Helvetica" pitchFamily="34" charset="0"/>
              </a:rPr>
              <a:t> DRAM tradeoff</a:t>
            </a:r>
            <a:endParaRPr lang="en-US" dirty="0"/>
          </a:p>
        </p:txBody>
      </p:sp>
      <p:sp>
        <p:nvSpPr>
          <p:cNvPr id="4" name="Content Placeholder 3"/>
          <p:cNvSpPr>
            <a:spLocks noGrp="1"/>
          </p:cNvSpPr>
          <p:nvPr>
            <p:ph idx="1"/>
          </p:nvPr>
        </p:nvSpPr>
        <p:spPr/>
        <p:txBody>
          <a:bodyPr/>
          <a:lstStyle/>
          <a:p>
            <a:r>
              <a:rPr lang="en-US" dirty="0">
                <a:latin typeface="Helvetica" pitchFamily="34" charset="0"/>
                <a:cs typeface="Helvetica" pitchFamily="34" charset="0"/>
              </a:rPr>
              <a:t>SRAM (cache)</a:t>
            </a:r>
          </a:p>
          <a:p>
            <a:pPr lvl="1"/>
            <a:r>
              <a:rPr lang="en-US" dirty="0">
                <a:latin typeface="Helvetica" pitchFamily="34" charset="0"/>
                <a:cs typeface="Helvetica" pitchFamily="34" charset="0"/>
              </a:rPr>
              <a:t>Faster (L1 cache: 1 CPU cycle)</a:t>
            </a:r>
          </a:p>
          <a:p>
            <a:pPr lvl="1"/>
            <a:r>
              <a:rPr lang="en-US" dirty="0">
                <a:latin typeface="Helvetica" pitchFamily="34" charset="0"/>
                <a:cs typeface="Helvetica" pitchFamily="34" charset="0"/>
              </a:rPr>
              <a:t>Smaller (Kilobytes (L1) or Megabytes (L2))</a:t>
            </a:r>
          </a:p>
          <a:p>
            <a:pPr lvl="1"/>
            <a:r>
              <a:rPr lang="en-US" dirty="0">
                <a:latin typeface="Helvetica" pitchFamily="34" charset="0"/>
                <a:cs typeface="Helvetica" pitchFamily="34" charset="0"/>
              </a:rPr>
              <a:t>More expensive and “energy-hungry”</a:t>
            </a:r>
          </a:p>
          <a:p>
            <a:r>
              <a:rPr lang="en-US" dirty="0">
                <a:latin typeface="Helvetica" pitchFamily="34" charset="0"/>
                <a:cs typeface="Helvetica" pitchFamily="34" charset="0"/>
              </a:rPr>
              <a:t>DRAM (main memory)</a:t>
            </a:r>
          </a:p>
          <a:p>
            <a:pPr lvl="1"/>
            <a:r>
              <a:rPr lang="en-US" dirty="0">
                <a:latin typeface="Helvetica" pitchFamily="34" charset="0"/>
                <a:cs typeface="Helvetica" pitchFamily="34" charset="0"/>
              </a:rPr>
              <a:t>Relatively slower (hundreds of CPU cycles)</a:t>
            </a:r>
          </a:p>
          <a:p>
            <a:pPr lvl="1"/>
            <a:r>
              <a:rPr lang="en-US" dirty="0">
                <a:latin typeface="Helvetica" pitchFamily="34" charset="0"/>
                <a:cs typeface="Helvetica" pitchFamily="34" charset="0"/>
              </a:rPr>
              <a:t>Larger (Gigabytes)</a:t>
            </a:r>
          </a:p>
          <a:p>
            <a:pPr lvl="1"/>
            <a:r>
              <a:rPr lang="en-US" dirty="0">
                <a:latin typeface="Helvetica" pitchFamily="34" charset="0"/>
                <a:cs typeface="Helvetica" pitchFamily="34" charset="0"/>
              </a:rPr>
              <a:t>Cheaper</a:t>
            </a:r>
          </a:p>
        </p:txBody>
      </p:sp>
    </p:spTree>
    <p:extLst>
      <p:ext uri="{BB962C8B-B14F-4D97-AF65-F5344CB8AC3E}">
        <p14:creationId xmlns:p14="http://schemas.microsoft.com/office/powerpoint/2010/main" val="434834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Locality</a:t>
            </a:r>
          </a:p>
        </p:txBody>
      </p:sp>
      <p:sp>
        <p:nvSpPr>
          <p:cNvPr id="3" name="Content Placeholder 2"/>
          <p:cNvSpPr>
            <a:spLocks noGrp="1"/>
          </p:cNvSpPr>
          <p:nvPr>
            <p:ph sz="quarter"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Temporal locality</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future</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After accessing address X in memory, save the bytes in cache for future access</a:t>
            </a:r>
            <a:endParaRPr lang="en-GB" dirty="0"/>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Spatial locality</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time</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t>After accessing address X, save the block of memory around X in cache for future access</a:t>
            </a:r>
          </a:p>
        </p:txBody>
      </p:sp>
      <p:sp>
        <p:nvSpPr>
          <p:cNvPr id="9" name="Rectangle 8"/>
          <p:cNvSpPr/>
          <p:nvPr/>
        </p:nvSpPr>
        <p:spPr bwMode="auto">
          <a:xfrm>
            <a:off x="6216739" y="4267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p:cNvSpPr/>
          <p:nvPr/>
        </p:nvSpPr>
        <p:spPr bwMode="auto">
          <a:xfrm>
            <a:off x="6680200" y="4267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Rectangle 10"/>
          <p:cNvSpPr/>
          <p:nvPr/>
        </p:nvSpPr>
        <p:spPr bwMode="auto">
          <a:xfrm>
            <a:off x="7061200" y="4267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2" name="Freeform 11"/>
          <p:cNvSpPr/>
          <p:nvPr/>
        </p:nvSpPr>
        <p:spPr bwMode="auto">
          <a:xfrm>
            <a:off x="6600780" y="3907665"/>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13" name="Rectangle 12"/>
          <p:cNvSpPr/>
          <p:nvPr/>
        </p:nvSpPr>
        <p:spPr bwMode="auto">
          <a:xfrm>
            <a:off x="6400800" y="2109989"/>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4" name="Rectangle 13"/>
          <p:cNvSpPr/>
          <p:nvPr/>
        </p:nvSpPr>
        <p:spPr bwMode="auto">
          <a:xfrm>
            <a:off x="7251700" y="2109989"/>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5" name="Freeform 14"/>
          <p:cNvSpPr/>
          <p:nvPr/>
        </p:nvSpPr>
        <p:spPr bwMode="auto">
          <a:xfrm>
            <a:off x="7169239" y="1676400"/>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extLst>
      <p:ext uri="{BB962C8B-B14F-4D97-AF65-F5344CB8AC3E}">
        <p14:creationId xmlns:p14="http://schemas.microsoft.com/office/powerpoint/2010/main" val="18082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wrap="square">
            <a:spAutoFit/>
          </a:bodyPr>
          <a:lstStyle>
            <a:defPPr lvl="0">
              <a:buNone/>
            </a:defPPr>
            <a:lvl1pPr lvl="0">
              <a:buNone/>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dirty="0"/>
              <a:t>Memory Address</a:t>
            </a:r>
          </a:p>
        </p:txBody>
      </p:sp>
      <p:sp>
        <p:nvSpPr>
          <p:cNvPr id="5" name="Content Placeholder 4"/>
          <p:cNvSpPr>
            <a:spLocks noGrp="1"/>
          </p:cNvSpPr>
          <p:nvPr>
            <p:ph idx="1"/>
          </p:nvPr>
        </p:nvSpPr>
        <p:spPr/>
        <p:txBody>
          <a:bodyPr/>
          <a:lstStyle/>
          <a:p>
            <a:r>
              <a:rPr lang="en-US" dirty="0"/>
              <a:t>64-bit on shark machines</a:t>
            </a:r>
          </a:p>
          <a:p>
            <a:endParaRPr lang="en-US" dirty="0"/>
          </a:p>
          <a:p>
            <a:endParaRPr lang="en-US" dirty="0"/>
          </a:p>
          <a:p>
            <a:endParaRPr lang="en-US" dirty="0"/>
          </a:p>
          <a:p>
            <a:endParaRPr lang="en-US" dirty="0"/>
          </a:p>
          <a:p>
            <a:endParaRPr lang="en-US" dirty="0"/>
          </a:p>
          <a:p>
            <a:r>
              <a:rPr lang="en-US" dirty="0"/>
              <a:t>Block offset:  b bits</a:t>
            </a:r>
          </a:p>
          <a:p>
            <a:r>
              <a:rPr lang="en-US" dirty="0"/>
              <a:t>Set index:  </a:t>
            </a:r>
            <a:r>
              <a:rPr lang="en-US" dirty="0" err="1"/>
              <a:t>s</a:t>
            </a:r>
            <a:r>
              <a:rPr lang="en-US" dirty="0"/>
              <a:t> bits</a:t>
            </a:r>
          </a:p>
          <a:p>
            <a:r>
              <a:rPr lang="en-US" dirty="0"/>
              <a:t>Tag Bits: (Address Size – b – s) </a:t>
            </a:r>
          </a:p>
        </p:txBody>
      </p:sp>
      <p:pic>
        <p:nvPicPr>
          <p:cNvPr id="4" name="Picture 3" descr="addr.png"/>
          <p:cNvPicPr>
            <a:picLocks noChangeAspect="1"/>
          </p:cNvPicPr>
          <p:nvPr/>
        </p:nvPicPr>
        <p:blipFill>
          <a:blip r:embed="rId3" cstate="print"/>
          <a:stretch>
            <a:fillRect/>
          </a:stretch>
        </p:blipFill>
        <p:spPr>
          <a:xfrm>
            <a:off x="1600200" y="2514600"/>
            <a:ext cx="6381033" cy="995766"/>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BAD8B6F-965B-0A0D-2B34-77D235F7C1D0}"/>
                  </a:ext>
                </a:extLst>
              </p14:cNvPr>
              <p14:cNvContentPartPr/>
              <p14:nvPr/>
            </p14:nvContentPartPr>
            <p14:xfrm>
              <a:off x="4068348" y="4264942"/>
              <a:ext cx="360" cy="360"/>
            </p14:xfrm>
          </p:contentPart>
        </mc:Choice>
        <mc:Fallback>
          <p:pic>
            <p:nvPicPr>
              <p:cNvPr id="3" name="Ink 2">
                <a:extLst>
                  <a:ext uri="{FF2B5EF4-FFF2-40B4-BE49-F238E27FC236}">
                    <a16:creationId xmlns:a16="http://schemas.microsoft.com/office/drawing/2014/main" id="{8BAD8B6F-965B-0A0D-2B34-77D235F7C1D0}"/>
                  </a:ext>
                </a:extLst>
              </p:cNvPr>
              <p:cNvPicPr/>
              <p:nvPr/>
            </p:nvPicPr>
            <p:blipFill>
              <a:blip r:embed="rId5"/>
              <a:stretch>
                <a:fillRect/>
              </a:stretch>
            </p:blipFill>
            <p:spPr>
              <a:xfrm>
                <a:off x="4062228" y="4258822"/>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9A7E1D2-6846-F011-9248-971D1F1021D8}"/>
                  </a:ext>
                </a:extLst>
              </p14:cNvPr>
              <p14:cNvContentPartPr/>
              <p14:nvPr/>
            </p14:nvContentPartPr>
            <p14:xfrm>
              <a:off x="2601708" y="3006022"/>
              <a:ext cx="872280" cy="530280"/>
            </p14:xfrm>
          </p:contentPart>
        </mc:Choice>
        <mc:Fallback>
          <p:pic>
            <p:nvPicPr>
              <p:cNvPr id="7" name="Ink 6">
                <a:extLst>
                  <a:ext uri="{FF2B5EF4-FFF2-40B4-BE49-F238E27FC236}">
                    <a16:creationId xmlns:a16="http://schemas.microsoft.com/office/drawing/2014/main" id="{39A7E1D2-6846-F011-9248-971D1F1021D8}"/>
                  </a:ext>
                </a:extLst>
              </p:cNvPr>
              <p:cNvPicPr/>
              <p:nvPr/>
            </p:nvPicPr>
            <p:blipFill>
              <a:blip r:embed="rId7"/>
              <a:stretch>
                <a:fillRect/>
              </a:stretch>
            </p:blipFill>
            <p:spPr>
              <a:xfrm>
                <a:off x="2595588" y="2999902"/>
                <a:ext cx="88452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0108BF82-349E-A430-42F8-1D55C325AC8D}"/>
                  </a:ext>
                </a:extLst>
              </p14:cNvPr>
              <p14:cNvContentPartPr/>
              <p14:nvPr/>
            </p14:nvContentPartPr>
            <p14:xfrm>
              <a:off x="6547668" y="2994502"/>
              <a:ext cx="1406520" cy="572400"/>
            </p14:xfrm>
          </p:contentPart>
        </mc:Choice>
        <mc:Fallback>
          <p:pic>
            <p:nvPicPr>
              <p:cNvPr id="11" name="Ink 10">
                <a:extLst>
                  <a:ext uri="{FF2B5EF4-FFF2-40B4-BE49-F238E27FC236}">
                    <a16:creationId xmlns:a16="http://schemas.microsoft.com/office/drawing/2014/main" id="{0108BF82-349E-A430-42F8-1D55C325AC8D}"/>
                  </a:ext>
                </a:extLst>
              </p:cNvPr>
              <p:cNvPicPr/>
              <p:nvPr/>
            </p:nvPicPr>
            <p:blipFill>
              <a:blip r:embed="rId9"/>
              <a:stretch>
                <a:fillRect/>
              </a:stretch>
            </p:blipFill>
            <p:spPr>
              <a:xfrm>
                <a:off x="6541548" y="2988382"/>
                <a:ext cx="1418760" cy="584640"/>
              </a:xfrm>
              <a:prstGeom prst="rect">
                <a:avLst/>
              </a:prstGeom>
            </p:spPr>
          </p:pic>
        </mc:Fallback>
      </mc:AlternateContent>
      <p:grpSp>
        <p:nvGrpSpPr>
          <p:cNvPr id="14" name="Group 13">
            <a:extLst>
              <a:ext uri="{FF2B5EF4-FFF2-40B4-BE49-F238E27FC236}">
                <a16:creationId xmlns:a16="http://schemas.microsoft.com/office/drawing/2014/main" id="{026BD214-111A-4A9C-29C4-DBA77D1704F2}"/>
              </a:ext>
            </a:extLst>
          </p:cNvPr>
          <p:cNvGrpSpPr/>
          <p:nvPr/>
        </p:nvGrpSpPr>
        <p:grpSpPr>
          <a:xfrm>
            <a:off x="4747668" y="2994502"/>
            <a:ext cx="3054960" cy="718200"/>
            <a:chOff x="4747668" y="2994502"/>
            <a:chExt cx="3054960" cy="71820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DF6F097C-4678-9F20-09FC-8BAFAC3D3C8D}"/>
                    </a:ext>
                  </a:extLst>
                </p14:cNvPr>
                <p14:cNvContentPartPr/>
                <p14:nvPr/>
              </p14:nvContentPartPr>
              <p14:xfrm>
                <a:off x="4747668" y="3085222"/>
                <a:ext cx="1048320" cy="511200"/>
              </p14:xfrm>
            </p:contentPart>
          </mc:Choice>
          <mc:Fallback>
            <p:pic>
              <p:nvPicPr>
                <p:cNvPr id="8" name="Ink 7">
                  <a:extLst>
                    <a:ext uri="{FF2B5EF4-FFF2-40B4-BE49-F238E27FC236}">
                      <a16:creationId xmlns:a16="http://schemas.microsoft.com/office/drawing/2014/main" id="{DF6F097C-4678-9F20-09FC-8BAFAC3D3C8D}"/>
                    </a:ext>
                  </a:extLst>
                </p:cNvPr>
                <p:cNvPicPr/>
                <p:nvPr/>
              </p:nvPicPr>
              <p:blipFill>
                <a:blip r:embed="rId11"/>
                <a:stretch>
                  <a:fillRect/>
                </a:stretch>
              </p:blipFill>
              <p:spPr>
                <a:xfrm>
                  <a:off x="4741548" y="3079102"/>
                  <a:ext cx="106056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8FC368D-92D9-8EAA-C1E6-B8D54D3B06E2}"/>
                    </a:ext>
                  </a:extLst>
                </p14:cNvPr>
                <p14:cNvContentPartPr/>
                <p14:nvPr/>
              </p14:nvContentPartPr>
              <p14:xfrm>
                <a:off x="6478908" y="3012862"/>
                <a:ext cx="1242000" cy="699840"/>
              </p14:xfrm>
            </p:contentPart>
          </mc:Choice>
          <mc:Fallback>
            <p:pic>
              <p:nvPicPr>
                <p:cNvPr id="9" name="Ink 8">
                  <a:extLst>
                    <a:ext uri="{FF2B5EF4-FFF2-40B4-BE49-F238E27FC236}">
                      <a16:creationId xmlns:a16="http://schemas.microsoft.com/office/drawing/2014/main" id="{28FC368D-92D9-8EAA-C1E6-B8D54D3B06E2}"/>
                    </a:ext>
                  </a:extLst>
                </p:cNvPr>
                <p:cNvPicPr/>
                <p:nvPr/>
              </p:nvPicPr>
              <p:blipFill>
                <a:blip r:embed="rId13"/>
                <a:stretch>
                  <a:fillRect/>
                </a:stretch>
              </p:blipFill>
              <p:spPr>
                <a:xfrm>
                  <a:off x="6472788" y="3006742"/>
                  <a:ext cx="1254240" cy="712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016DA4B1-F38B-631A-13DD-C4CF10037683}"/>
                    </a:ext>
                  </a:extLst>
                </p14:cNvPr>
                <p14:cNvContentPartPr/>
                <p14:nvPr/>
              </p14:nvContentPartPr>
              <p14:xfrm>
                <a:off x="6479628" y="2994502"/>
                <a:ext cx="1323000" cy="508320"/>
              </p14:xfrm>
            </p:contentPart>
          </mc:Choice>
          <mc:Fallback>
            <p:pic>
              <p:nvPicPr>
                <p:cNvPr id="13" name="Ink 12">
                  <a:extLst>
                    <a:ext uri="{FF2B5EF4-FFF2-40B4-BE49-F238E27FC236}">
                      <a16:creationId xmlns:a16="http://schemas.microsoft.com/office/drawing/2014/main" id="{016DA4B1-F38B-631A-13DD-C4CF10037683}"/>
                    </a:ext>
                  </a:extLst>
                </p:cNvPr>
                <p:cNvPicPr/>
                <p:nvPr/>
              </p:nvPicPr>
              <p:blipFill>
                <a:blip r:embed="rId15"/>
                <a:stretch>
                  <a:fillRect/>
                </a:stretch>
              </p:blipFill>
              <p:spPr>
                <a:xfrm>
                  <a:off x="6473508" y="2988382"/>
                  <a:ext cx="1335240" cy="520560"/>
                </a:xfrm>
                <a:prstGeom prst="rect">
                  <a:avLst/>
                </a:prstGeom>
              </p:spPr>
            </p:pic>
          </mc:Fallback>
        </mc:AlternateContent>
      </p:grpSp>
    </p:spTree>
    <p:extLst>
      <p:ext uri="{BB962C8B-B14F-4D97-AF65-F5344CB8AC3E}">
        <p14:creationId xmlns:p14="http://schemas.microsoft.com/office/powerpoint/2010/main" val="4211007444"/>
      </p:ext>
    </p:extLst>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384</TotalTime>
  <Words>2653</Words>
  <Application>Microsoft Office PowerPoint</Application>
  <PresentationFormat>On-screen Show (4:3)</PresentationFormat>
  <Paragraphs>545</Paragraphs>
  <Slides>41</Slides>
  <Notes>24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41</vt:i4>
      </vt:variant>
    </vt:vector>
  </HeadingPairs>
  <TitlesOfParts>
    <vt:vector size="53" baseType="lpstr">
      <vt:lpstr>Arial</vt:lpstr>
      <vt:lpstr>Arial Narrow</vt:lpstr>
      <vt:lpstr>Calibri</vt:lpstr>
      <vt:lpstr>Consolas</vt:lpstr>
      <vt:lpstr>Courier New</vt:lpstr>
      <vt:lpstr>Helvetica</vt:lpstr>
      <vt:lpstr>Lucida Console</vt:lpstr>
      <vt:lpstr>Times New Roman</vt:lpstr>
      <vt:lpstr>Wingdings</vt:lpstr>
      <vt:lpstr>Wingdings 2</vt:lpstr>
      <vt:lpstr>template2007</vt:lpstr>
      <vt:lpstr>Office Theme</vt:lpstr>
      <vt:lpstr>Cache Lab Implementation and Blocking</vt:lpstr>
      <vt:lpstr>Welcome to the World of Pointers !</vt:lpstr>
      <vt:lpstr>Outline</vt:lpstr>
      <vt:lpstr>Class Schedule</vt:lpstr>
      <vt:lpstr>Memory Hierarchy</vt:lpstr>
      <vt:lpstr>Memory Hierarchy</vt:lpstr>
      <vt:lpstr>SRAM vs DRAM tradeoff</vt:lpstr>
      <vt:lpstr>Locality</vt:lpstr>
      <vt:lpstr>Memory Address</vt:lpstr>
      <vt:lpstr>Cache</vt:lpstr>
      <vt:lpstr>Visual Cache Terminology</vt:lpstr>
      <vt:lpstr>General Cache Concepts</vt:lpstr>
      <vt:lpstr>PowerPoint Presentation</vt:lpstr>
      <vt:lpstr>General Cache Concepts: Miss</vt:lpstr>
      <vt:lpstr>General Caching Concepts:  Types of Cache Misses</vt:lpstr>
      <vt:lpstr>Cache Lab</vt:lpstr>
      <vt:lpstr>Part (a) : Cache simulator</vt:lpstr>
      <vt:lpstr>Part (a) : Hints</vt:lpstr>
      <vt:lpstr>Part (a) :  getopt</vt:lpstr>
      <vt:lpstr>Part (a) : getopt</vt:lpstr>
      <vt:lpstr>Part (a) : getopt Example</vt:lpstr>
      <vt:lpstr>Part (a) : fscanf</vt:lpstr>
      <vt:lpstr>Part (a) : fscanf example</vt:lpstr>
      <vt:lpstr>Part (a) : Malloc/free</vt:lpstr>
      <vt:lpstr>Part (b) Efficient Matrix Transpose</vt:lpstr>
      <vt:lpstr>Part (b) : Efficient Matrix Transpose</vt:lpstr>
      <vt:lpstr>Part (b) : Blocking </vt:lpstr>
      <vt:lpstr>Example: Matrix Multiplication</vt:lpstr>
      <vt:lpstr>Cache Miss Analysis</vt:lpstr>
      <vt:lpstr>Cache Miss Analysis</vt:lpstr>
      <vt:lpstr>Blocked Matrix Multiplication</vt:lpstr>
      <vt:lpstr>Cache Miss Analysis</vt:lpstr>
      <vt:lpstr>Cache Miss Analysis</vt:lpstr>
      <vt:lpstr>Part(b) : Blocking Summary</vt:lpstr>
      <vt:lpstr>Part (b) : Specs</vt:lpstr>
      <vt:lpstr>Part (b)</vt:lpstr>
      <vt:lpstr>Warnings are Errors</vt:lpstr>
      <vt:lpstr>Missing Header Files</vt:lpstr>
      <vt:lpstr>Eviction policies of Cache</vt:lpstr>
      <vt:lpstr>Style</vt:lpstr>
      <vt:lpstr>Questions?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Hieararchy and Caches</dc:title>
  <dc:creator>Ian Hartwig</dc:creator>
  <cp:lastModifiedBy>Abdullah Bin Naeem</cp:lastModifiedBy>
  <cp:revision>87</cp:revision>
  <dcterms:created xsi:type="dcterms:W3CDTF">2013-10-22T02:36:45Z</dcterms:created>
  <dcterms:modified xsi:type="dcterms:W3CDTF">2024-11-12T18:17:42Z</dcterms:modified>
</cp:coreProperties>
</file>