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jsveJ+Qx6jSrjqeb1E9lD5Mw2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KPI’S Requirement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ts val="1800"/>
              <a:buFont typeface="Calibri"/>
              <a:buAutoNum type="arabicPeriod"/>
            </a:pPr>
            <a:r>
              <a:rPr b="1" i="0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 Total Vehicles:</a:t>
            </a:r>
            <a:endParaRPr b="0" i="0" sz="1800">
              <a:solidFill>
                <a:srgbClr val="A8D0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 the overall landscape of electric vehicles, encompassing both BEVs and PHEVs, to assess the market's size and growth.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2. Average Electric Range: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 the average electric range of the electric vehicles in the dataset to gauge the technological advancements and efficiency of the EVs.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3. Total BEV Vehicles and % of Total BEV Vehicles: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and analyze the total number of Battery Electric Vehicles (BEVs) in the dataset.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the percentage of BEVs relative to the total number of electric vehicles, providing insights into the dominance of fully electric models.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4. Total PHEV Vehicles and % of Total PHEV Vehicles: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and analyze the total number of Plug-in Hybrid Electric Vehicles (PHEVs) in the dataset.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the percentage of PHEVs relative to the total number of electric vehicles, offering insights into the market share of plug-in hybrid models.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Charts Requirement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Total Vehicles by Model Year (From 2010 Onwards):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Visualization: Line/ Area Chart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Description: This chart will illustrate the distribution of electric vehicles over the years, starting from 2010, providing insights into the growth pattern and adoption trends.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2. Total Vehicles by State: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Visualization: Map Chart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Description: This chart will showcase the geographical distribution of electric vehicles across different states, allowing for the identification of regions with higher adoption rates.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3. Top 10 Total Vehicles by Make: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Visualization: Bar Chart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Description: Highlight the top 10 electric vehicle manufacturers based on the total number of vehicles, providing insights into the market dominance of specific brands.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4. Total Vehicles by CAFV Eligibility: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Visualization: Pie Chart or Donut Chart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5. Total Vehicles by Model: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Visualization: Grid View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Description: Highlight the top 10 electric vehicle models based on the total number of vehicles, offering insights into consumer preferences and popular models in the market.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SOFTWARES USED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MS OFFICE/ EXCEL: </a:t>
            </a:r>
            <a:r>
              <a:rPr b="1" lang="en-US" sz="25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 2021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Tableau</a:t>
            </a:r>
            <a:r>
              <a:rPr b="1" lang="en-US" sz="25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25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2022.3.0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2024-02-05T09:30:29Z</dcterms:created>
  <dc:creator>Swapnajeet A</dc:creator>
</cp:coreProperties>
</file>