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8" r:id="rId2"/>
    <p:sldId id="299" r:id="rId3"/>
    <p:sldId id="302" r:id="rId4"/>
    <p:sldId id="304" r:id="rId5"/>
    <p:sldId id="305" r:id="rId6"/>
    <p:sldId id="306" r:id="rId7"/>
    <p:sldId id="308" r:id="rId8"/>
    <p:sldId id="309" r:id="rId9"/>
    <p:sldId id="311" r:id="rId10"/>
    <p:sldId id="312" r:id="rId11"/>
    <p:sldId id="31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4" autoAdjust="0"/>
    <p:restoredTop sz="86458" autoAdjust="0"/>
  </p:normalViewPr>
  <p:slideViewPr>
    <p:cSldViewPr>
      <p:cViewPr>
        <p:scale>
          <a:sx n="80" d="100"/>
          <a:sy n="80" d="100"/>
        </p:scale>
        <p:origin x="941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32893-2A13-48F9-B152-AC0C4BD8629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1D26F-E786-4433-A424-C385413B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1D26F-E786-4433-A424-C385413BAC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9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B13-9FB1-48B4-92F5-858F129523BF}" type="datetime1">
              <a:rPr lang="en-US" smtClean="0"/>
              <a:t>11/7/2022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C1BE-6FD4-46CD-B1C9-833B5CDF817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704D-B7B8-40A5-ABF2-D52E6D5DBAF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95EE-A7CE-46EF-A45E-3F9D54E4328C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E290-3326-4C2E-A11A-BF723D45337F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6635C10-9809-4929-9C65-DAF0F2D32070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4CAC-7752-4EA6-B56D-6DCAD7CF148D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D8D-06B9-4CA4-9873-A84FFDDCEF29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0B8D-03F1-46C4-97C5-1A857351C1AC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C334-8EE6-47BD-ADFF-4E64307EF10E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EC7BC4B-31E1-4F60-8D00-E8663AF2AB7D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587553A-19F9-4CA4-939D-C90784CBB234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BDC41A-5E24-4ECB-9C93-E6667B4769F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4.gi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gi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7A61EF-AB17-4866-BE1E-F67C510E1091}" type="datetime1">
              <a:rPr lang="en-US" altLang="en-US" sz="1000" smtClean="0"/>
              <a:t>11/7/2022</a:t>
            </a:fld>
            <a:endParaRPr lang="en-US" altLang="en-US" sz="100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01B5B5-CAB5-4308-A335-F7E2CFB067E9}" type="slidenum">
              <a:rPr lang="en-US" altLang="en-US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Web Page Design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49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HTML Format Versus </a:t>
            </a:r>
            <a:br>
              <a:rPr lang="en-US"/>
            </a:br>
            <a:r>
              <a:rPr lang="en-US"/>
              <a:t>Display Format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HTML source code tells the browser how to produce the formatted page based on the </a:t>
            </a:r>
            <a:r>
              <a:rPr lang="en-US" i="1"/>
              <a:t>meanings of the tags</a:t>
            </a:r>
          </a:p>
          <a:p>
            <a:pPr eaLnBrk="1" hangingPunct="1"/>
            <a:r>
              <a:rPr lang="en-US"/>
              <a:t>The source’s form is unimportant</a:t>
            </a:r>
          </a:p>
          <a:p>
            <a:pPr eaLnBrk="1" hangingPunct="1"/>
            <a:r>
              <a:rPr lang="en-US"/>
              <a:t>HTML is written in a structured format to make it easier for people to understand</a:t>
            </a:r>
          </a:p>
          <a:p>
            <a:pPr eaLnBrk="1" hangingPunct="1"/>
            <a:r>
              <a:rPr lang="en-US"/>
              <a:t>Indenting is frequently used to emphasize the tags’ meanings</a:t>
            </a:r>
          </a:p>
        </p:txBody>
      </p:sp>
    </p:spTree>
    <p:extLst>
      <p:ext uri="{BB962C8B-B14F-4D97-AF65-F5344CB8AC3E}">
        <p14:creationId xmlns:p14="http://schemas.microsoft.com/office/powerpoint/2010/main" val="229382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“author” or write a simple web page and “browse” it</a:t>
            </a:r>
          </a:p>
          <a:p>
            <a:r>
              <a:rPr lang="en-US" dirty="0"/>
              <a:t>Today we will use “atom” editor (You can use </a:t>
            </a:r>
            <a:r>
              <a:rPr lang="en-US" dirty="0" err="1"/>
              <a:t>anyother</a:t>
            </a:r>
            <a:r>
              <a:rPr lang="en-US" dirty="0"/>
              <a:t> that is familiar to you)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studied some simple HTML tags and how to write a simple web page</a:t>
            </a:r>
          </a:p>
        </p:txBody>
      </p:sp>
    </p:spTree>
    <p:extLst>
      <p:ext uri="{BB962C8B-B14F-4D97-AF65-F5344CB8AC3E}">
        <p14:creationId xmlns:p14="http://schemas.microsoft.com/office/powerpoint/2010/main" val="379257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95EE-A7CE-46EF-A45E-3F9D54E4328C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41A-5E24-4ECB-9C93-E6667B4769FC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web page</a:t>
            </a:r>
          </a:p>
          <a:p>
            <a:r>
              <a:rPr lang="en-US" dirty="0"/>
              <a:t>User interface 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HTML5 (Hyper text markup language)</a:t>
            </a:r>
          </a:p>
          <a:p>
            <a:r>
              <a:rPr lang="en-US" dirty="0"/>
              <a:t>CSS (cascading style sheets): next class</a:t>
            </a:r>
          </a:p>
          <a:p>
            <a:r>
              <a:rPr lang="en-US" dirty="0"/>
              <a:t>JS (</a:t>
            </a:r>
            <a:r>
              <a:rPr lang="en-US" dirty="0" err="1"/>
              <a:t>javascript</a:t>
            </a:r>
            <a:r>
              <a:rPr lang="en-US" dirty="0"/>
              <a:t>) : later on</a:t>
            </a:r>
          </a:p>
          <a:p>
            <a:r>
              <a:rPr lang="en-US" dirty="0"/>
              <a:t>Lets create a simple web page</a:t>
            </a:r>
          </a:p>
          <a:p>
            <a:pPr lvl="1"/>
            <a:r>
              <a:rPr lang="en-US" dirty="0"/>
              <a:t>All you need is an editor: We plan to use “atom”</a:t>
            </a:r>
          </a:p>
          <a:p>
            <a:pPr lvl="1"/>
            <a:r>
              <a:rPr lang="en-US" dirty="0"/>
              <a:t>And a browser to view your web application: Lets pick Chrome</a:t>
            </a:r>
          </a:p>
        </p:txBody>
      </p:sp>
    </p:spTree>
    <p:extLst>
      <p:ext uri="{BB962C8B-B14F-4D97-AF65-F5344CB8AC3E}">
        <p14:creationId xmlns:p14="http://schemas.microsoft.com/office/powerpoint/2010/main" val="330104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990600" y="2133600"/>
            <a:ext cx="3276600" cy="3429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Basic Elements of Web Application</a:t>
            </a: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1295400" y="2819400"/>
            <a:ext cx="990600" cy="11321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.html file</a:t>
            </a:r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2743200" y="2808514"/>
            <a:ext cx="990600" cy="1143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Style files</a:t>
            </a:r>
          </a:p>
        </p:txBody>
      </p:sp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2133600" y="4191000"/>
            <a:ext cx="1104900" cy="1143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and audio files </a:t>
            </a:r>
          </a:p>
        </p:txBody>
      </p:sp>
      <p:sp>
        <p:nvSpPr>
          <p:cNvPr id="14" name="Right Arrow 13"/>
          <p:cNvSpPr/>
          <p:nvPr>
            <p:custDataLst>
              <p:tags r:id="rId7"/>
            </p:custDataLst>
          </p:nvPr>
        </p:nvSpPr>
        <p:spPr>
          <a:xfrm>
            <a:off x="3733800" y="25908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>
            <p:custDataLst>
              <p:tags r:id="rId8"/>
            </p:custDataLst>
          </p:nvPr>
        </p:nvSpPr>
        <p:spPr>
          <a:xfrm>
            <a:off x="4876800" y="2345871"/>
            <a:ext cx="1752600" cy="1143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Firefox, Safari</a:t>
            </a:r>
          </a:p>
        </p:txBody>
      </p:sp>
      <p:sp>
        <p:nvSpPr>
          <p:cNvPr id="18" name="Right Arrow 17"/>
          <p:cNvSpPr/>
          <p:nvPr>
            <p:custDataLst>
              <p:tags r:id="rId9"/>
            </p:custDataLst>
          </p:nvPr>
        </p:nvSpPr>
        <p:spPr>
          <a:xfrm>
            <a:off x="6629400" y="2424792"/>
            <a:ext cx="685800" cy="24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>
            <p:custDataLst>
              <p:tags r:id="rId10"/>
            </p:custDataLst>
          </p:nvPr>
        </p:nvSpPr>
        <p:spPr>
          <a:xfrm>
            <a:off x="7315200" y="1905000"/>
            <a:ext cx="1371600" cy="14750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webpage</a:t>
            </a:r>
          </a:p>
        </p:txBody>
      </p:sp>
      <p:sp>
        <p:nvSpPr>
          <p:cNvPr id="22" name="TextBox 21"/>
          <p:cNvSpPr txBox="1"/>
          <p:nvPr>
            <p:custDataLst>
              <p:tags r:id="rId11"/>
            </p:custDataLst>
          </p:nvPr>
        </p:nvSpPr>
        <p:spPr>
          <a:xfrm>
            <a:off x="2400277" y="55626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Prepare/edit files</a:t>
            </a:r>
          </a:p>
        </p:txBody>
      </p:sp>
      <p:sp>
        <p:nvSpPr>
          <p:cNvPr id="23" name="TextBox 22"/>
          <p:cNvSpPr txBox="1"/>
          <p:nvPr>
            <p:custDataLst>
              <p:tags r:id="rId12"/>
            </p:custDataLst>
          </p:nvPr>
        </p:nvSpPr>
        <p:spPr>
          <a:xfrm>
            <a:off x="5334000" y="34787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interprets</a:t>
            </a:r>
          </a:p>
        </p:txBody>
      </p:sp>
      <p:sp>
        <p:nvSpPr>
          <p:cNvPr id="24" name="TextBox 23"/>
          <p:cNvSpPr txBox="1"/>
          <p:nvPr>
            <p:custDataLst>
              <p:tags r:id="rId13"/>
            </p:custDataLst>
          </p:nvPr>
        </p:nvSpPr>
        <p:spPr>
          <a:xfrm>
            <a:off x="7491886" y="341306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  <p:cxnSp>
        <p:nvCxnSpPr>
          <p:cNvPr id="26" name="Straight Arrow Connector 25"/>
          <p:cNvCxnSpPr/>
          <p:nvPr>
            <p:custDataLst>
              <p:tags r:id="rId14"/>
            </p:custDataLst>
          </p:nvPr>
        </p:nvCxnSpPr>
        <p:spPr>
          <a:xfrm>
            <a:off x="5753100" y="3276600"/>
            <a:ext cx="0" cy="321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>
            <p:custDataLst>
              <p:tags r:id="rId15"/>
            </p:custDataLst>
          </p:nvPr>
        </p:nvCxnSpPr>
        <p:spPr>
          <a:xfrm>
            <a:off x="6480468" y="3663434"/>
            <a:ext cx="10114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ina\AppData\Local\Microsoft\Windows\Temporary Internet Files\Content.IE5\I0YJ5J0M\MM900283559[1].gif"/>
          <p:cNvPicPr>
            <a:picLocks noGrp="1" noChangeAspect="1" noChangeArrowheads="1" noCrop="1"/>
          </p:cNvPicPr>
          <p:nvPr>
            <p:ph idx="1"/>
            <p:custDataLst>
              <p:tags r:id="rId1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27" y="5055632"/>
            <a:ext cx="666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ina\AppData\Local\Microsoft\Windows\Temporary Internet Files\Content.IE5\TUGMNFFL\MM900284000[1].gif"/>
          <p:cNvPicPr>
            <a:picLocks noChangeAspect="1" noChangeArrowheads="1" noCrop="1"/>
          </p:cNvPicPr>
          <p:nvPr>
            <p:custDataLst>
              <p:tags r:id="rId1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008007"/>
            <a:ext cx="1143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629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Required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Every Web page is composed of a </a:t>
            </a:r>
            <a:r>
              <a:rPr lang="en-US" b="1" i="1" dirty="0">
                <a:solidFill>
                  <a:schemeClr val="accent1">
                    <a:lumMod val="25000"/>
                  </a:schemeClr>
                </a:solidFill>
              </a:rPr>
              <a:t>head</a:t>
            </a:r>
            <a:r>
              <a:rPr lang="en-US" b="1" dirty="0"/>
              <a:t> </a:t>
            </a:r>
            <a:r>
              <a:rPr lang="en-US" dirty="0"/>
              <a:t>and a</a:t>
            </a:r>
            <a:r>
              <a:rPr lang="en-US" b="1" dirty="0"/>
              <a:t> </a:t>
            </a:r>
            <a:r>
              <a:rPr lang="en-US" b="1" i="1" dirty="0">
                <a:solidFill>
                  <a:schemeClr val="accent1">
                    <a:lumMod val="25000"/>
                  </a:schemeClr>
                </a:solidFill>
              </a:rPr>
              <a:t>body</a:t>
            </a:r>
          </a:p>
          <a:p>
            <a:pPr eaLnBrk="1" hangingPunct="1">
              <a:defRPr/>
            </a:pPr>
            <a:r>
              <a:rPr lang="en-US" dirty="0"/>
              <a:t>There are three HTML tags required for every Web page: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&lt;head&gt;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&lt;/head&gt; </a:t>
            </a:r>
            <a:r>
              <a:rPr lang="en-US" dirty="0"/>
              <a:t>enclose the head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&lt;body&gt;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&lt;/body&gt; </a:t>
            </a:r>
            <a:r>
              <a:rPr lang="en-US" dirty="0"/>
              <a:t>enclose the body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&lt;html&gt;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&lt;/html&gt; </a:t>
            </a:r>
            <a:r>
              <a:rPr lang="en-US" dirty="0"/>
              <a:t>to enclose those two parts</a:t>
            </a:r>
          </a:p>
        </p:txBody>
      </p:sp>
    </p:spTree>
    <p:extLst>
      <p:ext uri="{BB962C8B-B14F-4D97-AF65-F5344CB8AC3E}">
        <p14:creationId xmlns:p14="http://schemas.microsoft.com/office/powerpoint/2010/main" val="31037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Required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&lt;head&gt;</a:t>
            </a:r>
            <a:br>
              <a:rPr lang="en-US" b="1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&lt;title&gt;Starter &lt;/title&gt;</a:t>
            </a:r>
            <a:br>
              <a:rPr lang="en-US" b="1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b="1" i="1" dirty="0">
                <a:solidFill>
                  <a:schemeClr val="accent1">
                    <a:lumMod val="25000"/>
                  </a:schemeClr>
                </a:solidFill>
              </a:rPr>
              <a:t>other stuff goes here…that will come later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&lt;/head&gt;</a:t>
            </a:r>
          </a:p>
          <a:p>
            <a:pPr algn="ctr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The head section contains the beginning material like the title and other information that applies to the whole page</a:t>
            </a:r>
          </a:p>
        </p:txBody>
      </p:sp>
    </p:spTree>
    <p:extLst>
      <p:ext uri="{BB962C8B-B14F-4D97-AF65-F5344CB8AC3E}">
        <p14:creationId xmlns:p14="http://schemas.microsoft.com/office/powerpoint/2010/main" val="387007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Required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&lt;body&gt;</a:t>
            </a:r>
            <a:br>
              <a:rPr lang="en-US" b="1" dirty="0">
                <a:solidFill>
                  <a:schemeClr val="accent1">
                    <a:lumMod val="2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the main content of the page goes here</a:t>
            </a:r>
            <a:br>
              <a:rPr lang="en-US" b="1" dirty="0">
                <a:solidFill>
                  <a:schemeClr val="accent1">
                    <a:lumMod val="25000"/>
                  </a:schemeClr>
                </a:solidFill>
              </a:rPr>
            </a:br>
            <a:endParaRPr lang="en-US" b="1" dirty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&lt;/body&gt;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body section contains the content of the page.</a:t>
            </a:r>
          </a:p>
          <a:p>
            <a:pPr eaLnBrk="1" hangingPunct="1"/>
            <a:endParaRPr lang="en-US" i="1" dirty="0"/>
          </a:p>
          <a:p>
            <a:pPr eaLnBrk="1" hangingPunct="1"/>
            <a:r>
              <a:rPr lang="en-US" dirty="0"/>
              <a:t>All of these tags are required</a:t>
            </a:r>
          </a:p>
        </p:txBody>
      </p:sp>
    </p:spTree>
    <p:extLst>
      <p:ext uri="{BB962C8B-B14F-4D97-AF65-F5344CB8AC3E}">
        <p14:creationId xmlns:p14="http://schemas.microsoft.com/office/powerpoint/2010/main" val="391275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Hello, World!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produce your first HTML page, follow these instructions: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400" dirty="0"/>
              <a:t>In your text editor, open a </a:t>
            </a:r>
            <a:r>
              <a:rPr lang="en-US" sz="2400" i="1" dirty="0"/>
              <a:t>New document instance.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400" dirty="0"/>
              <a:t>Carefully type in your text head, body and all</a:t>
            </a:r>
          </a:p>
          <a:p>
            <a:pPr marL="1314450" lvl="2" indent="-514350" eaLnBrk="1" hangingPunct="1"/>
            <a:r>
              <a:rPr lang="en-US" sz="2000" dirty="0"/>
              <a:t>Remove the </a:t>
            </a:r>
            <a:r>
              <a:rPr lang="en-US" sz="2000" i="1" dirty="0"/>
              <a:t>preliminary material goes here </a:t>
            </a:r>
            <a:br>
              <a:rPr lang="en-US" sz="2000" i="1" dirty="0"/>
            </a:br>
            <a:r>
              <a:rPr lang="en-US" sz="2000" dirty="0"/>
              <a:t>nothing will replace it, </a:t>
            </a:r>
            <a:r>
              <a:rPr lang="en-US" sz="2000" i="1" dirty="0"/>
              <a:t>yet</a:t>
            </a:r>
          </a:p>
          <a:p>
            <a:pPr marL="1314450" lvl="2" indent="-514350" eaLnBrk="1" hangingPunct="1"/>
            <a:r>
              <a:rPr lang="en-US" sz="2000" dirty="0"/>
              <a:t>Replace </a:t>
            </a:r>
            <a:r>
              <a:rPr lang="en-US" sz="2000" i="1" dirty="0"/>
              <a:t>the main content of the page goes here</a:t>
            </a:r>
            <a:r>
              <a:rPr lang="en-US" sz="2000" dirty="0"/>
              <a:t> with: </a:t>
            </a:r>
            <a:br>
              <a:rPr lang="en-US" sz="2000" dirty="0"/>
            </a:br>
            <a:r>
              <a:rPr lang="en-US" sz="2000" dirty="0"/>
              <a:t>&lt;p&gt;Hello, World!&lt;/p&gt;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400" dirty="0"/>
              <a:t>Save the file as hello.html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400" dirty="0"/>
              <a:t>Open the file with the Chrome browser</a:t>
            </a:r>
          </a:p>
        </p:txBody>
      </p:sp>
    </p:spTree>
    <p:extLst>
      <p:ext uri="{BB962C8B-B14F-4D97-AF65-F5344CB8AC3E}">
        <p14:creationId xmlns:p14="http://schemas.microsoft.com/office/powerpoint/2010/main" val="272340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with Double-Click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As HTML is written, files must be opened in </a:t>
            </a:r>
            <a:r>
              <a:rPr lang="en-US" b="1" i="1" dirty="0">
                <a:solidFill>
                  <a:schemeClr val="accent1">
                    <a:lumMod val="25000"/>
                  </a:schemeClr>
                </a:solidFill>
              </a:rPr>
              <a:t>two</a:t>
            </a:r>
            <a:r>
              <a:rPr lang="en-US" dirty="0"/>
              <a:t> applications:</a:t>
            </a:r>
          </a:p>
          <a:p>
            <a:pPr lvl="1" eaLnBrk="1" hangingPunct="1">
              <a:defRPr/>
            </a:pPr>
            <a:r>
              <a:rPr lang="en-US" dirty="0"/>
              <a:t>the text editor, to make changes</a:t>
            </a:r>
          </a:p>
          <a:p>
            <a:pPr lvl="1" eaLnBrk="1" hangingPunct="1">
              <a:defRPr/>
            </a:pPr>
            <a:r>
              <a:rPr lang="en-US" dirty="0"/>
              <a:t>the browser, to see the changes made</a:t>
            </a:r>
          </a:p>
          <a:p>
            <a:pPr eaLnBrk="1" hangingPunct="1">
              <a:defRPr/>
            </a:pPr>
            <a:r>
              <a:rPr lang="en-US" dirty="0"/>
              <a:t>Double-click on the file to open it with the default application (your browser)</a:t>
            </a:r>
          </a:p>
          <a:p>
            <a:pPr eaLnBrk="1" hangingPunct="1">
              <a:defRPr/>
            </a:pPr>
            <a:r>
              <a:rPr lang="en-US" dirty="0"/>
              <a:t>Create a new folder cse111 </a:t>
            </a:r>
          </a:p>
          <a:p>
            <a:pPr eaLnBrk="1" hangingPunct="1">
              <a:defRPr/>
            </a:pPr>
            <a:r>
              <a:rPr lang="en-US" dirty="0"/>
              <a:t>Save the web page you created in the folder cse111</a:t>
            </a:r>
          </a:p>
        </p:txBody>
      </p:sp>
    </p:spTree>
    <p:extLst>
      <p:ext uri="{BB962C8B-B14F-4D97-AF65-F5344CB8AC3E}">
        <p14:creationId xmlns:p14="http://schemas.microsoft.com/office/powerpoint/2010/main" val="295824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Headings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Documents tend to have headings, subheadings</a:t>
            </a:r>
          </a:p>
          <a:p>
            <a:pPr eaLnBrk="1" hangingPunct="1">
              <a:defRPr/>
            </a:pPr>
            <a:r>
              <a:rPr lang="en-US" dirty="0"/>
              <a:t>HTML provides several levels of </a:t>
            </a:r>
            <a:r>
              <a:rPr lang="en-US" i="1" dirty="0">
                <a:solidFill>
                  <a:schemeClr val="accent1">
                    <a:lumMod val="25000"/>
                  </a:schemeClr>
                </a:solidFill>
              </a:rPr>
              <a:t>heading tags</a:t>
            </a:r>
            <a:r>
              <a:rPr lang="en-US" i="1" dirty="0"/>
              <a:t>: </a:t>
            </a:r>
          </a:p>
          <a:p>
            <a:pPr lvl="1" eaLnBrk="1" hangingPunct="1">
              <a:defRPr/>
            </a:pPr>
            <a:r>
              <a:rPr lang="en-US" sz="3200" b="1" dirty="0"/>
              <a:t>&lt;h1&gt; and &lt;/h1&gt; level one</a:t>
            </a:r>
          </a:p>
          <a:p>
            <a:pPr lvl="1" eaLnBrk="1" hangingPunct="1">
              <a:defRPr/>
            </a:pPr>
            <a:r>
              <a:rPr lang="en-US" b="1" dirty="0"/>
              <a:t>&lt;h2&gt; and &lt;/h2&gt; level two</a:t>
            </a:r>
          </a:p>
          <a:p>
            <a:pPr lvl="1" eaLnBrk="1" hangingPunct="1">
              <a:defRPr/>
            </a:pPr>
            <a:r>
              <a:rPr lang="en-US" dirty="0"/>
              <a:t>…</a:t>
            </a:r>
          </a:p>
          <a:p>
            <a:pPr lvl="1" eaLnBrk="1" hangingPunct="1">
              <a:defRPr/>
            </a:pPr>
            <a:r>
              <a:rPr lang="en-US" sz="1600" b="1" dirty="0"/>
              <a:t>&lt;h6&gt; and &lt;/h6&gt; level six</a:t>
            </a:r>
          </a:p>
          <a:p>
            <a:pPr lvl="1" eaLnBrk="1" hangingPunct="1">
              <a:defRPr/>
            </a:pPr>
            <a:r>
              <a:rPr lang="en-US" dirty="0"/>
              <a:t>Headings display content on a new line</a:t>
            </a:r>
          </a:p>
          <a:p>
            <a:pPr lvl="1" eaLnBrk="1" hangingPunct="1">
              <a:defRPr/>
            </a:pPr>
            <a:r>
              <a:rPr lang="en-US" dirty="0"/>
              <a:t>Headings are bold and go lower in size as the level number increases.</a:t>
            </a:r>
          </a:p>
        </p:txBody>
      </p:sp>
    </p:spTree>
    <p:extLst>
      <p:ext uri="{BB962C8B-B14F-4D97-AF65-F5344CB8AC3E}">
        <p14:creationId xmlns:p14="http://schemas.microsoft.com/office/powerpoint/2010/main" val="1885223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AxdkY373HH0eW1vafvNT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8A0rZZqpLUADtgMsctV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Tx69WAso7rqL7PZDDT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Mky17fbIWSJTGtkP2PX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dI9XtyQ1EAnbKMBVtdc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1d9vjNRUdtVD6QSaLDSV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9vvJye7mKbnDFGVOXf29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0r9WmNnPLtMBeCTs43i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kOdabutqcTBI5dC6XEb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b7CBvYSPWDSjJmvSQpG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J5XOvYR8ZQSlpupPZ1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UicFpkVnkxeXnxEGsUY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2rnW1s0qF3aCcaECQzxc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6r6SbiyUYNURROInRVW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4lbmZ3ClqA0x6hvUAP8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hiNO7bFhGPQ15UvceVz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kKwcth6OzkTvU4cfvaLi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965</TotalTime>
  <Words>551</Words>
  <Application>Microsoft Office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Wingdings 2</vt:lpstr>
      <vt:lpstr>Civic</vt:lpstr>
      <vt:lpstr>Introduction to Web Page Design</vt:lpstr>
      <vt:lpstr>Objectives</vt:lpstr>
      <vt:lpstr>Basic Elements of Web Application</vt:lpstr>
      <vt:lpstr>Required Tags</vt:lpstr>
      <vt:lpstr>Required Tags</vt:lpstr>
      <vt:lpstr>Required Tags</vt:lpstr>
      <vt:lpstr>Hello, World!</vt:lpstr>
      <vt:lpstr>Open with Double-Click</vt:lpstr>
      <vt:lpstr>Headings in HTML</vt:lpstr>
      <vt:lpstr>HTML Format Versus  Display Format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Xinu and Kernel Programming</dc:title>
  <dc:creator>bina</dc:creator>
  <cp:lastModifiedBy>Achyuth bunny</cp:lastModifiedBy>
  <cp:revision>42</cp:revision>
  <dcterms:created xsi:type="dcterms:W3CDTF">2013-05-14T05:05:09Z</dcterms:created>
  <dcterms:modified xsi:type="dcterms:W3CDTF">2022-11-07T05:49:41Z</dcterms:modified>
</cp:coreProperties>
</file>