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-29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A964-5313-A7B9-C427-3317E70A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D9F6C-21E2-4058-01AC-9194C58D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2D8D-F857-8D0F-DB86-80C1CA28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CC34-7AE0-6B56-28CF-60EB181E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1D4E-7C61-C848-5CFE-1EC0D1C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9FAE-7D5D-5D43-8C0B-33B1C883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A05BB-1E72-42D5-C29E-3C2347CB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5501-50BE-255D-7D66-3860B71A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BA23-E023-E6FF-AFDA-C15578F4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C6B0-4293-755B-8537-1099D972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E8F0-2D57-9878-1330-C6B298ED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ED59F-0F45-F7E3-34D6-E6B49E28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C691-3967-0A8E-65E6-FD964386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B08F-64DE-0838-B5CC-E086FEC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F020-3765-E1ED-BDA4-48ADA3C4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6DF9-1C3C-0122-FEAC-8A31334B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3CB8-4E8D-C4D0-4028-18FDA93D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E730-BFF4-DB71-9063-D437F0B6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028C-86FC-5803-D617-7EF70DA3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C3EE-6D52-32E5-85C2-38A8FA7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D0BA-3484-704D-1788-E49A8DF4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ACC0-5473-F972-3D17-E5CB8AFA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4079-8382-7350-54C6-FEA2C553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E08C-F4AF-9B77-0267-2BBDD4FF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AAB0-D11D-7E07-E4E9-D84C622F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CD2-92B5-7BB9-6177-4D6CFDE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540-6209-64D9-A5B9-74860F159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C1374-18B7-5651-C6C5-7826896C5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CDC-773F-6062-D4A5-163AF0EE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F88CA-E6A6-7609-4833-2A682C49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7C2F-CC9C-D1F5-5D98-D607A8F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91AB-033C-2C53-CDAC-28C23D8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F7D1-5A6F-2E1A-2C44-B4E15911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561D6-DEB5-BB7D-48E0-7CA7D43C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68992-514B-1810-C0A7-F1C1613AD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9AA4E-7A71-1C63-26BB-5C21970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D7D2D-EB98-77E7-B6F5-F8E24D1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0DD4F-0CD0-8E98-CEEF-7B961AFC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CFA12-5346-A5A4-F703-B8535828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AFE5-8FAD-D2CC-AB8D-8E007D36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9C6E-1E2A-7289-53A9-7F426220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6ECC1-5297-2AF9-8E4A-C6156C45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451C-82E0-016E-7FF2-673ABB7B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8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4E61A-A6C0-476D-3737-68BB8F48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F48A8-3F7E-50CE-717E-2DA056C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F8AE-86AA-33EB-B30C-FAB2CE95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5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D5DF-608B-A890-5031-09B2D8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1E7-BE9A-D9D1-9A81-E18FC844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106-F951-1BE5-3F0B-C7A8C464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0871-7064-786A-9D41-9AC00D18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F8AB-E4F3-8309-8996-A71F04B0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9DA1-ABC9-AD31-4126-73C9A3F7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57A1-E869-0026-0BF4-256CA5A6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65567-A034-C203-E963-A5BBC8D6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A853-E110-701A-F284-F8B94DC2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CDA26-0448-6415-00F4-15A58C9F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5646-6724-46A3-7973-C662743D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6307D-1A21-22BC-5522-CB7A755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BF17E-26E9-A50C-89BC-9E16F768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BA91-5C62-1AD2-F81B-1860CD7C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4FDE-E028-0799-6D78-6B2063AA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FCCD-42CC-4579-910B-5F0BD7C09FE6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E5CB-8774-F371-CE01-AB35285B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B244-6E3F-11F6-3FE5-D933B63E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CB0F-D725-4FCF-A1BB-17F84797C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460D8-60BA-B9C5-A8D8-584329D3F872}"/>
              </a:ext>
            </a:extLst>
          </p:cNvPr>
          <p:cNvGrpSpPr/>
          <p:nvPr/>
        </p:nvGrpSpPr>
        <p:grpSpPr>
          <a:xfrm>
            <a:off x="1770803" y="330381"/>
            <a:ext cx="5214613" cy="3557080"/>
            <a:chOff x="1770803" y="270420"/>
            <a:chExt cx="8056528" cy="61659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5D109D-56ED-9293-07C1-A42EF4508B10}"/>
                </a:ext>
              </a:extLst>
            </p:cNvPr>
            <p:cNvSpPr txBox="1"/>
            <p:nvPr/>
          </p:nvSpPr>
          <p:spPr>
            <a:xfrm>
              <a:off x="4298279" y="270420"/>
              <a:ext cx="3122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accent1"/>
                  </a:solidFill>
                </a:rPr>
                <a:t>9 Best Graph Of Alpha Fold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A57141-C9B7-3B4A-D4F9-BCAE13655ADD}"/>
                </a:ext>
              </a:extLst>
            </p:cNvPr>
            <p:cNvGrpSpPr/>
            <p:nvPr/>
          </p:nvGrpSpPr>
          <p:grpSpPr>
            <a:xfrm>
              <a:off x="1770803" y="855196"/>
              <a:ext cx="7895744" cy="1711137"/>
              <a:chOff x="933163" y="1537864"/>
              <a:chExt cx="9938085" cy="22843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161FF2-8F84-2663-9354-2010EEE57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163" y="1537864"/>
                <a:ext cx="3312695" cy="2284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9B60C7A-9971-D900-EA0D-0828DC099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5858" y="1537864"/>
                <a:ext cx="3312695" cy="2284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9" name="Picture 8" title="Inserting image...">
                <a:extLst>
                  <a:ext uri="{FF2B5EF4-FFF2-40B4-BE49-F238E27FC236}">
                    <a16:creationId xmlns:a16="http://schemas.microsoft.com/office/drawing/2014/main" id="{A6B3375D-DAA4-787D-0E82-87BAE5DA1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8553" y="1537864"/>
                <a:ext cx="3312695" cy="22843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669294-5EF7-1951-FFA2-085154842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803" y="2550752"/>
              <a:ext cx="2685510" cy="1851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F2AADA-F001-36ED-C233-C27FAAEC2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312" y="2473482"/>
              <a:ext cx="2685510" cy="185343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2FF004-CDF1-1E2C-B069-560085D8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803" y="4621422"/>
              <a:ext cx="2631915" cy="18149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2B4EA-7382-A16C-C658-CD507150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311" y="4621422"/>
              <a:ext cx="2578321" cy="17779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5423C2-8246-6BF3-59EC-A8BE3E69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886" y="4614921"/>
              <a:ext cx="2631915" cy="18149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ED8EE16-2D73-4589-7EF8-F29CAB48F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416" y="2494234"/>
              <a:ext cx="2631915" cy="1811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0FAC6-ABA5-5662-0603-655367A0C9EC}"/>
                </a:ext>
              </a:extLst>
            </p:cNvPr>
            <p:cNvSpPr txBox="1"/>
            <p:nvPr/>
          </p:nvSpPr>
          <p:spPr>
            <a:xfrm>
              <a:off x="2593840" y="539208"/>
              <a:ext cx="1175084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/>
                <a:t>p1v1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F1E54-80D1-30D4-6ECE-A1A77CF68943}"/>
                </a:ext>
              </a:extLst>
            </p:cNvPr>
            <p:cNvSpPr txBox="1"/>
            <p:nvPr/>
          </p:nvSpPr>
          <p:spPr>
            <a:xfrm>
              <a:off x="5356992" y="630700"/>
              <a:ext cx="89835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/>
                <a:t>p1v7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EE219-F211-B1A9-0816-3A441DD88C06}"/>
                </a:ext>
              </a:extLst>
            </p:cNvPr>
            <p:cNvSpPr txBox="1"/>
            <p:nvPr/>
          </p:nvSpPr>
          <p:spPr>
            <a:xfrm>
              <a:off x="7938707" y="586064"/>
              <a:ext cx="689810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/>
                <a:t>p3v1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C2B131-5B08-6C56-66FD-718B7D04C7F2}"/>
                </a:ext>
              </a:extLst>
            </p:cNvPr>
            <p:cNvSpPr txBox="1"/>
            <p:nvPr/>
          </p:nvSpPr>
          <p:spPr>
            <a:xfrm flipH="1">
              <a:off x="2511713" y="2376206"/>
              <a:ext cx="94325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/>
                <a:t>p3v7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D1F69-B5D9-9B3C-3210-A03912BEC6A7}"/>
                </a:ext>
              </a:extLst>
            </p:cNvPr>
            <p:cNvSpPr txBox="1"/>
            <p:nvPr/>
          </p:nvSpPr>
          <p:spPr>
            <a:xfrm flipH="1">
              <a:off x="5197223" y="2321769"/>
              <a:ext cx="94325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b="1" dirty="0"/>
                <a:t>p3v8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75C3CF-00F5-68EA-0B2A-7D1754DEC0FE}"/>
                </a:ext>
              </a:extLst>
            </p:cNvPr>
            <p:cNvSpPr txBox="1"/>
            <p:nvPr/>
          </p:nvSpPr>
          <p:spPr>
            <a:xfrm>
              <a:off x="2867207" y="4481458"/>
              <a:ext cx="81686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p8v7</a:t>
              </a:r>
              <a:endParaRPr lang="en-IN" sz="105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9752F-53F3-7BEA-77AE-B0E5D2576CB3}"/>
                </a:ext>
              </a:extLst>
            </p:cNvPr>
            <p:cNvSpPr txBox="1"/>
            <p:nvPr/>
          </p:nvSpPr>
          <p:spPr>
            <a:xfrm>
              <a:off x="5356992" y="4424794"/>
              <a:ext cx="81686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p10v1</a:t>
              </a:r>
              <a:endParaRPr lang="en-IN" sz="105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7DD27-5710-7DDB-8344-1C19BADECE51}"/>
                </a:ext>
              </a:extLst>
            </p:cNvPr>
            <p:cNvSpPr txBox="1"/>
            <p:nvPr/>
          </p:nvSpPr>
          <p:spPr>
            <a:xfrm>
              <a:off x="8266836" y="4428102"/>
              <a:ext cx="81686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p10v7</a:t>
              </a:r>
              <a:endParaRPr lang="en-IN" sz="105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9D273D-C903-46B1-9F78-009D73CFE381}"/>
                </a:ext>
              </a:extLst>
            </p:cNvPr>
            <p:cNvSpPr txBox="1"/>
            <p:nvPr/>
          </p:nvSpPr>
          <p:spPr>
            <a:xfrm flipH="1">
              <a:off x="8187588" y="2349390"/>
              <a:ext cx="738053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p6v1</a:t>
              </a:r>
              <a:endParaRPr lang="en-IN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13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F0FDC3-7101-F7CB-0388-19C7B8875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14" y="524136"/>
            <a:ext cx="1719146" cy="1186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5353A-A198-332C-00DA-8CAFFC0A7194}"/>
              </a:ext>
            </a:extLst>
          </p:cNvPr>
          <p:cNvSpPr txBox="1"/>
          <p:nvPr/>
        </p:nvSpPr>
        <p:spPr>
          <a:xfrm>
            <a:off x="1802636" y="390428"/>
            <a:ext cx="60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p6v7</a:t>
            </a:r>
            <a:endParaRPr lang="en-IN" sz="9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9A5F32-D472-18CB-8579-9871ED768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60" y="1710053"/>
            <a:ext cx="1719147" cy="1186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E6EE0-3D74-BA22-6820-3DC169349ACF}"/>
              </a:ext>
            </a:extLst>
          </p:cNvPr>
          <p:cNvSpPr txBox="1"/>
          <p:nvPr/>
        </p:nvSpPr>
        <p:spPr>
          <a:xfrm>
            <a:off x="1767662" y="1602331"/>
            <a:ext cx="60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p6v8</a:t>
            </a:r>
            <a:endParaRPr lang="en-IN" sz="900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CAFCF9F-9B33-AF0D-08A9-F89B43BF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14" y="2814027"/>
            <a:ext cx="1853007" cy="1278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7DD73-FCF8-AB25-731A-B8AE86C40EDF}"/>
              </a:ext>
            </a:extLst>
          </p:cNvPr>
          <p:cNvSpPr txBox="1"/>
          <p:nvPr/>
        </p:nvSpPr>
        <p:spPr>
          <a:xfrm flipH="1">
            <a:off x="1802636" y="2731805"/>
            <a:ext cx="1412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p3v8</a:t>
            </a:r>
          </a:p>
        </p:txBody>
      </p:sp>
    </p:spTree>
    <p:extLst>
      <p:ext uri="{BB962C8B-B14F-4D97-AF65-F5344CB8AC3E}">
        <p14:creationId xmlns:p14="http://schemas.microsoft.com/office/powerpoint/2010/main" val="23002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pratap singh</dc:creator>
  <cp:lastModifiedBy>Bhanu pratap singh</cp:lastModifiedBy>
  <cp:revision>3</cp:revision>
  <dcterms:created xsi:type="dcterms:W3CDTF">2023-07-03T19:58:04Z</dcterms:created>
  <dcterms:modified xsi:type="dcterms:W3CDTF">2023-08-19T08:46:18Z</dcterms:modified>
</cp:coreProperties>
</file>