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>
        <p:scale>
          <a:sx n="65" d="100"/>
          <a:sy n="65" d="100"/>
        </p:scale>
        <p:origin x="135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7D4-CB91-BB6F-C047-7EB5228D4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EB1D4-E5E0-88BC-5025-7F9D23EA7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6BD66-A562-63C5-65C7-6E1E6462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9E0F-DB48-480E-9EF0-96FC56405817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42B37-6A6B-939A-59E9-8DB7FD58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11160-ACAC-B2D9-7C98-2E980AF6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9EF6-0235-4340-81A2-734FE6100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11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87E5-3735-1384-EA97-FDB20D6D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54121-19ED-215F-F6F6-9BEAA115D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62CD7-A722-BF02-E61D-DFF51BDF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9E0F-DB48-480E-9EF0-96FC56405817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F230-19CC-0798-F03D-D3E7E5D3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67B65-41AE-D9DE-F5E7-4B22E16D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9EF6-0235-4340-81A2-734FE6100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6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14A769-CB8A-EA52-CE8F-86E0EF1CF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E25FD-17D9-CB66-A69E-794FCA50A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765B4-9ABE-7395-44BC-6AE999D8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9E0F-DB48-480E-9EF0-96FC56405817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B14F1-0584-9991-901B-F69026CC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E2F41-77F8-D08F-0F36-D23DD91B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9EF6-0235-4340-81A2-734FE6100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0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C141-57B6-4010-C9F6-262A5FB0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72731-8447-9AFE-C138-0094BF01C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3FB89-8A49-79FB-CE77-E32B8499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9E0F-DB48-480E-9EF0-96FC56405817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CB9F4-020D-5EF2-079B-4FCEE1F1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CAD69-0E0D-0914-D692-07DE3B9A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9EF6-0235-4340-81A2-734FE6100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16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C9DC-A66D-0923-7075-3A3EAAE5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F7AEE-38B7-F1F7-9F51-DFA084D4E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A34E1-49F5-0CFD-F655-BAF0EE83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9E0F-DB48-480E-9EF0-96FC56405817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FE864-3F8E-28CD-00BA-7E482172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7A61-1F62-21C8-FF62-B5693D75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9EF6-0235-4340-81A2-734FE6100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37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A9A2-A49B-6983-76D5-B3EABAD5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4C43-5B83-EF93-8A92-75E48C717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186CD-0674-4358-1D8D-DD610F2D4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8021D-EC3D-E450-00AC-425A1B2F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9E0F-DB48-480E-9EF0-96FC56405817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CA307-1D05-B226-54B5-94C237A0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7ED31-F791-7B1A-BC97-64730DB7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9EF6-0235-4340-81A2-734FE6100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45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36B5-5D0A-7E84-C214-869FEEDC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D3C9F-7067-5D84-A77E-519C8CBCA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89C8C-E30A-6C86-6E2E-CA508FCDD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E4143-1CD3-863D-DE09-045E889DE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D8C72-1A00-800D-C612-6604585F4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48BE8-34BD-E159-5BA7-E9DEB209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9E0F-DB48-480E-9EF0-96FC56405817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B2C11-F8DF-5CD4-4733-756201CC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EDA99-F507-0C4B-051E-110F505E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9EF6-0235-4340-81A2-734FE6100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26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A6E7-0FA6-4DD2-3C40-4EACD6ED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F7083-3FA7-B744-081D-5008FE2B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9E0F-DB48-480E-9EF0-96FC56405817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6F632-DD13-DE39-0A03-06344627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71438-CCF7-DBD4-B298-F8D0672E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9EF6-0235-4340-81A2-734FE6100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18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138A0-AFC9-898C-3E02-C46FC7E4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9E0F-DB48-480E-9EF0-96FC56405817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54B39-A504-8651-C940-AA4908DF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42DF1-CE43-2610-9D2D-E3FBEE2C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9EF6-0235-4340-81A2-734FE6100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13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41EB-A615-0425-D159-ADBD6751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D6F7A-742D-A293-41B9-1009BB46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78E52-9878-C6D1-03F9-15063C0B0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5C793-D089-04BA-4A51-DFAD72EF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9E0F-DB48-480E-9EF0-96FC56405817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3C553-9895-2C90-FB23-0FEF76C0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3E04D-E026-A19F-D70B-2B2F1A0F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9EF6-0235-4340-81A2-734FE6100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06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8D8B-33BE-0366-CF6E-AF5C2021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8169-DD6D-CA59-C668-5C9C76315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67AB4-8260-39B0-C576-B5A57370F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388EC-528E-8315-9BF6-63DB8F0E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9E0F-DB48-480E-9EF0-96FC56405817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34558-B41C-246B-C815-F17FAB8D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680EE-E368-5984-7E19-DD745163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9EF6-0235-4340-81A2-734FE6100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16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77706-F3BA-7F8C-FE64-4AAA5A96A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63EE1-48F1-43DF-7478-9622BD969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761A0-3148-E37E-3675-EA7A31EEA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39E0F-DB48-480E-9EF0-96FC56405817}" type="datetimeFigureOut">
              <a:rPr lang="en-IN" smtClean="0"/>
              <a:t>05-08-2023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B4F1-2B9A-8E1F-716C-2FAE65865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416DF-E1CE-D246-1663-45188A0CC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99EF6-0235-4340-81A2-734FE6100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08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4E8B807-DCC0-2D13-D51E-77DCABBBF32B}"/>
              </a:ext>
            </a:extLst>
          </p:cNvPr>
          <p:cNvGrpSpPr/>
          <p:nvPr/>
        </p:nvGrpSpPr>
        <p:grpSpPr>
          <a:xfrm>
            <a:off x="168043" y="93412"/>
            <a:ext cx="11443739" cy="2056522"/>
            <a:chOff x="348245" y="338509"/>
            <a:chExt cx="11443739" cy="20565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4F2EFC3-0AE7-E75D-4F56-9FFA07260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245" y="345607"/>
              <a:ext cx="2087250" cy="204232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D62F746-8295-BE81-30D3-CE26718E8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2235" y="352704"/>
              <a:ext cx="2045675" cy="204232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48E7782-F8A2-5E6F-AF45-0262B7EB2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7910" y="338510"/>
              <a:ext cx="2150861" cy="203522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7F1A1BB-EFDD-C299-4F27-92B3CE6B5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96997" y="338509"/>
              <a:ext cx="1853130" cy="203522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752FEAE-C716-615B-899C-FE2E043F9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06206" y="391990"/>
              <a:ext cx="1776569" cy="19888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D128D68-DB6F-C5E5-DD29-A2EA40A9F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65677" y="399087"/>
              <a:ext cx="1726307" cy="1988847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84F11-0C4C-C3CD-C607-D54F8A2583C9}"/>
              </a:ext>
            </a:extLst>
          </p:cNvPr>
          <p:cNvGrpSpPr/>
          <p:nvPr/>
        </p:nvGrpSpPr>
        <p:grpSpPr>
          <a:xfrm>
            <a:off x="196945" y="2434051"/>
            <a:ext cx="11798109" cy="1989897"/>
            <a:chOff x="1" y="12260"/>
            <a:chExt cx="11798109" cy="19898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EA6C93A-5E5C-3D7C-135F-3DCF0CB35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" y="12260"/>
              <a:ext cx="1868558" cy="198527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75AAA02-D77B-27F4-2AA3-1EAD14EEC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68559" y="30131"/>
              <a:ext cx="1992726" cy="196740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0397F8C-3960-AD32-138D-71E2024F7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92969" y="26906"/>
              <a:ext cx="2031357" cy="197525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4D90D33-142E-B6AC-80C5-0DF4490FF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60369" y="45323"/>
              <a:ext cx="2131543" cy="195221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B3F1D1A-57A9-A667-E8AD-2E2C4A7DD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776672" y="59120"/>
              <a:ext cx="2021438" cy="193841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FAE9F52-8B14-2BCE-07A3-F022004E7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53187" y="26906"/>
              <a:ext cx="2439782" cy="1975251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1A344C-D2D7-1D9F-0EEE-4FE50EA463C8}"/>
              </a:ext>
            </a:extLst>
          </p:cNvPr>
          <p:cNvGrpSpPr/>
          <p:nvPr/>
        </p:nvGrpSpPr>
        <p:grpSpPr>
          <a:xfrm>
            <a:off x="50307" y="4856085"/>
            <a:ext cx="12091386" cy="1576072"/>
            <a:chOff x="168043" y="4713053"/>
            <a:chExt cx="13633727" cy="198543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DB4E0C8-854E-FC4D-4D2F-517A5F47A450}"/>
                </a:ext>
              </a:extLst>
            </p:cNvPr>
            <p:cNvGrpSpPr/>
            <p:nvPr/>
          </p:nvGrpSpPr>
          <p:grpSpPr>
            <a:xfrm>
              <a:off x="168043" y="4713053"/>
              <a:ext cx="6600714" cy="1978393"/>
              <a:chOff x="-2138" y="2511376"/>
              <a:chExt cx="7212794" cy="2511376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0DAF7508-1606-6FC4-9080-D5028699C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37240" y="2511376"/>
                <a:ext cx="2373416" cy="2511376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4FBA15D-8314-C3AB-0974-CC5895980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63824" y="2511376"/>
                <a:ext cx="2373416" cy="2511376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AA36B9C-6516-FE91-5CF8-5C5A9D4DAC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2138" y="2523635"/>
                <a:ext cx="2511443" cy="2499117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799D8F0-EA44-DE09-F7C8-7E1D6143AFC8}"/>
                </a:ext>
              </a:extLst>
            </p:cNvPr>
            <p:cNvGrpSpPr/>
            <p:nvPr/>
          </p:nvGrpSpPr>
          <p:grpSpPr>
            <a:xfrm>
              <a:off x="7695486" y="4729752"/>
              <a:ext cx="6106284" cy="1968736"/>
              <a:chOff x="-708758" y="28423"/>
              <a:chExt cx="5528854" cy="197377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4C4A43B-9B17-5AA6-52A3-50C8E2D65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3850" y="40531"/>
                <a:ext cx="2285263" cy="1961663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4EDFF13C-68E8-4336-AFC7-5DB05073F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708758" y="28423"/>
                <a:ext cx="2320382" cy="1973771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1305C3EF-C543-0903-C282-502FB9EE7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02971" y="42648"/>
                <a:ext cx="2217125" cy="1947191"/>
              </a:xfrm>
              <a:prstGeom prst="rect">
                <a:avLst/>
              </a:prstGeom>
            </p:spPr>
          </p:pic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96FCF30-9082-7FDC-92ED-9F9BF3416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639940" y="4725130"/>
              <a:ext cx="1946779" cy="1944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426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E7F209-2E01-5EF2-AF07-3A11C0662C26}"/>
              </a:ext>
            </a:extLst>
          </p:cNvPr>
          <p:cNvGrpSpPr/>
          <p:nvPr/>
        </p:nvGrpSpPr>
        <p:grpSpPr>
          <a:xfrm>
            <a:off x="-116502" y="88747"/>
            <a:ext cx="11655423" cy="1787276"/>
            <a:chOff x="-514582" y="48393"/>
            <a:chExt cx="11324684" cy="20326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185822F-EEB1-B7CF-3F77-C98B5B78E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7665" y="59011"/>
              <a:ext cx="2014549" cy="20151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1042E69-172B-BF44-9AFD-961617693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83070" y="53607"/>
              <a:ext cx="2027032" cy="202253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FE27B7A-8412-FDA6-6216-BC3BBA062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5884" y="73874"/>
              <a:ext cx="2027032" cy="20071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62CFA7-920C-3AE8-564F-AA5FB7A6D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02543" y="51487"/>
              <a:ext cx="1616980" cy="202405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BD6CD1D-F8D1-86B9-3E06-27065F6B2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24807" y="59010"/>
              <a:ext cx="1555223" cy="201516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70DCE3-5D50-C6E0-8B2C-06564072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514582" y="48393"/>
              <a:ext cx="2285263" cy="2012755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3BAB07F-022C-95A6-BCCD-C660A1A166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56985" y="2433387"/>
            <a:ext cx="1570710" cy="165420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E1BAD50-EDE3-C6FB-2D18-5785FB019A95}"/>
              </a:ext>
            </a:extLst>
          </p:cNvPr>
          <p:cNvGrpSpPr/>
          <p:nvPr/>
        </p:nvGrpSpPr>
        <p:grpSpPr>
          <a:xfrm>
            <a:off x="525027" y="2438399"/>
            <a:ext cx="9931958" cy="1654205"/>
            <a:chOff x="76001" y="2324063"/>
            <a:chExt cx="10325914" cy="192958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0A41CBA-098E-811A-8206-DEC1BCFB7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001" y="2324064"/>
              <a:ext cx="1773688" cy="192373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CDE9A07-2975-BF46-0919-3C35985D0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15056" y="2324064"/>
              <a:ext cx="1897052" cy="192373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27E01B0-D457-F25A-9A8E-442B52556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60538" y="2324064"/>
              <a:ext cx="1830835" cy="192373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A012687-0F78-488C-4AFA-59B2251F4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01751" y="2324063"/>
              <a:ext cx="1810082" cy="192373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3F1CC26-3EB6-7E22-6544-182727421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11833" y="2324064"/>
              <a:ext cx="1790082" cy="192373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7B8479F-9D2A-30A8-EEC4-5190B165D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312108" y="2324064"/>
              <a:ext cx="1679919" cy="192958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3141DB-2119-865A-018F-72503C3BAB15}"/>
              </a:ext>
            </a:extLst>
          </p:cNvPr>
          <p:cNvGrpSpPr/>
          <p:nvPr/>
        </p:nvGrpSpPr>
        <p:grpSpPr>
          <a:xfrm>
            <a:off x="658540" y="4649259"/>
            <a:ext cx="11369155" cy="1753637"/>
            <a:chOff x="5491674" y="3704719"/>
            <a:chExt cx="4097929" cy="68721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32C2323-115E-DFC4-555F-5D7778F13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911291" y="3719464"/>
              <a:ext cx="678312" cy="67246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A78B59F-CF92-186B-A6B6-FB87C5008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211616" y="3711477"/>
              <a:ext cx="688720" cy="67369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0A6B436-D388-C369-462E-30FF674E0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41372" y="3719464"/>
              <a:ext cx="682042" cy="66660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6C01333-DD2D-675E-FC33-F4C04B935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59330" y="3704719"/>
              <a:ext cx="682042" cy="673694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6C49A48-E7AA-BE62-F361-677C03483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173819" y="3711478"/>
              <a:ext cx="685511" cy="67369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FE58FA7-4724-C493-569E-9CBC3D007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491674" y="3711477"/>
              <a:ext cx="685511" cy="6804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496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F2CB8DC-4B01-BA27-E220-0D58B84CE902}"/>
              </a:ext>
            </a:extLst>
          </p:cNvPr>
          <p:cNvGrpSpPr/>
          <p:nvPr/>
        </p:nvGrpSpPr>
        <p:grpSpPr>
          <a:xfrm>
            <a:off x="181161" y="2201555"/>
            <a:ext cx="11441305" cy="2019691"/>
            <a:chOff x="2110307" y="3432348"/>
            <a:chExt cx="7624583" cy="1293444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9708D10-14DE-7288-796C-2C532005E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6203" y="3432348"/>
              <a:ext cx="1311321" cy="1277861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020A17B-EE3C-BC1F-6E76-B336CB56C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0307" y="3432348"/>
              <a:ext cx="1309728" cy="1277861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D074C226-E94E-0368-9F27-28A248C94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2252" y="3437908"/>
              <a:ext cx="1279455" cy="1275183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5EAB5D6-9C7A-B7B4-BFCA-AB757D785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95200" y="3438372"/>
              <a:ext cx="1303353" cy="1287420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51687E5-FBF3-C9CE-F679-4CE313DAA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84284" y="3438371"/>
              <a:ext cx="1311321" cy="1287421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DFEFDF4C-C319-3AAB-05CE-19C55FADB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36316" y="3432348"/>
              <a:ext cx="1298574" cy="1277861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31E69B5-0D0E-9D22-2BB7-ADB1BC2E3844}"/>
              </a:ext>
            </a:extLst>
          </p:cNvPr>
          <p:cNvGrpSpPr/>
          <p:nvPr/>
        </p:nvGrpSpPr>
        <p:grpSpPr>
          <a:xfrm>
            <a:off x="134951" y="155463"/>
            <a:ext cx="11376793" cy="1719148"/>
            <a:chOff x="249701" y="2491536"/>
            <a:chExt cx="4110391" cy="690092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E30504E-A680-BED1-DF8C-122D16DB8B08}"/>
                </a:ext>
              </a:extLst>
            </p:cNvPr>
            <p:cNvGrpSpPr/>
            <p:nvPr/>
          </p:nvGrpSpPr>
          <p:grpSpPr>
            <a:xfrm>
              <a:off x="3003188" y="2491536"/>
              <a:ext cx="1356904" cy="658950"/>
              <a:chOff x="468148" y="3406822"/>
              <a:chExt cx="2583603" cy="1289296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05961CF9-1ACC-A1CE-0C54-EDDF9A9C79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49621" y="3406823"/>
                <a:ext cx="1302130" cy="1289295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B7633E44-F565-DB4B-FE09-6000E37336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8148" y="3406822"/>
                <a:ext cx="1276784" cy="1279477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C7CBE5E-F7E9-3E04-2A79-EB6987639250}"/>
                </a:ext>
              </a:extLst>
            </p:cNvPr>
            <p:cNvGrpSpPr/>
            <p:nvPr/>
          </p:nvGrpSpPr>
          <p:grpSpPr>
            <a:xfrm>
              <a:off x="249701" y="2494418"/>
              <a:ext cx="2766304" cy="687210"/>
              <a:chOff x="5415529" y="4390471"/>
              <a:chExt cx="5211021" cy="1285002"/>
            </a:xfrm>
          </p:grpSpPr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8163C967-0705-E64A-ECDE-558D4574FE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32340" y="4390471"/>
                <a:ext cx="1294210" cy="1278369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DBB0674A-29A0-7812-779D-B586321707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38274" y="4391846"/>
                <a:ext cx="1302130" cy="1278369"/>
              </a:xfrm>
              <a:prstGeom prst="rect">
                <a:avLst/>
              </a:prstGeom>
            </p:spPr>
          </p:pic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002FE68B-A63E-D7CC-5044-969C80E247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55664" y="4398688"/>
                <a:ext cx="1291041" cy="1276785"/>
              </a:xfrm>
              <a:prstGeom prst="rect">
                <a:avLst/>
              </a:prstGeom>
            </p:spPr>
          </p:pic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92ABA8C5-1F23-7B27-7DA4-27E6A1596E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15529" y="4398688"/>
                <a:ext cx="1360742" cy="1276785"/>
              </a:xfrm>
              <a:prstGeom prst="rect">
                <a:avLst/>
              </a:prstGeom>
            </p:spPr>
          </p:pic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14030DD-4BAF-6D72-4E53-059973BD14CA}"/>
              </a:ext>
            </a:extLst>
          </p:cNvPr>
          <p:cNvGrpSpPr/>
          <p:nvPr/>
        </p:nvGrpSpPr>
        <p:grpSpPr>
          <a:xfrm>
            <a:off x="181161" y="4479940"/>
            <a:ext cx="11540476" cy="2204470"/>
            <a:chOff x="3677752" y="5665902"/>
            <a:chExt cx="4633037" cy="691049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7A22194-0BCF-65D5-EAB8-B47626994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677752" y="5676953"/>
              <a:ext cx="675075" cy="664307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D0947727-E85A-D5A4-CE16-30DC4A351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338388" y="5667147"/>
              <a:ext cx="839475" cy="674114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47EC930A-6EA6-4035-4CC0-637F0CA4A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134065" y="5665902"/>
              <a:ext cx="888488" cy="676604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BB577307-CE4D-CBC0-6ABB-C53BF56D4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022552" y="5671410"/>
              <a:ext cx="857203" cy="674944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6F249AA5-89DA-63F2-3B2C-BB83B312E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67242" y="5676954"/>
              <a:ext cx="722819" cy="676667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31FD080E-8915-5736-F5C7-DB791F594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494336" y="5678619"/>
              <a:ext cx="816453" cy="678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731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0E1F319-D6DF-803A-AB0D-2005F1D11F29}"/>
              </a:ext>
            </a:extLst>
          </p:cNvPr>
          <p:cNvGrpSpPr/>
          <p:nvPr/>
        </p:nvGrpSpPr>
        <p:grpSpPr>
          <a:xfrm>
            <a:off x="344185" y="222738"/>
            <a:ext cx="11503629" cy="2184139"/>
            <a:chOff x="582863" y="3475489"/>
            <a:chExt cx="10979796" cy="268277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505DADE-D27C-D14D-2F27-B75FDD30C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67233" y="3475489"/>
              <a:ext cx="2195426" cy="264030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3FD0F1-4F72-0F04-3492-BD1E5A67E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863" y="3475489"/>
              <a:ext cx="2241904" cy="265511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08A6667-5C8E-5DE9-D93A-1A134AFB1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7832" y="3496566"/>
              <a:ext cx="2220030" cy="26518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6C228BE-EDE8-30F5-23D4-A10FE9BF9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0926" y="3486696"/>
              <a:ext cx="2195426" cy="267156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6BE4384-C516-A99D-2D4C-602E568B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37843" y="3507188"/>
              <a:ext cx="2329390" cy="2638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836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Bhanu pratap singh</dc:creator>
  <cp:lastModifiedBy>Bhanu pratap singh</cp:lastModifiedBy>
  <cp:revision>1</cp:revision>
  <dcterms:created xsi:type="dcterms:W3CDTF">2023-08-05T05:24:37Z</dcterms:created>
  <dcterms:modified xsi:type="dcterms:W3CDTF">2023-08-05T06:06:20Z</dcterms:modified>
</cp:coreProperties>
</file>