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700"/>
    <a:srgbClr val="FFFFFF"/>
    <a:srgbClr val="B55200"/>
    <a:srgbClr val="E2D788"/>
    <a:srgbClr val="FF3300"/>
    <a:srgbClr val="993300"/>
    <a:srgbClr val="FFD540"/>
    <a:srgbClr val="DD9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3716" autoAdjust="0"/>
  </p:normalViewPr>
  <p:slideViewPr>
    <p:cSldViewPr snapToGrid="0">
      <p:cViewPr>
        <p:scale>
          <a:sx n="140" d="100"/>
          <a:sy n="140" d="100"/>
        </p:scale>
        <p:origin x="-1974" y="-2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F27-B586-49F0-9745-93066B21FCA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5DF9-CB31-4BA1-B727-BC2823F2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http://www.freepik.com/free-icons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5DF9-CB31-4BA1-B727-BC2823F2A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D7E6-A50B-452C-952D-82EA08DFB61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2A33-B5BE-4976-9CB4-F9C12949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6.jpeg"/><Relationship Id="rId5" Type="http://schemas.openxmlformats.org/officeDocument/2006/relationships/image" Target="../media/image6.jp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21.png"/><Relationship Id="rId5" Type="http://schemas.openxmlformats.org/officeDocument/2006/relationships/image" Target="../media/image11.jpeg"/><Relationship Id="rId10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95"/>
          <a:stretch/>
        </p:blipFill>
        <p:spPr>
          <a:xfrm>
            <a:off x="4498265" y="4732906"/>
            <a:ext cx="2725161" cy="351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-5111"/>
          <a:stretch/>
        </p:blipFill>
        <p:spPr>
          <a:xfrm>
            <a:off x="4506116" y="4137783"/>
            <a:ext cx="2725161" cy="2058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4"/>
          <a:stretch/>
        </p:blipFill>
        <p:spPr>
          <a:xfrm>
            <a:off x="4493623" y="940666"/>
            <a:ext cx="2760805" cy="31971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2011" y="50266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4"/>
            <a:ext cx="2759242" cy="5149516"/>
          </a:xfrm>
          <a:prstGeom prst="rect">
            <a:avLst/>
          </a:prstGeom>
          <a:noFill/>
          <a:ln w="38100">
            <a:solidFill>
              <a:srgbClr val="2E1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8066" y="3541134"/>
            <a:ext cx="2406317" cy="43313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2E1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Search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0463" y="1569820"/>
            <a:ext cx="273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appiness is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Donut Shape!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8282" y="500325"/>
            <a:ext cx="855668" cy="410425"/>
          </a:xfrm>
          <a:prstGeom prst="rect">
            <a:avLst/>
          </a:prstGeom>
          <a:ln>
            <a:solidFill>
              <a:srgbClr val="B552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09" y="863737"/>
            <a:ext cx="1715810" cy="85790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497313" y="4705965"/>
            <a:ext cx="2748311" cy="18322"/>
          </a:xfrm>
          <a:prstGeom prst="line">
            <a:avLst/>
          </a:prstGeom>
          <a:ln w="38100">
            <a:solidFill>
              <a:srgbClr val="2E1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98265" y="5398581"/>
            <a:ext cx="2765917" cy="0"/>
          </a:xfrm>
          <a:prstGeom prst="line">
            <a:avLst/>
          </a:prstGeom>
          <a:ln w="38100">
            <a:solidFill>
              <a:srgbClr val="2E1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58264" y="4242957"/>
            <a:ext cx="17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Our Story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58265" y="4860511"/>
            <a:ext cx="17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Menu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58264" y="5582229"/>
            <a:ext cx="17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Contact Us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7" y="4737015"/>
            <a:ext cx="569607" cy="56136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14" y="5490108"/>
            <a:ext cx="514623" cy="51462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46" y="4137783"/>
            <a:ext cx="54771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34811" r="650" b="27352"/>
          <a:stretch/>
        </p:blipFill>
        <p:spPr>
          <a:xfrm>
            <a:off x="4484914" y="4061369"/>
            <a:ext cx="2780822" cy="7085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3" b="17868"/>
          <a:stretch/>
        </p:blipFill>
        <p:spPr>
          <a:xfrm>
            <a:off x="4484914" y="4773318"/>
            <a:ext cx="2769516" cy="638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/>
          <a:stretch/>
        </p:blipFill>
        <p:spPr>
          <a:xfrm>
            <a:off x="4484914" y="965245"/>
            <a:ext cx="2789778" cy="15351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4"/>
            <a:ext cx="2759242" cy="1941095"/>
          </a:xfrm>
          <a:prstGeom prst="rect">
            <a:avLst/>
          </a:prstGeom>
          <a:noFill/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57" y="5642998"/>
            <a:ext cx="534762" cy="53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1" y="5642999"/>
            <a:ext cx="558175" cy="55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63" y="5651876"/>
            <a:ext cx="514623" cy="5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32" y="5642998"/>
            <a:ext cx="558175" cy="5581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78282" y="500325"/>
            <a:ext cx="1043364" cy="410425"/>
          </a:xfrm>
          <a:prstGeom prst="rect">
            <a:avLst/>
          </a:prstGeom>
          <a:ln>
            <a:solidFill>
              <a:srgbClr val="B552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cxnSp>
        <p:nvCxnSpPr>
          <p:cNvPr id="25" name="Straight Arrow Connector 5"/>
          <p:cNvCxnSpPr/>
          <p:nvPr/>
        </p:nvCxnSpPr>
        <p:spPr>
          <a:xfrm rot="10800000" flipV="1">
            <a:off x="5338305" y="1324594"/>
            <a:ext cx="685927" cy="120222"/>
          </a:xfrm>
          <a:prstGeom prst="curvedConnector3">
            <a:avLst>
              <a:gd name="adj1" fmla="val 50000"/>
            </a:avLst>
          </a:prstGeom>
          <a:ln w="57150">
            <a:solidFill>
              <a:srgbClr val="BC5E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914043" y="1276044"/>
            <a:ext cx="476391" cy="448672"/>
          </a:xfrm>
          <a:prstGeom prst="arc">
            <a:avLst>
              <a:gd name="adj1" fmla="val 13468528"/>
              <a:gd name="adj2" fmla="val 20518252"/>
            </a:avLst>
          </a:prstGeom>
          <a:ln w="57150">
            <a:solidFill>
              <a:srgbClr val="BC5E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10842" y="1319218"/>
            <a:ext cx="164537" cy="170107"/>
          </a:xfrm>
          <a:prstGeom prst="straightConnector1">
            <a:avLst/>
          </a:prstGeom>
          <a:ln w="57150">
            <a:solidFill>
              <a:srgbClr val="BC5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95187" y="4073361"/>
            <a:ext cx="2759242" cy="2257471"/>
          </a:xfrm>
          <a:prstGeom prst="rect">
            <a:avLst/>
          </a:prstGeom>
          <a:noFill/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5186" y="2513021"/>
            <a:ext cx="2765660" cy="1547750"/>
          </a:xfrm>
          <a:prstGeom prst="rect">
            <a:avLst/>
          </a:prstGeom>
          <a:solidFill>
            <a:srgbClr val="B55200"/>
          </a:solidFill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bg1"/>
                </a:solidFill>
              </a:rPr>
              <a:t>  </a:t>
            </a:r>
            <a:r>
              <a:rPr lang="en-US" altLang="zh-CN" sz="1000" dirty="0" smtClean="0">
                <a:solidFill>
                  <a:schemeClr val="bg1"/>
                </a:solidFill>
              </a:rPr>
              <a:t>  Donut </a:t>
            </a:r>
            <a:r>
              <a:rPr lang="en-US" altLang="zh-CN" sz="1000" dirty="0">
                <a:solidFill>
                  <a:schemeClr val="bg1"/>
                </a:solidFill>
              </a:rPr>
              <a:t>Delights was started in 1971 by Melvin </a:t>
            </a:r>
            <a:r>
              <a:rPr lang="en-US" altLang="zh-CN" sz="1000" dirty="0" err="1">
                <a:solidFill>
                  <a:schemeClr val="bg1"/>
                </a:solidFill>
              </a:rPr>
              <a:t>Furballski</a:t>
            </a:r>
            <a:r>
              <a:rPr lang="en-US" altLang="zh-CN" sz="1000" dirty="0">
                <a:solidFill>
                  <a:schemeClr val="bg1"/>
                </a:solidFill>
              </a:rPr>
              <a:t>. 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In </a:t>
            </a:r>
            <a:r>
              <a:rPr lang="en-US" altLang="zh-CN" sz="1000" dirty="0">
                <a:solidFill>
                  <a:schemeClr val="bg1"/>
                </a:solidFill>
              </a:rPr>
              <a:t>1970 he landed in New York City and by chance he found an open seat on a bus heading west. When an unexpected mechanical failure forced a three day delay in Champaign, Illinois, </a:t>
            </a:r>
            <a:r>
              <a:rPr lang="en-US" altLang="zh-CN" sz="1000" dirty="0" err="1">
                <a:solidFill>
                  <a:schemeClr val="bg1"/>
                </a:solidFill>
              </a:rPr>
              <a:t>Furballski</a:t>
            </a:r>
            <a:r>
              <a:rPr lang="en-US" altLang="zh-CN" sz="1000" dirty="0">
                <a:solidFill>
                  <a:schemeClr val="bg1"/>
                </a:solidFill>
              </a:rPr>
              <a:t> decided to stay and with only one hundred dollars to his name, he transformed an abandoned bread shop into C-U’s finest breakfast and coffee shop!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50699" y="1259591"/>
            <a:ext cx="15888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B55200"/>
                </a:solidFill>
                <a:latin typeface="Curlz MT" panose="04040404050702020202" pitchFamily="82" charset="0"/>
              </a:rPr>
              <a:t>Our </a:t>
            </a:r>
          </a:p>
          <a:p>
            <a:pPr algn="r"/>
            <a:r>
              <a:rPr lang="en-US" altLang="zh-CN" sz="5400" dirty="0" smtClean="0">
                <a:solidFill>
                  <a:srgbClr val="B55200"/>
                </a:solidFill>
                <a:latin typeface="Curlz MT" panose="04040404050702020202" pitchFamily="82" charset="0"/>
              </a:rPr>
              <a:t>Story</a:t>
            </a:r>
            <a:endParaRPr lang="zh-CN" altLang="en-US" sz="5400" dirty="0">
              <a:solidFill>
                <a:srgbClr val="B55200"/>
              </a:solidFill>
              <a:latin typeface="Curlz MT" panose="04040404050702020202" pitchFamily="82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95186" y="5405602"/>
            <a:ext cx="2748311" cy="18322"/>
          </a:xfrm>
          <a:prstGeom prst="line">
            <a:avLst/>
          </a:prstGeom>
          <a:ln w="38100">
            <a:solidFill>
              <a:srgbClr val="B5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01197" y="1854075"/>
            <a:ext cx="2759242" cy="3272052"/>
          </a:xfrm>
          <a:prstGeom prst="rect">
            <a:avLst/>
          </a:prstGeom>
          <a:solidFill>
            <a:srgbClr val="2E1700"/>
          </a:solidFill>
          <a:ln w="38100">
            <a:solidFill>
              <a:srgbClr val="2E1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50" y="5790357"/>
            <a:ext cx="534762" cy="53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4" y="5766450"/>
            <a:ext cx="558175" cy="55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56" y="5799235"/>
            <a:ext cx="514623" cy="5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25" y="5790357"/>
            <a:ext cx="558175" cy="5581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78282" y="500325"/>
            <a:ext cx="1043364" cy="410425"/>
          </a:xfrm>
          <a:prstGeom prst="rect">
            <a:avLst/>
          </a:prstGeom>
          <a:noFill/>
          <a:ln>
            <a:solidFill>
              <a:srgbClr val="B552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1604" y="3157807"/>
            <a:ext cx="2759242" cy="2574575"/>
          </a:xfrm>
          <a:prstGeom prst="rect">
            <a:avLst/>
          </a:prstGeom>
          <a:solidFill>
            <a:srgbClr val="2E1700"/>
          </a:solidFill>
          <a:ln w="38100">
            <a:solidFill>
              <a:srgbClr val="2E1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48" y="3864067"/>
            <a:ext cx="1291385" cy="864367"/>
          </a:xfrm>
          <a:prstGeom prst="rect">
            <a:avLst/>
          </a:prstGeom>
          <a:solidFill>
            <a:srgbClr val="2E1700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1" y="2021452"/>
            <a:ext cx="1274707" cy="866713"/>
          </a:xfrm>
          <a:prstGeom prst="rect">
            <a:avLst/>
          </a:prstGeom>
          <a:solidFill>
            <a:srgbClr val="2E1700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00" y="2914264"/>
            <a:ext cx="1293816" cy="943365"/>
          </a:xfrm>
          <a:prstGeom prst="rect">
            <a:avLst/>
          </a:prstGeom>
          <a:solidFill>
            <a:srgbClr val="2E1700"/>
          </a:solidFill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15"/>
          <a:stretch/>
        </p:blipFill>
        <p:spPr>
          <a:xfrm>
            <a:off x="5854087" y="4755814"/>
            <a:ext cx="1302048" cy="867815"/>
          </a:xfrm>
          <a:prstGeom prst="rect">
            <a:avLst/>
          </a:prstGeom>
          <a:solidFill>
            <a:srgbClr val="2E1700"/>
          </a:solidFill>
        </p:spPr>
      </p:pic>
      <p:sp>
        <p:nvSpPr>
          <p:cNvPr id="24" name="Rectangle 23"/>
          <p:cNvSpPr/>
          <p:nvPr/>
        </p:nvSpPr>
        <p:spPr>
          <a:xfrm>
            <a:off x="4568503" y="2706853"/>
            <a:ext cx="1285584" cy="2065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B55200"/>
                </a:solidFill>
                <a:latin typeface="Century Schoolbook" panose="02040604050505020304" pitchFamily="18" charset="0"/>
              </a:rPr>
              <a:t>Fancy Donut</a:t>
            </a:r>
            <a:endParaRPr lang="zh-CN" altLang="en-US" sz="1200" dirty="0">
              <a:solidFill>
                <a:srgbClr val="B552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8832" y="3644179"/>
            <a:ext cx="1285584" cy="2065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B55200"/>
                </a:solidFill>
                <a:latin typeface="Century Schoolbook" panose="02040604050505020304" pitchFamily="18" charset="0"/>
              </a:rPr>
              <a:t>Regular Donut</a:t>
            </a:r>
            <a:endParaRPr lang="zh-CN" altLang="en-US" sz="1200" dirty="0">
              <a:solidFill>
                <a:srgbClr val="B552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3941" y="4525868"/>
            <a:ext cx="1285584" cy="2065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B55200"/>
                </a:solidFill>
                <a:latin typeface="Century Schoolbook" panose="02040604050505020304" pitchFamily="18" charset="0"/>
              </a:rPr>
              <a:t>Top Sellers</a:t>
            </a:r>
            <a:endParaRPr lang="zh-CN" altLang="en-US" sz="1200" dirty="0">
              <a:solidFill>
                <a:srgbClr val="B552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2319" y="5417039"/>
            <a:ext cx="1285584" cy="2065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B55200"/>
                </a:solidFill>
                <a:latin typeface="Century Schoolbook" panose="02040604050505020304" pitchFamily="18" charset="0"/>
              </a:rPr>
              <a:t>Coffee</a:t>
            </a:r>
            <a:endParaRPr lang="zh-CN" altLang="en-US" sz="1200" dirty="0">
              <a:solidFill>
                <a:srgbClr val="B552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1197" y="5732382"/>
            <a:ext cx="2759242" cy="615543"/>
          </a:xfrm>
          <a:prstGeom prst="rect">
            <a:avLst/>
          </a:prstGeom>
          <a:noFill/>
          <a:ln w="38100">
            <a:solidFill>
              <a:srgbClr val="2E1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/>
          <a:stretch/>
        </p:blipFill>
        <p:spPr>
          <a:xfrm>
            <a:off x="4516547" y="929061"/>
            <a:ext cx="2728542" cy="9067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1196" y="910750"/>
            <a:ext cx="2759244" cy="943325"/>
          </a:xfrm>
          <a:prstGeom prst="rect">
            <a:avLst/>
          </a:prstGeom>
          <a:noFill/>
          <a:ln w="38100">
            <a:solidFill>
              <a:srgbClr val="2E17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28000" y="2235129"/>
            <a:ext cx="13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</a:rPr>
              <a:t>Fancy </a:t>
            </a:r>
            <a:r>
              <a:rPr lang="en-US" altLang="zh-CN" sz="800" b="1" dirty="0" smtClean="0">
                <a:solidFill>
                  <a:schemeClr val="bg1"/>
                </a:solidFill>
              </a:rPr>
              <a:t>Donut</a:t>
            </a:r>
            <a:r>
              <a:rPr lang="en-US" altLang="zh-CN" sz="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bow </a:t>
            </a:r>
            <a:r>
              <a:rPr lang="en-US" altLang="zh-CN" sz="800" dirty="0">
                <a:solidFill>
                  <a:schemeClr val="bg1"/>
                </a:solidFill>
              </a:rPr>
              <a:t>tie, éclair, apple turnover, fancy coffee </a:t>
            </a:r>
            <a:r>
              <a:rPr lang="en-US" altLang="zh-CN" sz="800" dirty="0" smtClean="0">
                <a:solidFill>
                  <a:schemeClr val="bg1"/>
                </a:solidFill>
              </a:rPr>
              <a:t>roll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…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3237" y="3857629"/>
            <a:ext cx="126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Top sellers: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Pistachio Pinwheels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Boston Cream delights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Chocolate confetti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Marshmallow Mayhems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French twists</a:t>
            </a:r>
            <a:endParaRPr lang="zh-CN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Bulls </a:t>
            </a:r>
            <a:r>
              <a:rPr lang="en-US" altLang="zh-CN" sz="800" dirty="0" smtClean="0">
                <a:solidFill>
                  <a:schemeClr val="bg1"/>
                </a:solidFill>
              </a:rPr>
              <a:t>Horns…</a:t>
            </a:r>
            <a:endParaRPr lang="zh-CN" altLang="zh-CN" sz="800" dirty="0">
              <a:solidFill>
                <a:schemeClr val="bg1"/>
              </a:solidFill>
            </a:endParaRPr>
          </a:p>
          <a:p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6609" y="2946140"/>
            <a:ext cx="1282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Regular Donut </a:t>
            </a:r>
            <a:r>
              <a:rPr lang="en-US" altLang="zh-CN" sz="8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chocolate frosted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vanilla frosted</a:t>
            </a:r>
          </a:p>
          <a:p>
            <a:r>
              <a:rPr lang="en-US" altLang="zh-CN" sz="800" dirty="0" err="1" smtClean="0">
                <a:solidFill>
                  <a:schemeClr val="bg1"/>
                </a:solidFill>
              </a:rPr>
              <a:t>boston</a:t>
            </a:r>
            <a:r>
              <a:rPr lang="en-US" altLang="zh-CN" sz="800" dirty="0" smtClean="0">
                <a:solidFill>
                  <a:schemeClr val="bg1"/>
                </a:solidFill>
              </a:rPr>
              <a:t> cream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jelly filled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cream filled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chocolate glazed…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8374" y="47872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Latte</a:t>
            </a:r>
            <a:r>
              <a:rPr lang="en-US" altLang="zh-CN" sz="800" dirty="0">
                <a:solidFill>
                  <a:schemeClr val="bg1"/>
                </a:solidFill>
              </a:rPr>
              <a:t/>
            </a:r>
            <a:br>
              <a:rPr lang="en-US" altLang="zh-CN" sz="800" dirty="0">
                <a:solidFill>
                  <a:schemeClr val="bg1"/>
                </a:solidFill>
              </a:rPr>
            </a:br>
            <a:r>
              <a:rPr lang="en-US" altLang="zh-CN" sz="800" dirty="0">
                <a:solidFill>
                  <a:schemeClr val="bg1"/>
                </a:solidFill>
              </a:rPr>
              <a:t>Cappuccino</a:t>
            </a:r>
            <a:br>
              <a:rPr lang="en-US" altLang="zh-CN" sz="800" dirty="0">
                <a:solidFill>
                  <a:schemeClr val="bg1"/>
                </a:solidFill>
              </a:rPr>
            </a:br>
            <a:r>
              <a:rPr lang="en-US" altLang="zh-CN" sz="800" dirty="0">
                <a:solidFill>
                  <a:schemeClr val="bg1"/>
                </a:solidFill>
              </a:rPr>
              <a:t>Mocha</a:t>
            </a:r>
            <a:br>
              <a:rPr lang="en-US" altLang="zh-CN" sz="800" dirty="0">
                <a:solidFill>
                  <a:schemeClr val="bg1"/>
                </a:solidFill>
              </a:rPr>
            </a:br>
            <a:r>
              <a:rPr lang="en-US" altLang="zh-CN" sz="800" dirty="0">
                <a:solidFill>
                  <a:schemeClr val="bg1"/>
                </a:solidFill>
              </a:rPr>
              <a:t>Americano</a:t>
            </a:r>
            <a:br>
              <a:rPr lang="en-US" altLang="zh-CN" sz="800" dirty="0">
                <a:solidFill>
                  <a:schemeClr val="bg1"/>
                </a:solidFill>
              </a:rPr>
            </a:br>
            <a:r>
              <a:rPr lang="en-US" altLang="zh-CN" sz="800" dirty="0" smtClean="0">
                <a:solidFill>
                  <a:schemeClr val="bg1"/>
                </a:solidFill>
              </a:rPr>
              <a:t>Espresso</a:t>
            </a:r>
            <a:r>
              <a:rPr lang="en-US" altLang="zh-CN" sz="800" dirty="0">
                <a:solidFill>
                  <a:schemeClr val="bg1"/>
                </a:solidFill>
              </a:rPr>
              <a:t/>
            </a:r>
            <a:br>
              <a:rPr lang="en-US" altLang="zh-CN" sz="800" dirty="0">
                <a:solidFill>
                  <a:schemeClr val="bg1"/>
                </a:solidFill>
              </a:rPr>
            </a:br>
            <a:r>
              <a:rPr lang="en-US" altLang="zh-CN" sz="800" dirty="0" smtClean="0">
                <a:solidFill>
                  <a:schemeClr val="bg1"/>
                </a:solidFill>
              </a:rPr>
              <a:t>Fresh Brewed Coffee</a:t>
            </a:r>
            <a:br>
              <a:rPr lang="en-US" altLang="zh-CN" sz="800" dirty="0" smtClean="0">
                <a:solidFill>
                  <a:schemeClr val="bg1"/>
                </a:solidFill>
              </a:rPr>
            </a:br>
            <a:r>
              <a:rPr lang="en-US" altLang="zh-CN" sz="800" dirty="0" smtClean="0">
                <a:solidFill>
                  <a:schemeClr val="bg1"/>
                </a:solidFill>
              </a:rPr>
              <a:t>Hot Chocolate…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0" b="15733"/>
          <a:stretch/>
        </p:blipFill>
        <p:spPr>
          <a:xfrm>
            <a:off x="4501604" y="955723"/>
            <a:ext cx="2752824" cy="130693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95186" y="4166853"/>
            <a:ext cx="2765660" cy="2195848"/>
          </a:xfrm>
          <a:prstGeom prst="rect">
            <a:avLst/>
          </a:prstGeom>
          <a:solidFill>
            <a:srgbClr val="B55200"/>
          </a:solidFill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187" y="2298395"/>
            <a:ext cx="2759242" cy="1868458"/>
          </a:xfrm>
          <a:prstGeom prst="rect">
            <a:avLst/>
          </a:prstGeom>
          <a:solidFill>
            <a:srgbClr val="B55200"/>
          </a:solidFill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8281" y="500325"/>
            <a:ext cx="3605888" cy="6076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187" y="946485"/>
            <a:ext cx="2759242" cy="1316174"/>
          </a:xfrm>
          <a:prstGeom prst="rect">
            <a:avLst/>
          </a:prstGeom>
          <a:noFill/>
          <a:ln w="38100"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57" y="5642998"/>
            <a:ext cx="534762" cy="53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71" y="5642999"/>
            <a:ext cx="558175" cy="55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63" y="5651876"/>
            <a:ext cx="514623" cy="5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32" y="5642998"/>
            <a:ext cx="558175" cy="5581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78282" y="500325"/>
            <a:ext cx="1191950" cy="410425"/>
          </a:xfrm>
          <a:prstGeom prst="rect">
            <a:avLst/>
          </a:prstGeom>
          <a:ln>
            <a:solidFill>
              <a:srgbClr val="B552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91160" y="3904483"/>
            <a:ext cx="2406317" cy="230355"/>
          </a:xfrm>
          <a:prstGeom prst="rect">
            <a:avLst/>
          </a:prstGeom>
          <a:solidFill>
            <a:schemeClr val="bg1"/>
          </a:solidFill>
          <a:ln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 smtClean="0">
                <a:solidFill>
                  <a:srgbClr val="B55200"/>
                </a:solidFill>
              </a:rPr>
              <a:t>Email</a:t>
            </a:r>
            <a:endParaRPr lang="en-US" sz="1100" i="1" dirty="0">
              <a:solidFill>
                <a:srgbClr val="B552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4890" y="4179331"/>
            <a:ext cx="2406317" cy="288581"/>
          </a:xfrm>
          <a:prstGeom prst="rect">
            <a:avLst/>
          </a:prstGeom>
          <a:solidFill>
            <a:schemeClr val="bg1"/>
          </a:solidFill>
          <a:ln>
            <a:solidFill>
              <a:srgbClr val="B5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 smtClean="0">
                <a:solidFill>
                  <a:srgbClr val="B55200"/>
                </a:solidFill>
              </a:rPr>
              <a:t>Comments</a:t>
            </a:r>
            <a:endParaRPr lang="en-US" sz="1100" i="1" dirty="0">
              <a:solidFill>
                <a:srgbClr val="B552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6618" y="1781816"/>
            <a:ext cx="162422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600" b="0" cap="none" spc="0" dirty="0" smtClean="0">
                <a:ln w="0"/>
                <a:solidFill>
                  <a:srgbClr val="BC5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</a:rPr>
              <a:t>Visit Us!</a:t>
            </a:r>
            <a:endParaRPr lang="zh-CN" altLang="en-US" sz="2600" b="0" cap="none" spc="0" dirty="0">
              <a:ln w="0"/>
              <a:solidFill>
                <a:srgbClr val="BC5E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7468" y="2271594"/>
            <a:ext cx="2493739" cy="8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i="1" dirty="0">
                <a:solidFill>
                  <a:schemeClr val="bg1"/>
                </a:solidFill>
              </a:rPr>
              <a:t>Donut Delights</a:t>
            </a:r>
          </a:p>
          <a:p>
            <a:r>
              <a:rPr lang="en-US" altLang="zh-CN" sz="800" i="1" dirty="0">
                <a:solidFill>
                  <a:schemeClr val="bg1"/>
                </a:solidFill>
              </a:rPr>
              <a:t>2112 main street Urbana , Illinois 61801</a:t>
            </a:r>
          </a:p>
          <a:p>
            <a:r>
              <a:rPr lang="en-US" altLang="zh-CN" sz="800" i="1" dirty="0">
                <a:solidFill>
                  <a:schemeClr val="bg1"/>
                </a:solidFill>
              </a:rPr>
              <a:t>(217)-555- 1234</a:t>
            </a:r>
            <a:endParaRPr lang="zh-CN" altLang="zh-CN" sz="800" i="1" dirty="0">
              <a:solidFill>
                <a:schemeClr val="bg1"/>
              </a:solidFill>
            </a:endParaRPr>
          </a:p>
          <a:p>
            <a:r>
              <a:rPr lang="en-US" altLang="zh-CN" sz="800" i="1" dirty="0">
                <a:solidFill>
                  <a:schemeClr val="bg1"/>
                </a:solidFill>
              </a:rPr>
              <a:t>contact@donutdelights.com</a:t>
            </a:r>
          </a:p>
          <a:p>
            <a:endParaRPr lang="en-US" altLang="zh-CN" sz="9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486913" y="3397208"/>
            <a:ext cx="285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/>
                </a:solidFill>
              </a:rPr>
              <a:t>Subscribe to our newsletter for 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our </a:t>
            </a:r>
          </a:p>
          <a:p>
            <a:r>
              <a:rPr lang="en-US" altLang="zh-CN" sz="1200" i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seasonal </a:t>
            </a:r>
            <a:r>
              <a:rPr lang="en-US" altLang="zh-CN" sz="12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offerings </a:t>
            </a:r>
            <a:r>
              <a:rPr lang="en-US" altLang="zh-CN" sz="1200" i="1" dirty="0" smtClean="0">
                <a:solidFill>
                  <a:schemeClr val="bg1"/>
                </a:solidFill>
              </a:rPr>
              <a:t>&amp; </a:t>
            </a:r>
            <a:r>
              <a:rPr lang="en-US" altLang="zh-CN" sz="1200" i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special </a:t>
            </a:r>
            <a:r>
              <a:rPr lang="en-US" altLang="zh-CN" sz="12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events:</a:t>
            </a:r>
            <a:endParaRPr lang="zh-CN" altLang="en-US" sz="1200" dirty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93"/>
          <a:stretch/>
        </p:blipFill>
        <p:spPr>
          <a:xfrm>
            <a:off x="4597468" y="4541434"/>
            <a:ext cx="2579918" cy="1008804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flipH="1">
            <a:off x="6679686" y="4885899"/>
            <a:ext cx="45719" cy="61416"/>
          </a:xfrm>
          <a:prstGeom prst="ellipse">
            <a:avLst/>
          </a:prstGeom>
          <a:solidFill>
            <a:srgbClr val="BC5E00"/>
          </a:solidFill>
          <a:ln>
            <a:solidFill>
              <a:srgbClr val="BC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7"/>
          <a:stretch/>
        </p:blipFill>
        <p:spPr>
          <a:xfrm>
            <a:off x="4674257" y="2915556"/>
            <a:ext cx="519583" cy="4564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4201" y="2927554"/>
            <a:ext cx="403207" cy="403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87" y="2921771"/>
            <a:ext cx="480968" cy="4809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3"/>
          <a:stretch/>
        </p:blipFill>
        <p:spPr>
          <a:xfrm>
            <a:off x="5353919" y="2909925"/>
            <a:ext cx="527891" cy="4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200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Century Schoolbook</vt:lpstr>
      <vt:lpstr>Cooper Black</vt:lpstr>
      <vt:lpstr>Curlz MT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XACSTN01</dc:creator>
  <cp:lastModifiedBy>Yongtao Li</cp:lastModifiedBy>
  <cp:revision>33</cp:revision>
  <dcterms:created xsi:type="dcterms:W3CDTF">2016-10-25T19:23:17Z</dcterms:created>
  <dcterms:modified xsi:type="dcterms:W3CDTF">2016-11-23T04:13:15Z</dcterms:modified>
</cp:coreProperties>
</file>