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ED78784-2DAB-4E66-A4D8-56E25BD33264}">
  <a:tblStyle styleId="{1ED78784-2DAB-4E66-A4D8-56E25BD3326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www.csit.parkland.edu" TargetMode="External"/><Relationship Id="rId4" Type="http://schemas.openxmlformats.org/officeDocument/2006/relationships/hyperlink" Target="http://linuxcommand.org/lc3_learning_the_shell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enurbanparkland.wordpress.com/remote-programm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www.csit.parklan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csit.parkland.edu/~kurban/csc1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CSC125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6057350" y="315150"/>
            <a:ext cx="2041200" cy="6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Read: "remote programming" in the lectures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Ken Urban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(Most) Every class in C++ requires 2 files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header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contains the class declaration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contains the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main.cpp still needs to be there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Lots of files means lots of programmers can work at the same program.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course works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Cobra for links to everything.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Google Drive for course notes.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Projects have to work on Parkland's linux system (C++11?)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Syllabus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3725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 List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www.csit.parkland.edu</a:t>
            </a:r>
            <a:r>
              <a:rPr lang="en"/>
              <a:t>.  It’s enough that you log into the system for now.  If you have password issues, please content me!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rereading (or reading) chapter 10 in the class textbook.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http://linuxcommand.org/lc3_learning_the_shell.php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console is boring!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cin, cout … bleh.  These were part of C++ in the 1980s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semester we’re going to look at a “real world” environment: web programming. So we need to know something about: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the web works.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html.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server side programming.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linux remote programming.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the web interfaces with programs.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connect to the remote system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Windows: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putty (or putty.exe).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google “putty.exe”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Mac and linux: (from the terminal)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ssh </a:t>
            </a:r>
            <a:r>
              <a:rPr b="1" i="1" lang="en"/>
              <a:t>username</a:t>
            </a:r>
            <a:r>
              <a:rPr lang="en"/>
              <a:t>@www.csit.parkland.edu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INFO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https://kenurbanparkland.wordpress.com/remote-programming/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www.csit.parkland.edu</a:t>
            </a:r>
            <a:r>
              <a:rPr lang="en"/>
              <a:t> default password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57300" y="1043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username</a:t>
            </a:r>
            <a:r>
              <a:rPr lang="en"/>
              <a:t> is the same as everywhere else at parkland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Default Password: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DDLa#####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DD is numeric day of the month of your birthday, 07 or 23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 is first two letters of your last name (1 caps, 1 lower)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##### is the </a:t>
            </a:r>
            <a:r>
              <a:rPr b="1" lang="en"/>
              <a:t>first</a:t>
            </a:r>
            <a:r>
              <a:rPr lang="en"/>
              <a:t> 5 digits of parkland 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(Unless you’ve changed it in CSC128 or another course)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get it right, you get a prompt like </a:t>
            </a:r>
            <a:r>
              <a:rPr b="1" lang="en"/>
              <a:t>~$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Ken change change these passwords, you should contact him if you can't login.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the code on linux synopsys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 into the system,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start at your home directory. (This is a shared file system)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 to place to put the code using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foldername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should consider using </a:t>
            </a:r>
            <a:r>
              <a:rPr b="1" lang="en"/>
              <a:t>~/public_html/cgi-bin/csc125</a:t>
            </a:r>
            <a:r>
              <a:rPr lang="en"/>
              <a:t> as the place to put your program folders.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foldername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~ is your home directory, ~kurban is mine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cd with nothing after it returns to your home directory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cd ..     ← moves up one directory, parent folder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Shape 97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{1ED78784-2DAB-4E66-A4D8-56E25BD33264}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pwd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'print working directory'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shows what the current open folder is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'list'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Shows the files in the current folder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ls -l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'list long'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Show the details about the files in the current folder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cd </a:t>
                      </a:r>
                      <a:r>
                        <a:rPr i="1" lang="en"/>
                        <a:t>dirname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 directory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Sets the current open folder to be the </a:t>
                      </a:r>
                      <a:r>
                        <a:rPr i="1" lang="en"/>
                        <a:t>dirname</a:t>
                      </a:r>
                      <a:r>
                        <a:rPr lang="en"/>
                        <a:t> given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change directory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Set the current directory to be your home directory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mkdir </a:t>
                      </a:r>
                      <a:r>
                        <a:rPr i="1" lang="en"/>
                        <a:t>dirname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make directory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 new subfolder under the current folder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pico </a:t>
                      </a:r>
                      <a:r>
                        <a:rPr i="1" lang="en"/>
                        <a:t>filename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edit the file using the pico editor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the code on linux, 2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/>
              <a:t>Edit your file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pico main.cpp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another editor if you wish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Compile (and link) your source code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g++ *cpp -o runme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arrow up (and down) to scroll through command history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your code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that I type in class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http://www.csit.parkland.edu/~kurban/csc125/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312150" y="1449475"/>
            <a:ext cx="1973700" cy="6168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same name!</a:t>
            </a:r>
          </a:p>
        </p:txBody>
      </p:sp>
      <p:sp>
        <p:nvSpPr>
          <p:cNvPr id="105" name="Shape 105"/>
          <p:cNvSpPr/>
          <p:nvPr/>
        </p:nvSpPr>
        <p:spPr>
          <a:xfrm>
            <a:off x="3155412" y="1966025"/>
            <a:ext cx="2141300" cy="623500"/>
          </a:xfrm>
          <a:custGeom>
            <a:pathLst>
              <a:path extrusionOk="0" h="24940" w="85652">
                <a:moveTo>
                  <a:pt x="85652" y="0"/>
                </a:moveTo>
                <a:cubicBezTo>
                  <a:pt x="68043" y="7045"/>
                  <a:pt x="52382" y="20727"/>
                  <a:pt x="33533" y="22822"/>
                </a:cubicBezTo>
                <a:cubicBezTo>
                  <a:pt x="24128" y="23866"/>
                  <a:pt x="14623" y="21897"/>
                  <a:pt x="5161" y="21897"/>
                </a:cubicBezTo>
                <a:cubicBezTo>
                  <a:pt x="3503" y="21897"/>
                  <a:pt x="1398" y="20107"/>
                  <a:pt x="226" y="21280"/>
                </a:cubicBezTo>
                <a:cubicBezTo>
                  <a:pt x="-490" y="21996"/>
                  <a:pt x="898" y="23213"/>
                  <a:pt x="1460" y="24056"/>
                </a:cubicBezTo>
                <a:cubicBezTo>
                  <a:pt x="1767" y="24516"/>
                  <a:pt x="3136" y="25208"/>
                  <a:pt x="3002" y="24672"/>
                </a:cubicBezTo>
                <a:cubicBezTo>
                  <a:pt x="2876" y="24168"/>
                  <a:pt x="1117" y="20113"/>
                  <a:pt x="1151" y="20046"/>
                </a:cubicBezTo>
                <a:cubicBezTo>
                  <a:pt x="1613" y="19121"/>
                  <a:pt x="3201" y="19738"/>
                  <a:pt x="4235" y="197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6" name="Shape 106"/>
          <p:cNvSpPr/>
          <p:nvPr/>
        </p:nvSpPr>
        <p:spPr>
          <a:xfrm>
            <a:off x="1876357" y="2004575"/>
            <a:ext cx="3420375" cy="1374925"/>
          </a:xfrm>
          <a:custGeom>
            <a:pathLst>
              <a:path extrusionOk="0" h="54997" w="136815">
                <a:moveTo>
                  <a:pt x="136815" y="0"/>
                </a:moveTo>
                <a:cubicBezTo>
                  <a:pt x="113410" y="23406"/>
                  <a:pt x="81866" y="38569"/>
                  <a:pt x="50464" y="49036"/>
                </a:cubicBezTo>
                <a:cubicBezTo>
                  <a:pt x="40361" y="52403"/>
                  <a:pt x="29336" y="51945"/>
                  <a:pt x="18699" y="52428"/>
                </a:cubicBezTo>
                <a:cubicBezTo>
                  <a:pt x="14692" y="52609"/>
                  <a:pt x="10681" y="52737"/>
                  <a:pt x="6671" y="52737"/>
                </a:cubicBezTo>
                <a:cubicBezTo>
                  <a:pt x="4509" y="52737"/>
                  <a:pt x="-1003" y="54843"/>
                  <a:pt x="195" y="53045"/>
                </a:cubicBezTo>
                <a:cubicBezTo>
                  <a:pt x="1295" y="51392"/>
                  <a:pt x="3862" y="51514"/>
                  <a:pt x="5746" y="50886"/>
                </a:cubicBezTo>
                <a:cubicBezTo>
                  <a:pt x="7538" y="50288"/>
                  <a:pt x="-832" y="51708"/>
                  <a:pt x="504" y="53045"/>
                </a:cubicBezTo>
                <a:cubicBezTo>
                  <a:pt x="2334" y="54875"/>
                  <a:pt x="6382" y="55800"/>
                  <a:pt x="8213" y="53970"/>
                </a:cubicBezTo>
                <a:cubicBezTo>
                  <a:pt x="9320" y="52862"/>
                  <a:pt x="5461" y="52120"/>
                  <a:pt x="3896" y="5212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