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sit.parkland.edu/~login/cgi-bin/file.html" TargetMode="External"/><Relationship Id="rId4" Type="http://schemas.openxmlformats.org/officeDocument/2006/relationships/hyperlink" Target="http://www.csit.parkland.edu/~login/cgi-bin/file.html" TargetMode="External"/><Relationship Id="rId5" Type="http://schemas.openxmlformats.org/officeDocument/2006/relationships/hyperlink" Target="http://www.csit.parkland.edu/~login/cgi-bin/fil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www.csit.parkland.edu" TargetMode="External"/><Relationship Id="rId4" Type="http://schemas.openxmlformats.org/officeDocument/2006/relationships/hyperlink" Target="http://www.csit.parkland.edu/~login/cgi-bin/file.html" TargetMode="External"/><Relationship Id="rId5" Type="http://schemas.openxmlformats.org/officeDocument/2006/relationships/hyperlink" Target="http://www.csit.parkland.edu/~login/cgi-bin/file.html" TargetMode="External"/><Relationship Id="rId6" Type="http://schemas.openxmlformats.org/officeDocument/2006/relationships/hyperlink" Target="http://www.csit.parkland.edu/~login/cgi-bin/fil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sit.parkland.ed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goog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the internet instead of the console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Programming, html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main.cpp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/// complete the http header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cout &lt;&lt; "Content-Type: text/html\n\n";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cout &lt;&lt; "Hello Web?"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Web Pages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Static is just an html file that accessible to a web server.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Physical file on the server.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/public_html/cgi-bin/file.html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URL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http://www.csit.parkland.edu/~</a:t>
            </a:r>
            <a:r>
              <a:rPr i="1"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login</a:t>
            </a:r>
            <a:r>
              <a:rPr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/cgi-bin/file.html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491389" y="2762623"/>
            <a:ext cx="2764350" cy="483575"/>
          </a:xfrm>
          <a:custGeom>
            <a:pathLst>
              <a:path extrusionOk="0" h="19343" w="110574">
                <a:moveTo>
                  <a:pt x="23567" y="2306"/>
                </a:moveTo>
                <a:cubicBezTo>
                  <a:pt x="15631" y="2306"/>
                  <a:pt x="-3424" y="1985"/>
                  <a:pt x="659" y="8790"/>
                </a:cubicBezTo>
                <a:cubicBezTo>
                  <a:pt x="3097" y="12853"/>
                  <a:pt x="9444" y="12458"/>
                  <a:pt x="14058" y="13544"/>
                </a:cubicBezTo>
                <a:cubicBezTo>
                  <a:pt x="27987" y="16821"/>
                  <a:pt x="42593" y="15743"/>
                  <a:pt x="56848" y="17002"/>
                </a:cubicBezTo>
                <a:cubicBezTo>
                  <a:pt x="74974" y="18601"/>
                  <a:pt x="108797" y="24750"/>
                  <a:pt x="110444" y="6628"/>
                </a:cubicBezTo>
                <a:cubicBezTo>
                  <a:pt x="111483" y="-4816"/>
                  <a:pt x="87786" y="2168"/>
                  <a:pt x="76298" y="1874"/>
                </a:cubicBezTo>
                <a:cubicBezTo>
                  <a:pt x="55841" y="1349"/>
                  <a:pt x="35385" y="577"/>
                  <a:pt x="14922" y="57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" name="Shape 43"/>
          <p:cNvSpPr/>
          <p:nvPr/>
        </p:nvSpPr>
        <p:spPr>
          <a:xfrm>
            <a:off x="2744650" y="3274125"/>
            <a:ext cx="2301600" cy="501100"/>
          </a:xfrm>
          <a:custGeom>
            <a:pathLst>
              <a:path extrusionOk="0" h="20044" w="92064">
                <a:moveTo>
                  <a:pt x="0" y="0"/>
                </a:moveTo>
                <a:cubicBezTo>
                  <a:pt x="26103" y="0"/>
                  <a:pt x="52319" y="316"/>
                  <a:pt x="78233" y="3458"/>
                </a:cubicBezTo>
                <a:cubicBezTo>
                  <a:pt x="83091" y="4046"/>
                  <a:pt x="88174" y="9368"/>
                  <a:pt x="88174" y="14263"/>
                </a:cubicBezTo>
                <a:cubicBezTo>
                  <a:pt x="88174" y="16015"/>
                  <a:pt x="90665" y="20100"/>
                  <a:pt x="89038" y="19450"/>
                </a:cubicBezTo>
                <a:cubicBezTo>
                  <a:pt x="86860" y="18579"/>
                  <a:pt x="82332" y="12961"/>
                  <a:pt x="84284" y="14263"/>
                </a:cubicBezTo>
                <a:cubicBezTo>
                  <a:pt x="86681" y="15861"/>
                  <a:pt x="89601" y="21847"/>
                  <a:pt x="91200" y="19450"/>
                </a:cubicBezTo>
                <a:cubicBezTo>
                  <a:pt x="91936" y="18344"/>
                  <a:pt x="92064" y="16888"/>
                  <a:pt x="92064" y="1556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 file viewable on the web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login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www.csit.parkland.edu</a:t>
            </a:r>
            <a:r>
              <a:rPr lang="en"/>
              <a:t> with putty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public_html/cgi-bin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pico file.html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on the browser, put in </a:t>
            </a:r>
            <a:r>
              <a:rPr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http://www.csit.parkland.edu/~</a:t>
            </a:r>
            <a:r>
              <a:rPr i="1"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login</a:t>
            </a:r>
            <a:r>
              <a:rPr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/cgi-bin/file.html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 login is your login on www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goes in a web file?   HTML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962150"/>
            <a:ext cx="8229600" cy="7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&lt;a href="</a:t>
            </a:r>
            <a:r>
              <a:rPr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http://www.csit.parkland.edu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"&gt; Click Me &lt;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78100" y="2411325"/>
            <a:ext cx="5378925" cy="779550"/>
          </a:xfrm>
          <a:custGeom>
            <a:pathLst>
              <a:path extrusionOk="0" h="31182" w="215157">
                <a:moveTo>
                  <a:pt x="0" y="0"/>
                </a:moveTo>
                <a:cubicBezTo>
                  <a:pt x="3401" y="8161"/>
                  <a:pt x="1263" y="9430"/>
                  <a:pt x="6802" y="16323"/>
                </a:cubicBezTo>
                <a:cubicBezTo>
                  <a:pt x="11804" y="22548"/>
                  <a:pt x="22645" y="19681"/>
                  <a:pt x="30606" y="19044"/>
                </a:cubicBezTo>
                <a:cubicBezTo>
                  <a:pt x="45468" y="17854"/>
                  <a:pt x="59931" y="11355"/>
                  <a:pt x="74815" y="12242"/>
                </a:cubicBezTo>
                <a:cubicBezTo>
                  <a:pt x="82562" y="12703"/>
                  <a:pt x="90576" y="12508"/>
                  <a:pt x="97940" y="14963"/>
                </a:cubicBezTo>
                <a:cubicBezTo>
                  <a:pt x="102716" y="16554"/>
                  <a:pt x="103651" y="23313"/>
                  <a:pt x="105761" y="27885"/>
                </a:cubicBezTo>
                <a:cubicBezTo>
                  <a:pt x="106462" y="29405"/>
                  <a:pt x="105700" y="31833"/>
                  <a:pt x="107121" y="30946"/>
                </a:cubicBezTo>
                <a:cubicBezTo>
                  <a:pt x="109220" y="29634"/>
                  <a:pt x="107374" y="28399"/>
                  <a:pt x="108482" y="26185"/>
                </a:cubicBezTo>
                <a:cubicBezTo>
                  <a:pt x="110955" y="21237"/>
                  <a:pt x="114898" y="15330"/>
                  <a:pt x="120384" y="14623"/>
                </a:cubicBezTo>
                <a:cubicBezTo>
                  <a:pt x="149626" y="10850"/>
                  <a:pt x="180489" y="32107"/>
                  <a:pt x="208461" y="22784"/>
                </a:cubicBezTo>
                <a:cubicBezTo>
                  <a:pt x="214754" y="20686"/>
                  <a:pt x="216339" y="10034"/>
                  <a:pt x="214242" y="374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7" name="Shape 57"/>
          <p:cNvSpPr/>
          <p:nvPr/>
        </p:nvSpPr>
        <p:spPr>
          <a:xfrm>
            <a:off x="7283700" y="2335125"/>
            <a:ext cx="766496" cy="779550"/>
          </a:xfrm>
          <a:custGeom>
            <a:pathLst>
              <a:path extrusionOk="0" h="31182" w="215157">
                <a:moveTo>
                  <a:pt x="0" y="0"/>
                </a:moveTo>
                <a:cubicBezTo>
                  <a:pt x="3401" y="8161"/>
                  <a:pt x="1263" y="9430"/>
                  <a:pt x="6802" y="16323"/>
                </a:cubicBezTo>
                <a:cubicBezTo>
                  <a:pt x="11804" y="22548"/>
                  <a:pt x="22645" y="19681"/>
                  <a:pt x="30606" y="19044"/>
                </a:cubicBezTo>
                <a:cubicBezTo>
                  <a:pt x="45468" y="17854"/>
                  <a:pt x="59931" y="11355"/>
                  <a:pt x="74815" y="12242"/>
                </a:cubicBezTo>
                <a:cubicBezTo>
                  <a:pt x="82562" y="12703"/>
                  <a:pt x="90576" y="12508"/>
                  <a:pt x="97940" y="14963"/>
                </a:cubicBezTo>
                <a:cubicBezTo>
                  <a:pt x="102716" y="16554"/>
                  <a:pt x="103651" y="23313"/>
                  <a:pt x="105761" y="27885"/>
                </a:cubicBezTo>
                <a:cubicBezTo>
                  <a:pt x="106462" y="29405"/>
                  <a:pt x="105700" y="31833"/>
                  <a:pt x="107121" y="30946"/>
                </a:cubicBezTo>
                <a:cubicBezTo>
                  <a:pt x="109220" y="29634"/>
                  <a:pt x="107374" y="28399"/>
                  <a:pt x="108482" y="26185"/>
                </a:cubicBezTo>
                <a:cubicBezTo>
                  <a:pt x="110955" y="21237"/>
                  <a:pt x="114898" y="15330"/>
                  <a:pt x="120384" y="14623"/>
                </a:cubicBezTo>
                <a:cubicBezTo>
                  <a:pt x="149626" y="10850"/>
                  <a:pt x="180489" y="32107"/>
                  <a:pt x="208461" y="22784"/>
                </a:cubicBezTo>
                <a:cubicBezTo>
                  <a:pt x="214754" y="20686"/>
                  <a:pt x="216339" y="10034"/>
                  <a:pt x="214242" y="374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8" name="Shape 58"/>
          <p:cNvSpPr txBox="1"/>
          <p:nvPr/>
        </p:nvSpPr>
        <p:spPr>
          <a:xfrm>
            <a:off x="2023400" y="3304000"/>
            <a:ext cx="986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tag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7283700" y="3190875"/>
            <a:ext cx="943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close tag</a:t>
            </a:r>
          </a:p>
        </p:txBody>
      </p:sp>
      <p:sp>
        <p:nvSpPr>
          <p:cNvPr id="60" name="Shape 60"/>
          <p:cNvSpPr/>
          <p:nvPr/>
        </p:nvSpPr>
        <p:spPr>
          <a:xfrm>
            <a:off x="493100" y="2384002"/>
            <a:ext cx="374075" cy="2059225"/>
          </a:xfrm>
          <a:custGeom>
            <a:pathLst>
              <a:path extrusionOk="0" h="82369" w="14963">
                <a:moveTo>
                  <a:pt x="0" y="82369"/>
                </a:moveTo>
                <a:cubicBezTo>
                  <a:pt x="4646" y="63782"/>
                  <a:pt x="5883" y="44506"/>
                  <a:pt x="8842" y="25578"/>
                </a:cubicBezTo>
                <a:cubicBezTo>
                  <a:pt x="9788" y="19525"/>
                  <a:pt x="9114" y="13325"/>
                  <a:pt x="9522" y="7214"/>
                </a:cubicBezTo>
                <a:cubicBezTo>
                  <a:pt x="9672" y="4949"/>
                  <a:pt x="12131" y="413"/>
                  <a:pt x="9862" y="413"/>
                </a:cubicBezTo>
                <a:cubicBezTo>
                  <a:pt x="7771" y="413"/>
                  <a:pt x="6995" y="3472"/>
                  <a:pt x="5781" y="5174"/>
                </a:cubicBezTo>
                <a:cubicBezTo>
                  <a:pt x="4383" y="7131"/>
                  <a:pt x="8549" y="-510"/>
                  <a:pt x="10882" y="73"/>
                </a:cubicBezTo>
                <a:cubicBezTo>
                  <a:pt x="12994" y="601"/>
                  <a:pt x="13602" y="3473"/>
                  <a:pt x="14963" y="517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1" name="Shape 61"/>
          <p:cNvSpPr txBox="1"/>
          <p:nvPr/>
        </p:nvSpPr>
        <p:spPr>
          <a:xfrm>
            <a:off x="272050" y="4579250"/>
            <a:ext cx="1921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“anchor tag” (a link)</a:t>
            </a:r>
          </a:p>
        </p:txBody>
      </p:sp>
      <p:sp>
        <p:nvSpPr>
          <p:cNvPr id="62" name="Shape 62"/>
          <p:cNvSpPr/>
          <p:nvPr/>
        </p:nvSpPr>
        <p:spPr>
          <a:xfrm rot="10800000">
            <a:off x="1011693" y="1398000"/>
            <a:ext cx="4633406" cy="779550"/>
          </a:xfrm>
          <a:custGeom>
            <a:pathLst>
              <a:path extrusionOk="0" h="31182" w="215157">
                <a:moveTo>
                  <a:pt x="0" y="0"/>
                </a:moveTo>
                <a:cubicBezTo>
                  <a:pt x="3401" y="8161"/>
                  <a:pt x="1263" y="9430"/>
                  <a:pt x="6802" y="16323"/>
                </a:cubicBezTo>
                <a:cubicBezTo>
                  <a:pt x="11804" y="22548"/>
                  <a:pt x="22645" y="19681"/>
                  <a:pt x="30606" y="19044"/>
                </a:cubicBezTo>
                <a:cubicBezTo>
                  <a:pt x="45468" y="17854"/>
                  <a:pt x="59931" y="11355"/>
                  <a:pt x="74815" y="12242"/>
                </a:cubicBezTo>
                <a:cubicBezTo>
                  <a:pt x="82562" y="12703"/>
                  <a:pt x="90576" y="12508"/>
                  <a:pt x="97940" y="14963"/>
                </a:cubicBezTo>
                <a:cubicBezTo>
                  <a:pt x="102716" y="16554"/>
                  <a:pt x="103651" y="23313"/>
                  <a:pt x="105761" y="27885"/>
                </a:cubicBezTo>
                <a:cubicBezTo>
                  <a:pt x="106462" y="29405"/>
                  <a:pt x="105700" y="31833"/>
                  <a:pt x="107121" y="30946"/>
                </a:cubicBezTo>
                <a:cubicBezTo>
                  <a:pt x="109220" y="29634"/>
                  <a:pt x="107374" y="28399"/>
                  <a:pt x="108482" y="26185"/>
                </a:cubicBezTo>
                <a:cubicBezTo>
                  <a:pt x="110955" y="21237"/>
                  <a:pt x="114898" y="15330"/>
                  <a:pt x="120384" y="14623"/>
                </a:cubicBezTo>
                <a:cubicBezTo>
                  <a:pt x="149626" y="10850"/>
                  <a:pt x="180489" y="32107"/>
                  <a:pt x="208461" y="22784"/>
                </a:cubicBezTo>
                <a:cubicBezTo>
                  <a:pt x="214754" y="20686"/>
                  <a:pt x="216339" y="10034"/>
                  <a:pt x="214242" y="374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3" name="Shape 63"/>
          <p:cNvSpPr txBox="1"/>
          <p:nvPr/>
        </p:nvSpPr>
        <p:spPr>
          <a:xfrm>
            <a:off x="2720525" y="1122225"/>
            <a:ext cx="8757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attribute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63675" y="299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note on links (href=”...”)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http://www.google.com</a:t>
            </a:r>
            <a:r>
              <a:rPr lang="en"/>
              <a:t> is an absolute link to another server (external)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file.html is a relative link to file.html in the same folder/directory as the file that’s loaded (local)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 formatting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whitespace is treated like a single space.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&lt;br /&gt; is a abbreviation for &lt;br&gt;&lt;/br&gt; and is equivalent to a newline (break)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&lt;center&gt; html &lt;/center&gt; centers the html on the page.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overall html structure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&lt;/head&gt;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  <a:r>
              <a:rPr i="1" lang="en"/>
              <a:t>your html should go here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&lt;/body&gt;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Dynamic Web Pages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program runs on the server, and the </a:t>
            </a:r>
            <a:r>
              <a:rPr b="1" lang="en"/>
              <a:t>output</a:t>
            </a:r>
            <a:r>
              <a:rPr lang="en"/>
              <a:t> of the program is sent back to the browser </a:t>
            </a:r>
            <a:r>
              <a:rPr b="1" lang="en"/>
              <a:t>inside http.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"/>
              <a:t>Your web script needs to make a complete http message or you’ll get </a:t>
            </a:r>
            <a:r>
              <a:rPr b="1" lang="en" sz="2300"/>
              <a:t>Internal Server Error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main.cpp for the web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executable has to have an extension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.cgi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g++ main.cpp -o runme.cgi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3701825" y="2436875"/>
            <a:ext cx="2418300" cy="530500"/>
          </a:xfrm>
          <a:custGeom>
            <a:pathLst>
              <a:path extrusionOk="0" h="21220" w="96732">
                <a:moveTo>
                  <a:pt x="0" y="0"/>
                </a:moveTo>
                <a:cubicBezTo>
                  <a:pt x="7642" y="4022"/>
                  <a:pt x="15557" y="8869"/>
                  <a:pt x="24183" y="9301"/>
                </a:cubicBezTo>
                <a:cubicBezTo>
                  <a:pt x="31926" y="9688"/>
                  <a:pt x="39718" y="4487"/>
                  <a:pt x="47250" y="6325"/>
                </a:cubicBezTo>
                <a:cubicBezTo>
                  <a:pt x="53065" y="7743"/>
                  <a:pt x="57535" y="12986"/>
                  <a:pt x="61015" y="17858"/>
                </a:cubicBezTo>
                <a:cubicBezTo>
                  <a:pt x="61906" y="19106"/>
                  <a:pt x="60969" y="22150"/>
                  <a:pt x="61759" y="20835"/>
                </a:cubicBezTo>
                <a:cubicBezTo>
                  <a:pt x="63930" y="17218"/>
                  <a:pt x="62911" y="8142"/>
                  <a:pt x="66968" y="9301"/>
                </a:cubicBezTo>
                <a:cubicBezTo>
                  <a:pt x="73913" y="11285"/>
                  <a:pt x="80635" y="16149"/>
                  <a:pt x="87803" y="15254"/>
                </a:cubicBezTo>
                <a:cubicBezTo>
                  <a:pt x="93333" y="14562"/>
                  <a:pt x="96732" y="6690"/>
                  <a:pt x="96732" y="111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5" name="Shape 95"/>
          <p:cNvSpPr txBox="1"/>
          <p:nvPr/>
        </p:nvSpPr>
        <p:spPr>
          <a:xfrm>
            <a:off x="4232000" y="3013550"/>
            <a:ext cx="32739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changes the executable name from a.out to web.cgi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