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11382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408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6547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907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585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28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543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512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767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661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716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78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872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680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580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054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467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69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enurbanparkland.wordpress.com/a-date-clas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Objects and Classes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Chapter 10</a:t>
            </a:r>
          </a:p>
        </p:txBody>
      </p:sp>
      <p:sp>
        <p:nvSpPr>
          <p:cNvPr id="36" name="Shape 36"/>
          <p:cNvSpPr/>
          <p:nvPr/>
        </p:nvSpPr>
        <p:spPr>
          <a:xfrm>
            <a:off x="3650300" y="375975"/>
            <a:ext cx="4979400" cy="667200"/>
          </a:xfrm>
          <a:prstGeom prst="horizontalScroll">
            <a:avLst>
              <a:gd name="adj" fmla="val 1250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https://kenurbanparkland.wordpress.com/a-date-class/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scope resolution operator ::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void Date::setDay(int d) ….</a:t>
            </a:r>
          </a:p>
        </p:txBody>
      </p:sp>
      <p:sp>
        <p:nvSpPr>
          <p:cNvPr id="114" name="Shape 114"/>
          <p:cNvSpPr/>
          <p:nvPr/>
        </p:nvSpPr>
        <p:spPr>
          <a:xfrm flipH="1">
            <a:off x="1682999" y="1805997"/>
            <a:ext cx="624081" cy="1626245"/>
          </a:xfrm>
          <a:custGeom>
            <a:avLst/>
            <a:gdLst/>
            <a:ahLst/>
            <a:cxnLst/>
            <a:rect l="0" t="0" r="0" b="0"/>
            <a:pathLst>
              <a:path w="35764" h="42011" extrusionOk="0">
                <a:moveTo>
                  <a:pt x="35764" y="42011"/>
                </a:moveTo>
                <a:cubicBezTo>
                  <a:pt x="23886" y="37853"/>
                  <a:pt x="13405" y="27927"/>
                  <a:pt x="7778" y="16672"/>
                </a:cubicBezTo>
                <a:cubicBezTo>
                  <a:pt x="5860" y="12836"/>
                  <a:pt x="4401" y="8783"/>
                  <a:pt x="2483" y="4948"/>
                </a:cubicBezTo>
                <a:cubicBezTo>
                  <a:pt x="2341" y="4664"/>
                  <a:pt x="316" y="0"/>
                  <a:pt x="214" y="410"/>
                </a:cubicBezTo>
                <a:cubicBezTo>
                  <a:pt x="-213" y="2122"/>
                  <a:pt x="214" y="3939"/>
                  <a:pt x="214" y="5704"/>
                </a:cubicBezTo>
                <a:cubicBezTo>
                  <a:pt x="214" y="6865"/>
                  <a:pt x="405" y="3316"/>
                  <a:pt x="970" y="2301"/>
                </a:cubicBezTo>
                <a:cubicBezTo>
                  <a:pt x="2012" y="424"/>
                  <a:pt x="5479" y="1718"/>
                  <a:pt x="7400" y="267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15" name="Shape 115"/>
          <p:cNvSpPr txBox="1"/>
          <p:nvPr/>
        </p:nvSpPr>
        <p:spPr>
          <a:xfrm>
            <a:off x="1815400" y="3176975"/>
            <a:ext cx="2146199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 inside 'Date' class for the method setDay()</a:t>
            </a:r>
          </a:p>
        </p:txBody>
      </p:sp>
      <p:sp>
        <p:nvSpPr>
          <p:cNvPr id="116" name="Shape 116"/>
          <p:cNvSpPr/>
          <p:nvPr/>
        </p:nvSpPr>
        <p:spPr>
          <a:xfrm>
            <a:off x="5285375" y="832150"/>
            <a:ext cx="3261977" cy="2250288"/>
          </a:xfrm>
          <a:prstGeom prst="irregularSeal2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 classes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Setters and getters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b="1"/>
              <a:t>setters</a:t>
            </a:r>
            <a:r>
              <a:rPr lang="en" sz="2400"/>
              <a:t> called 'mutators'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b="1"/>
              <a:t>getters</a:t>
            </a:r>
            <a:r>
              <a:rPr lang="en" sz="2400"/>
              <a:t> called 'accessors'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These are used to publicly set and get private properties.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We can make sure that the properties are always valid!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143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Constructors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Constructors are called automatically when an object is created.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It's used to initialize an object to a valid state.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Constructors have no return type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Constructors have the same name as the class.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There’s a default no-argument constructor and a default copy constructor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There are destructors which are called automatically when an object is unallocated.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0"/>
              <a:t>Overloading Constructors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4514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class Date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  Date();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  Date(</a:t>
            </a:r>
            <a:r>
              <a:rPr lang="en" sz="2400" b="1">
                <a:solidFill>
                  <a:srgbClr val="85200C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Date </a:t>
            </a:r>
            <a:r>
              <a:rPr lang="en" sz="2400" b="1">
                <a:solidFill>
                  <a:srgbClr val="85200C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d);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Date d;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Date e(d);</a:t>
            </a:r>
          </a:p>
        </p:txBody>
      </p:sp>
      <p:sp>
        <p:nvSpPr>
          <p:cNvPr id="135" name="Shape 135"/>
          <p:cNvSpPr/>
          <p:nvPr/>
        </p:nvSpPr>
        <p:spPr>
          <a:xfrm>
            <a:off x="2650500" y="1791450"/>
            <a:ext cx="3843000" cy="74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 argument constructor</a:t>
            </a:r>
          </a:p>
        </p:txBody>
      </p:sp>
      <p:sp>
        <p:nvSpPr>
          <p:cNvPr id="136" name="Shape 136"/>
          <p:cNvSpPr/>
          <p:nvPr/>
        </p:nvSpPr>
        <p:spPr>
          <a:xfrm>
            <a:off x="4908600" y="2443050"/>
            <a:ext cx="2005200" cy="74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Copy constructor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Constant reference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Doesn't create a new object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Saves resources, more efficient than sending a copy.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multiple files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header files (.h)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contains the class declaration and prototypes.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No executable code (except …)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source code (.cpp)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The executable code (no declarations)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Where to find header files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#include &lt;iostream&gt;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#include "horse.h"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#include "header/horse.h"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4279250" y="1241825"/>
            <a:ext cx="3104700" cy="671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System directory/folder</a:t>
            </a:r>
          </a:p>
        </p:txBody>
      </p:sp>
      <p:sp>
        <p:nvSpPr>
          <p:cNvPr id="158" name="Shape 158"/>
          <p:cNvSpPr/>
          <p:nvPr/>
        </p:nvSpPr>
        <p:spPr>
          <a:xfrm>
            <a:off x="3827525" y="1838950"/>
            <a:ext cx="3104700" cy="671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Current directory/folder</a:t>
            </a:r>
          </a:p>
        </p:txBody>
      </p:sp>
      <p:sp>
        <p:nvSpPr>
          <p:cNvPr id="159" name="Shape 159"/>
          <p:cNvSpPr/>
          <p:nvPr/>
        </p:nvSpPr>
        <p:spPr>
          <a:xfrm>
            <a:off x="5062350" y="2830400"/>
            <a:ext cx="3104700" cy="671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Can include path info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Guard Block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350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#ifndef _FILE_H_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#define _FILE_H_</a:t>
            </a:r>
          </a:p>
          <a:p>
            <a:pPr lvl="0" rtl="0">
              <a:spcBef>
                <a:spcPts val="0"/>
              </a:spcBef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#endif</a:t>
            </a:r>
          </a:p>
        </p:txBody>
      </p:sp>
      <p:sp>
        <p:nvSpPr>
          <p:cNvPr id="166" name="Shape 166"/>
          <p:cNvSpPr/>
          <p:nvPr/>
        </p:nvSpPr>
        <p:spPr>
          <a:xfrm>
            <a:off x="1124350" y="2718575"/>
            <a:ext cx="2450088" cy="1241783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declaration goes here.</a:t>
            </a:r>
          </a:p>
        </p:txBody>
      </p:sp>
      <p:sp>
        <p:nvSpPr>
          <p:cNvPr id="167" name="Shape 167"/>
          <p:cNvSpPr/>
          <p:nvPr/>
        </p:nvSpPr>
        <p:spPr>
          <a:xfrm>
            <a:off x="5898675" y="0"/>
            <a:ext cx="2970300" cy="1468500"/>
          </a:xfrm>
          <a:prstGeom prst="horizontalScroll">
            <a:avLst>
              <a:gd name="adj" fmla="val 12500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Prevents classes from being declared more than once.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5898675" y="2038950"/>
            <a:ext cx="2382900" cy="13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If not defined _FILE_H … if _FILE_H_ isn't defined, include all the code until the #endif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Otherwise skip to the #endif</a:t>
            </a:r>
          </a:p>
        </p:txBody>
      </p:sp>
      <p:sp>
        <p:nvSpPr>
          <p:cNvPr id="169" name="Shape 169"/>
          <p:cNvSpPr/>
          <p:nvPr/>
        </p:nvSpPr>
        <p:spPr>
          <a:xfrm>
            <a:off x="3817775" y="1741859"/>
            <a:ext cx="2156400" cy="2591399"/>
          </a:xfrm>
          <a:custGeom>
            <a:avLst/>
            <a:gdLst/>
            <a:ahLst/>
            <a:cxnLst/>
            <a:rect l="0" t="0" r="0" b="0"/>
            <a:pathLst>
              <a:path w="86256" h="103656" extrusionOk="0">
                <a:moveTo>
                  <a:pt x="28528" y="3829"/>
                </a:moveTo>
                <a:cubicBezTo>
                  <a:pt x="38470" y="1947"/>
                  <a:pt x="48890" y="-1535"/>
                  <a:pt x="58735" y="808"/>
                </a:cubicBezTo>
                <a:cubicBezTo>
                  <a:pt x="64429" y="2163"/>
                  <a:pt x="69909" y="7505"/>
                  <a:pt x="71153" y="13226"/>
                </a:cubicBezTo>
                <a:cubicBezTo>
                  <a:pt x="73223" y="22749"/>
                  <a:pt x="51686" y="25295"/>
                  <a:pt x="51686" y="35042"/>
                </a:cubicBezTo>
                <a:cubicBezTo>
                  <a:pt x="51686" y="43539"/>
                  <a:pt x="68737" y="41568"/>
                  <a:pt x="76859" y="39069"/>
                </a:cubicBezTo>
                <a:cubicBezTo>
                  <a:pt x="80038" y="38090"/>
                  <a:pt x="86256" y="39039"/>
                  <a:pt x="86256" y="35713"/>
                </a:cubicBezTo>
                <a:cubicBezTo>
                  <a:pt x="86256" y="32399"/>
                  <a:pt x="79766" y="37049"/>
                  <a:pt x="76523" y="37727"/>
                </a:cubicBezTo>
                <a:cubicBezTo>
                  <a:pt x="65602" y="40009"/>
                  <a:pt x="50491" y="37506"/>
                  <a:pt x="44303" y="46789"/>
                </a:cubicBezTo>
                <a:cubicBezTo>
                  <a:pt x="40566" y="52393"/>
                  <a:pt x="50967" y="58543"/>
                  <a:pt x="55043" y="63906"/>
                </a:cubicBezTo>
                <a:cubicBezTo>
                  <a:pt x="59897" y="70292"/>
                  <a:pt x="60776" y="80074"/>
                  <a:pt x="58399" y="87736"/>
                </a:cubicBezTo>
                <a:cubicBezTo>
                  <a:pt x="57118" y="91860"/>
                  <a:pt x="51875" y="93560"/>
                  <a:pt x="47995" y="95455"/>
                </a:cubicBezTo>
                <a:cubicBezTo>
                  <a:pt x="41311" y="98718"/>
                  <a:pt x="34600" y="104095"/>
                  <a:pt x="27186" y="103510"/>
                </a:cubicBezTo>
                <a:cubicBezTo>
                  <a:pt x="18018" y="102786"/>
                  <a:pt x="9196" y="98811"/>
                  <a:pt x="0" y="98811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170" name="Shape 170"/>
          <p:cNvCxnSpPr/>
          <p:nvPr/>
        </p:nvCxnSpPr>
        <p:spPr>
          <a:xfrm rot="10800000">
            <a:off x="4186875" y="2122900"/>
            <a:ext cx="1963500" cy="21144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1" name="Shape 171"/>
          <p:cNvSpPr txBox="1"/>
          <p:nvPr/>
        </p:nvSpPr>
        <p:spPr>
          <a:xfrm>
            <a:off x="6217500" y="4027525"/>
            <a:ext cx="2701800" cy="6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Defines _FILE_H_ so the second time around the class isn't declared. </a:t>
            </a:r>
          </a:p>
        </p:txBody>
      </p:sp>
      <p:cxnSp>
        <p:nvCxnSpPr>
          <p:cNvPr id="172" name="Shape 172"/>
          <p:cNvCxnSpPr/>
          <p:nvPr/>
        </p:nvCxnSpPr>
        <p:spPr>
          <a:xfrm flipH="1">
            <a:off x="3566075" y="469875"/>
            <a:ext cx="780300" cy="99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3" name="Shape 173"/>
          <p:cNvSpPr txBox="1"/>
          <p:nvPr/>
        </p:nvSpPr>
        <p:spPr>
          <a:xfrm>
            <a:off x="4438675" y="218150"/>
            <a:ext cx="1116000" cy="78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Should match the file name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Definitions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a </a:t>
            </a:r>
            <a:r>
              <a:rPr lang="en" b="1" i="1"/>
              <a:t>Class</a:t>
            </a:r>
            <a:r>
              <a:rPr lang="en"/>
              <a:t> is an abstract definition of something. 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 </a:t>
            </a:r>
            <a:r>
              <a:rPr lang="en" b="1" i="1"/>
              <a:t>Object</a:t>
            </a:r>
            <a:r>
              <a:rPr lang="en"/>
              <a:t> is an instance of a Class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Classes have </a:t>
            </a:r>
            <a:r>
              <a:rPr lang="en" b="1" i="1"/>
              <a:t>properties</a:t>
            </a:r>
            <a:r>
              <a:rPr lang="en"/>
              <a:t> (variables) and </a:t>
            </a:r>
            <a:r>
              <a:rPr lang="en" b="1" i="1"/>
              <a:t>methods</a:t>
            </a:r>
            <a:r>
              <a:rPr lang="en"/>
              <a:t> (functions)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en"/>
              <a:t>is like a class with only properties.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b="0"/>
              <a:t>Classes are interchangeable with types.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int i;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80000"/>
                </a:solidFill>
              </a:rPr>
              <a:t>I</a:t>
            </a:r>
            <a:r>
              <a:rPr lang="en"/>
              <a:t>nventoryItem ii;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vector&lt;int&gt; theNumbers;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vector&lt;</a:t>
            </a:r>
            <a:r>
              <a:rPr lang="en">
                <a:solidFill>
                  <a:srgbClr val="980000"/>
                </a:solidFill>
              </a:rPr>
              <a:t>I</a:t>
            </a:r>
            <a:r>
              <a:rPr lang="en"/>
              <a:t>nventoryItem&gt; theInvent;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Writing a class declaration (top of code)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class InventoryItem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/// properties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/// method declaration (prototypes)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} </a:t>
            </a:r>
            <a:r>
              <a:rPr lang="en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2" name="Oval 1"/>
          <p:cNvSpPr/>
          <p:nvPr/>
        </p:nvSpPr>
        <p:spPr>
          <a:xfrm>
            <a:off x="626723" y="3595956"/>
            <a:ext cx="544531" cy="5856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Different objects have different properties!</a:t>
            </a:r>
          </a:p>
        </p:txBody>
      </p:sp>
      <p:grpSp>
        <p:nvGrpSpPr>
          <p:cNvPr id="61" name="Shape 61"/>
          <p:cNvGrpSpPr/>
          <p:nvPr/>
        </p:nvGrpSpPr>
        <p:grpSpPr>
          <a:xfrm>
            <a:off x="457200" y="1702025"/>
            <a:ext cx="1919400" cy="2477099"/>
            <a:chOff x="661900" y="1815475"/>
            <a:chExt cx="1919400" cy="2477099"/>
          </a:xfrm>
        </p:grpSpPr>
        <p:sp>
          <p:nvSpPr>
            <p:cNvPr id="62" name="Shape 62"/>
            <p:cNvSpPr/>
            <p:nvPr/>
          </p:nvSpPr>
          <p:spPr>
            <a:xfrm>
              <a:off x="661900" y="1815475"/>
              <a:ext cx="1919400" cy="247709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 txBox="1"/>
            <p:nvPr/>
          </p:nvSpPr>
          <p:spPr>
            <a:xfrm>
              <a:off x="794275" y="2515125"/>
              <a:ext cx="803699" cy="302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month</a:t>
              </a:r>
            </a:p>
          </p:txBody>
        </p:sp>
        <p:sp>
          <p:nvSpPr>
            <p:cNvPr id="64" name="Shape 64"/>
            <p:cNvSpPr txBox="1"/>
            <p:nvPr/>
          </p:nvSpPr>
          <p:spPr>
            <a:xfrm>
              <a:off x="794275" y="2827175"/>
              <a:ext cx="803699" cy="302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day</a:t>
              </a:r>
            </a:p>
          </p:txBody>
        </p:sp>
        <p:sp>
          <p:nvSpPr>
            <p:cNvPr id="65" name="Shape 65"/>
            <p:cNvSpPr txBox="1"/>
            <p:nvPr/>
          </p:nvSpPr>
          <p:spPr>
            <a:xfrm>
              <a:off x="794275" y="3139225"/>
              <a:ext cx="803699" cy="302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year</a:t>
              </a:r>
            </a:p>
          </p:txBody>
        </p:sp>
        <p:sp>
          <p:nvSpPr>
            <p:cNvPr id="66" name="Shape 66"/>
            <p:cNvSpPr txBox="1"/>
            <p:nvPr/>
          </p:nvSpPr>
          <p:spPr>
            <a:xfrm>
              <a:off x="1512850" y="1910000"/>
              <a:ext cx="264600" cy="302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d</a:t>
              </a:r>
            </a:p>
          </p:txBody>
        </p:sp>
      </p:grpSp>
      <p:sp>
        <p:nvSpPr>
          <p:cNvPr id="67" name="Shape 67"/>
          <p:cNvSpPr/>
          <p:nvPr/>
        </p:nvSpPr>
        <p:spPr>
          <a:xfrm>
            <a:off x="2982800" y="1428950"/>
            <a:ext cx="1919400" cy="247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3115175" y="2128600"/>
            <a:ext cx="803699" cy="30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month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3115175" y="2440650"/>
            <a:ext cx="803699" cy="30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day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3115175" y="2752700"/>
            <a:ext cx="803699" cy="30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year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3833750" y="1523475"/>
            <a:ext cx="264600" cy="30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</a:t>
            </a:r>
          </a:p>
        </p:txBody>
      </p:sp>
      <p:sp>
        <p:nvSpPr>
          <p:cNvPr id="72" name="Shape 72"/>
          <p:cNvSpPr/>
          <p:nvPr/>
        </p:nvSpPr>
        <p:spPr>
          <a:xfrm>
            <a:off x="5924425" y="1761000"/>
            <a:ext cx="1919400" cy="247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6056800" y="2460650"/>
            <a:ext cx="803699" cy="30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month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6056800" y="2772700"/>
            <a:ext cx="803699" cy="30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day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6056800" y="3084750"/>
            <a:ext cx="803699" cy="30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year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6775375" y="1855525"/>
            <a:ext cx="264600" cy="30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1352250" y="2379650"/>
            <a:ext cx="879299" cy="104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2001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3833750" y="2157925"/>
            <a:ext cx="879299" cy="127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12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22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2010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6775375" y="2475300"/>
            <a:ext cx="879299" cy="13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8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1754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engineering.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Modularity: Replacement of broken pieces, maintenance.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i="1"/>
              <a:t>Interface</a:t>
            </a:r>
            <a:r>
              <a:rPr lang="en"/>
              <a:t> that other objects use (</a:t>
            </a:r>
            <a:r>
              <a:rPr lang="en" b="1"/>
              <a:t>public</a:t>
            </a:r>
            <a:r>
              <a:rPr lang="en"/>
              <a:t>) generally methods.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b="1" i="1"/>
              <a:t>Implementation</a:t>
            </a:r>
            <a:r>
              <a:rPr lang="en"/>
              <a:t> that is internal (</a:t>
            </a:r>
            <a:r>
              <a:rPr lang="en" b="1"/>
              <a:t>private</a:t>
            </a:r>
            <a:r>
              <a:rPr lang="en"/>
              <a:t>) generally properties.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458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Interface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terminals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Alkaline goo?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902500" y="33700"/>
            <a:ext cx="1190625" cy="12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public: and private: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class InventoryItem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  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/// method declaration (prototypes)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private: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   /// properties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} ;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dot operator (.)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Date d;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d.setDay(30);</a:t>
            </a:r>
          </a:p>
        </p:txBody>
      </p:sp>
      <p:sp>
        <p:nvSpPr>
          <p:cNvPr id="105" name="Shape 105"/>
          <p:cNvSpPr/>
          <p:nvPr/>
        </p:nvSpPr>
        <p:spPr>
          <a:xfrm>
            <a:off x="788928" y="2381980"/>
            <a:ext cx="894100" cy="1050275"/>
          </a:xfrm>
          <a:custGeom>
            <a:avLst/>
            <a:gdLst/>
            <a:ahLst/>
            <a:cxnLst/>
            <a:rect l="0" t="0" r="0" b="0"/>
            <a:pathLst>
              <a:path w="35764" h="42011" extrusionOk="0">
                <a:moveTo>
                  <a:pt x="35764" y="42011"/>
                </a:moveTo>
                <a:cubicBezTo>
                  <a:pt x="23886" y="37853"/>
                  <a:pt x="13405" y="27927"/>
                  <a:pt x="7778" y="16672"/>
                </a:cubicBezTo>
                <a:cubicBezTo>
                  <a:pt x="5860" y="12836"/>
                  <a:pt x="4401" y="8783"/>
                  <a:pt x="2483" y="4948"/>
                </a:cubicBezTo>
                <a:cubicBezTo>
                  <a:pt x="2341" y="4664"/>
                  <a:pt x="316" y="0"/>
                  <a:pt x="214" y="410"/>
                </a:cubicBezTo>
                <a:cubicBezTo>
                  <a:pt x="-213" y="2122"/>
                  <a:pt x="214" y="3939"/>
                  <a:pt x="214" y="5704"/>
                </a:cubicBezTo>
                <a:cubicBezTo>
                  <a:pt x="214" y="6865"/>
                  <a:pt x="405" y="3316"/>
                  <a:pt x="970" y="2301"/>
                </a:cubicBezTo>
                <a:cubicBezTo>
                  <a:pt x="2012" y="424"/>
                  <a:pt x="5479" y="1718"/>
                  <a:pt x="7400" y="267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06" name="Shape 106"/>
          <p:cNvSpPr txBox="1"/>
          <p:nvPr/>
        </p:nvSpPr>
        <p:spPr>
          <a:xfrm>
            <a:off x="1815400" y="3176975"/>
            <a:ext cx="2146199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 inside 'd' and run the method setDay()</a:t>
            </a:r>
          </a:p>
        </p:txBody>
      </p:sp>
      <p:sp>
        <p:nvSpPr>
          <p:cNvPr id="107" name="Shape 107"/>
          <p:cNvSpPr/>
          <p:nvPr/>
        </p:nvSpPr>
        <p:spPr>
          <a:xfrm>
            <a:off x="5285375" y="832150"/>
            <a:ext cx="3261977" cy="2250288"/>
          </a:xfrm>
          <a:prstGeom prst="irregularSeal2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objects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Microsoft Office PowerPoint</Application>
  <PresentationFormat>On-screen Show (16:9)</PresentationFormat>
  <Paragraphs>131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宋体</vt:lpstr>
      <vt:lpstr>Arial</vt:lpstr>
      <vt:lpstr>Courier New</vt:lpstr>
      <vt:lpstr>simple-light</vt:lpstr>
      <vt:lpstr>Objects and Classes</vt:lpstr>
      <vt:lpstr>Definitions</vt:lpstr>
      <vt:lpstr>Classes are interchangeable with types.</vt:lpstr>
      <vt:lpstr>Writing a class declaration (top of code)</vt:lpstr>
      <vt:lpstr>Different objects have different properties!</vt:lpstr>
      <vt:lpstr>Software engineering.</vt:lpstr>
      <vt:lpstr>PowerPoint Presentation</vt:lpstr>
      <vt:lpstr>public: and private:</vt:lpstr>
      <vt:lpstr>dot operator (.)</vt:lpstr>
      <vt:lpstr>scope resolution operator ::</vt:lpstr>
      <vt:lpstr>Setters and getters</vt:lpstr>
      <vt:lpstr>Constructors</vt:lpstr>
      <vt:lpstr>Overloading Constructors</vt:lpstr>
      <vt:lpstr>Constant reference</vt:lpstr>
      <vt:lpstr>multiple files</vt:lpstr>
      <vt:lpstr>Where to find header files</vt:lpstr>
      <vt:lpstr>Guard Block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Classes</dc:title>
  <cp:lastModifiedBy>Yongtao Li</cp:lastModifiedBy>
  <cp:revision>1</cp:revision>
  <dcterms:modified xsi:type="dcterms:W3CDTF">2017-02-23T17:17:27Z</dcterms:modified>
</cp:coreProperties>
</file>