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784DD-F1D5-41AF-992B-CC72C19E5418}">
  <a:tblStyle styleId="{BD6784DD-F1D5-41AF-992B-CC72C19E541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234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6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26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2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6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7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7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0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3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2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80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30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6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t.parkland.edu/~kurban/csc125/dateOperatorOver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++, -- and =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and physical copies</a:t>
            </a:r>
          </a:p>
        </p:txBody>
      </p:sp>
      <p:sp>
        <p:nvSpPr>
          <p:cNvPr id="36" name="Shape 36"/>
          <p:cNvSpPr/>
          <p:nvPr/>
        </p:nvSpPr>
        <p:spPr>
          <a:xfrm>
            <a:off x="2522375" y="186100"/>
            <a:ext cx="5937000" cy="1565100"/>
          </a:xfrm>
          <a:prstGeom prst="horizontalScroll">
            <a:avLst>
              <a:gd name="adj" fmla="val 125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(or will be)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http://www.csit.parkland.edu/~kurban/csc125/dateOperatorOverload/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cgi enabled script, you must run it from the command 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Constructor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Widget::Widget (</a:t>
            </a:r>
            <a:r>
              <a:rPr lang="en" sz="2400" b="1" i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>
                <a:latin typeface="Courier New"/>
                <a:ea typeface="Courier New"/>
                <a:cs typeface="Courier New"/>
                <a:sym typeface="Courier New"/>
              </a:rPr>
              <a:t>Widget </a:t>
            </a:r>
            <a:r>
              <a:rPr lang="en" sz="2400" b="1" i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400" i="1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6" name="Shape 126"/>
          <p:cNvSpPr/>
          <p:nvPr/>
        </p:nvSpPr>
        <p:spPr>
          <a:xfrm>
            <a:off x="5296547" y="2439975"/>
            <a:ext cx="4131810" cy="2295432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enforced promise that we won’t change the reference variable </a:t>
            </a:r>
          </a:p>
        </p:txBody>
      </p:sp>
      <p:cxnSp>
        <p:nvCxnSpPr>
          <p:cNvPr id="127" name="Shape 127"/>
          <p:cNvCxnSpPr>
            <a:stCxn id="126" idx="0"/>
          </p:cNvCxnSpPr>
          <p:nvPr/>
        </p:nvCxnSpPr>
        <p:spPr>
          <a:xfrm rot="10800000">
            <a:off x="3919244" y="1717406"/>
            <a:ext cx="3237000" cy="9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’ is a pointer inside EVERY member function.  It points to the current object.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*this</a:t>
            </a:r>
            <a:r>
              <a:rPr lang="en"/>
              <a:t> follows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pointer to the current object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constructors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(type casting)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Disk Directory Entry </a:t>
            </a:r>
            <a:r>
              <a:rPr lang="en" sz="1200"/>
              <a:t>(shouldn’t use a physical copy)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646425" y="211050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{BD6784DD-F1D5-41AF-992B-CC72C19E5418}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File1.mpg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4, partition 7, disk 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File2.mpg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6, partition 8, disk 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File3.mpg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5, partition 3, disk 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File4.mpg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5, partition 3, disk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1759850" y="3133679"/>
            <a:ext cx="658650" cy="420025"/>
          </a:xfrm>
          <a:custGeom>
            <a:avLst/>
            <a:gdLst/>
            <a:ahLst/>
            <a:cxnLst/>
            <a:rect l="0" t="0" r="0" b="0"/>
            <a:pathLst>
              <a:path w="26346" h="16801" extrusionOk="0">
                <a:moveTo>
                  <a:pt x="0" y="137"/>
                </a:moveTo>
                <a:cubicBezTo>
                  <a:pt x="9139" y="-103"/>
                  <a:pt x="24128" y="-609"/>
                  <a:pt x="26185" y="8299"/>
                </a:cubicBezTo>
                <a:cubicBezTo>
                  <a:pt x="27474" y="13887"/>
                  <a:pt x="15597" y="13740"/>
                  <a:pt x="9862" y="13740"/>
                </a:cubicBezTo>
                <a:cubicBezTo>
                  <a:pt x="8569" y="13740"/>
                  <a:pt x="6699" y="11563"/>
                  <a:pt x="6121" y="12720"/>
                </a:cubicBezTo>
                <a:cubicBezTo>
                  <a:pt x="5295" y="14370"/>
                  <a:pt x="8071" y="16353"/>
                  <a:pt x="9862" y="1680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62625" y="340075"/>
            <a:ext cx="4395300" cy="41741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067025" y="2150875"/>
            <a:ext cx="586500" cy="552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3" name="Shape 153"/>
          <p:cNvGraphicFramePr/>
          <p:nvPr/>
        </p:nvGraphicFramePr>
        <p:xfrm>
          <a:off x="204350" y="516700"/>
          <a:ext cx="1976500" cy="2468790"/>
        </p:xfrm>
        <a:graphic>
          <a:graphicData uri="http://schemas.openxmlformats.org/drawingml/2006/table">
            <a:tbl>
              <a:tblPr>
                <a:noFill/>
                <a:tableStyleId>{BD6784DD-F1D5-41AF-992B-CC72C19E5418}</a:tableStyleId>
              </a:tblPr>
              <a:tblGrid>
                <a:gridCol w="988250"/>
                <a:gridCol w="98825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File1.mpg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4, partition 7, disk 6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File2.mpg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6, partition 8, disk 2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File3.mpg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5, partition 3, disk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54" name="Shape 154"/>
          <p:cNvCxnSpPr/>
          <p:nvPr/>
        </p:nvCxnSpPr>
        <p:spPr>
          <a:xfrm>
            <a:off x="1674825" y="960675"/>
            <a:ext cx="2508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/>
          <p:nvPr/>
        </p:nvSpPr>
        <p:spPr>
          <a:xfrm>
            <a:off x="4157300" y="118172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296525" y="82402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377100" y="215087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968375" y="274412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766900" y="179132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 b="1">
                <a:latin typeface="Courier New"/>
                <a:ea typeface="Courier New"/>
                <a:cs typeface="Courier New"/>
                <a:sym typeface="Courier New"/>
              </a:rPr>
              <a:t>EOF</a:t>
            </a:r>
          </a:p>
        </p:txBody>
      </p:sp>
      <p:sp>
        <p:nvSpPr>
          <p:cNvPr id="160" name="Shape 160"/>
          <p:cNvSpPr/>
          <p:nvPr/>
        </p:nvSpPr>
        <p:spPr>
          <a:xfrm>
            <a:off x="5123900" y="316717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2975" y="2903775"/>
            <a:ext cx="357000" cy="26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2" name="Shape 162"/>
          <p:cNvCxnSpPr>
            <a:stCxn id="155" idx="3"/>
            <a:endCxn id="156" idx="2"/>
          </p:cNvCxnSpPr>
          <p:nvPr/>
        </p:nvCxnSpPr>
        <p:spPr>
          <a:xfrm rot="10800000" flipH="1">
            <a:off x="4514300" y="1087525"/>
            <a:ext cx="9606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>
            <a:stCxn id="156" idx="2"/>
            <a:endCxn id="157" idx="0"/>
          </p:cNvCxnSpPr>
          <p:nvPr/>
        </p:nvCxnSpPr>
        <p:spPr>
          <a:xfrm>
            <a:off x="5475025" y="1087425"/>
            <a:ext cx="1080600" cy="1063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>
            <a:stCxn id="157" idx="2"/>
            <a:endCxn id="160" idx="0"/>
          </p:cNvCxnSpPr>
          <p:nvPr/>
        </p:nvCxnSpPr>
        <p:spPr>
          <a:xfrm flipH="1">
            <a:off x="5302500" y="2414275"/>
            <a:ext cx="1253100" cy="7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60" idx="3"/>
            <a:endCxn id="161" idx="1"/>
          </p:cNvCxnSpPr>
          <p:nvPr/>
        </p:nvCxnSpPr>
        <p:spPr>
          <a:xfrm rot="10800000" flipH="1">
            <a:off x="5480900" y="3035475"/>
            <a:ext cx="1002000" cy="26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61" idx="0"/>
            <a:endCxn id="158" idx="3"/>
          </p:cNvCxnSpPr>
          <p:nvPr/>
        </p:nvCxnSpPr>
        <p:spPr>
          <a:xfrm rot="10800000">
            <a:off x="4325375" y="2875875"/>
            <a:ext cx="23361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>
            <a:stCxn id="158" idx="0"/>
            <a:endCxn id="159" idx="1"/>
          </p:cNvCxnSpPr>
          <p:nvPr/>
        </p:nvCxnSpPr>
        <p:spPr>
          <a:xfrm rot="10800000" flipH="1">
            <a:off x="4146875" y="1923025"/>
            <a:ext cx="6201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8" name="Shape 168"/>
          <p:cNvSpPr/>
          <p:nvPr/>
        </p:nvSpPr>
        <p:spPr>
          <a:xfrm>
            <a:off x="484600" y="3375150"/>
            <a:ext cx="2814048" cy="1657799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very SPACE efficient</a:t>
            </a:r>
          </a:p>
        </p:txBody>
      </p:sp>
      <p:sp>
        <p:nvSpPr>
          <p:cNvPr id="169" name="Shape 169"/>
          <p:cNvSpPr txBox="1"/>
          <p:nvPr/>
        </p:nvSpPr>
        <p:spPr>
          <a:xfrm rot="1996345">
            <a:off x="7226515" y="688608"/>
            <a:ext cx="1632276" cy="425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member vs nonmember overloaded operator form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658350" y="1283775"/>
            <a:ext cx="1787400" cy="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Object a, b;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a + b</a:t>
            </a:r>
          </a:p>
        </p:txBody>
      </p:sp>
      <p:cxnSp>
        <p:nvCxnSpPr>
          <p:cNvPr id="43" name="Shape 43"/>
          <p:cNvCxnSpPr>
            <a:stCxn id="42" idx="2"/>
          </p:cNvCxnSpPr>
          <p:nvPr/>
        </p:nvCxnSpPr>
        <p:spPr>
          <a:xfrm flipH="1">
            <a:off x="2690250" y="1728375"/>
            <a:ext cx="1861800" cy="9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44"/>
          <p:cNvCxnSpPr/>
          <p:nvPr/>
        </p:nvCxnSpPr>
        <p:spPr>
          <a:xfrm>
            <a:off x="4572000" y="1761975"/>
            <a:ext cx="1937700" cy="9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" name="Shape 45"/>
          <p:cNvSpPr txBox="1"/>
          <p:nvPr/>
        </p:nvSpPr>
        <p:spPr>
          <a:xfrm>
            <a:off x="3003875" y="2047275"/>
            <a:ext cx="16530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form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656875" y="2047275"/>
            <a:ext cx="16530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member form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234950" y="2794100"/>
            <a:ext cx="3532500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a.operator+(b);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Object operator+(Object b);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708550" y="2912925"/>
            <a:ext cx="4386900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operator+(a, b);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Object operator+(Object a, Object b);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377575" y="3960400"/>
            <a:ext cx="3910200" cy="10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method can access private data.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Not all methods can be done this way, you need to be able to modify the code for the object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826025" y="3960400"/>
            <a:ext cx="3742622" cy="10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function </a:t>
            </a:r>
            <a:r>
              <a:rPr lang="en" b="1" dirty="0"/>
              <a:t>cannot </a:t>
            </a:r>
            <a:r>
              <a:rPr lang="en" dirty="0"/>
              <a:t>access private data unless they are</a:t>
            </a:r>
            <a:r>
              <a:rPr lang="en" b="1" dirty="0"/>
              <a:t> friend</a:t>
            </a:r>
            <a:r>
              <a:rPr lang="en" dirty="0"/>
              <a:t> functions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In some cases, the parameters may need to be </a:t>
            </a:r>
            <a:r>
              <a:rPr lang="en" dirty="0" smtClean="0"/>
              <a:t>references(&amp; in front)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unary operators (++ and --)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76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forms, prefix and postfix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952175" y="2465475"/>
            <a:ext cx="663000" cy="49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++i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446075" y="2435375"/>
            <a:ext cx="663000" cy="4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i++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03625" y="3341150"/>
            <a:ext cx="2941499" cy="15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increments 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returns the incremented 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increments first, then return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PREINCREMENT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615775" y="3400025"/>
            <a:ext cx="2941499" cy="15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increments 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returns the preincrement 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returns then increments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POSTINCREMENT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prefix and postfix non member prototypes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76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Date operator++(Date &amp;d);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Date operator++(Date &amp;d, </a:t>
            </a:r>
            <a:r>
              <a:rPr lang="en" i="1"/>
              <a:t>int dummy</a:t>
            </a:r>
            <a:r>
              <a:rPr lang="en"/>
              <a:t>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952175" y="2465475"/>
            <a:ext cx="663000" cy="49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++i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41850" y="2465475"/>
            <a:ext cx="663000" cy="4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i++</a:t>
            </a:r>
          </a:p>
        </p:txBody>
      </p:sp>
      <p:sp>
        <p:nvSpPr>
          <p:cNvPr id="69" name="Shape 69"/>
          <p:cNvSpPr/>
          <p:nvPr/>
        </p:nvSpPr>
        <p:spPr>
          <a:xfrm>
            <a:off x="6350725" y="2049738"/>
            <a:ext cx="2158350" cy="719525"/>
          </a:xfrm>
          <a:custGeom>
            <a:avLst/>
            <a:gdLst/>
            <a:ahLst/>
            <a:cxnLst/>
            <a:rect l="0" t="0" r="0" b="0"/>
            <a:pathLst>
              <a:path w="86334" h="28781" extrusionOk="0">
                <a:moveTo>
                  <a:pt x="0" y="27851"/>
                </a:moveTo>
                <a:cubicBezTo>
                  <a:pt x="21203" y="29482"/>
                  <a:pt x="43372" y="29333"/>
                  <a:pt x="63593" y="22750"/>
                </a:cubicBezTo>
                <a:cubicBezTo>
                  <a:pt x="71355" y="20222"/>
                  <a:pt x="80653" y="18626"/>
                  <a:pt x="85697" y="12208"/>
                </a:cubicBezTo>
                <a:cubicBezTo>
                  <a:pt x="88106" y="9141"/>
                  <a:pt x="82793" y="2836"/>
                  <a:pt x="78896" y="2686"/>
                </a:cubicBezTo>
                <a:cubicBezTo>
                  <a:pt x="76863" y="2607"/>
                  <a:pt x="66993" y="2727"/>
                  <a:pt x="66993" y="2686"/>
                </a:cubicBezTo>
                <a:cubicBezTo>
                  <a:pt x="66993" y="1501"/>
                  <a:pt x="71154" y="1066"/>
                  <a:pt x="70394" y="306"/>
                </a:cubicBezTo>
                <a:cubicBezTo>
                  <a:pt x="69781" y="-306"/>
                  <a:pt x="69494" y="312"/>
                  <a:pt x="68694" y="646"/>
                </a:cubicBezTo>
                <a:cubicBezTo>
                  <a:pt x="67195" y="1270"/>
                  <a:pt x="68304" y="4602"/>
                  <a:pt x="69714" y="540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0" name="Shape 70"/>
          <p:cNvSpPr/>
          <p:nvPr/>
        </p:nvSpPr>
        <p:spPr>
          <a:xfrm>
            <a:off x="229412" y="1200154"/>
            <a:ext cx="756075" cy="1344325"/>
          </a:xfrm>
          <a:custGeom>
            <a:avLst/>
            <a:gdLst/>
            <a:ahLst/>
            <a:cxnLst/>
            <a:rect l="0" t="0" r="0" b="0"/>
            <a:pathLst>
              <a:path w="30243" h="53773" extrusionOk="0">
                <a:moveTo>
                  <a:pt x="30243" y="53773"/>
                </a:moveTo>
                <a:cubicBezTo>
                  <a:pt x="18821" y="47833"/>
                  <a:pt x="10684" y="35934"/>
                  <a:pt x="5418" y="24187"/>
                </a:cubicBezTo>
                <a:cubicBezTo>
                  <a:pt x="3201" y="19242"/>
                  <a:pt x="-2152" y="12953"/>
                  <a:pt x="997" y="8544"/>
                </a:cubicBezTo>
                <a:cubicBezTo>
                  <a:pt x="4118" y="4173"/>
                  <a:pt x="11663" y="7263"/>
                  <a:pt x="16980" y="6504"/>
                </a:cubicBezTo>
                <a:cubicBezTo>
                  <a:pt x="19238" y="6181"/>
                  <a:pt x="14640" y="-1781"/>
                  <a:pt x="13920" y="383"/>
                </a:cubicBezTo>
                <a:cubicBezTo>
                  <a:pt x="12974" y="3222"/>
                  <a:pt x="18246" y="5609"/>
                  <a:pt x="17660" y="8544"/>
                </a:cubicBezTo>
                <a:cubicBezTo>
                  <a:pt x="17375" y="9967"/>
                  <a:pt x="15504" y="10518"/>
                  <a:pt x="14260" y="1126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1" name="Shape 71"/>
          <p:cNvSpPr/>
          <p:nvPr/>
        </p:nvSpPr>
        <p:spPr>
          <a:xfrm>
            <a:off x="3492750" y="2465475"/>
            <a:ext cx="2158500" cy="14184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values change so we need to use reference parameters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prefix increment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Date d = "March 3, 2016";</a:t>
            </a:r>
            <a:br>
              <a:rPr lang="en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cout &lt;&lt; ++d;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calling operator++(Date &amp;d) 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d becomes "March 4, 2016" and "March 4, 2016" is returned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2 Date objects are there, the current one and the one returned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the object changes because of the call, so non member form must be a reference 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postfix increment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Date d = "March 3, 2016";</a:t>
            </a:r>
            <a:br>
              <a:rPr lang="en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cout &lt;&lt; d++;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calling operator++(int </a:t>
            </a:r>
            <a:r>
              <a:rPr lang="en" sz="2400" i="1"/>
              <a:t>dummy</a:t>
            </a:r>
            <a:r>
              <a:rPr lang="en" sz="2400"/>
              <a:t>)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current date becomes "March 4, 2016" and "March 3, 2016" is returned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2 Date objects are there, the current one and the one returned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object changes because of the call, so non member form must be a reference parameter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</a:t>
            </a:r>
            <a:r>
              <a:rPr lang="en" sz="2400"/>
              <a:t>(default physical copy)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operator= has a default assignment operator. </a:t>
            </a:r>
          </a:p>
        </p:txBody>
      </p:sp>
      <p:sp>
        <p:nvSpPr>
          <p:cNvPr id="90" name="Shape 90"/>
          <p:cNvSpPr/>
          <p:nvPr/>
        </p:nvSpPr>
        <p:spPr>
          <a:xfrm>
            <a:off x="680150" y="2235925"/>
            <a:ext cx="1878899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91" name="Shape 91"/>
          <p:cNvSpPr/>
          <p:nvPr/>
        </p:nvSpPr>
        <p:spPr>
          <a:xfrm>
            <a:off x="4956476" y="3179625"/>
            <a:ext cx="3647213" cy="1963872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physical copy just copies the memory to a new memory location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2866575" y="2235925"/>
            <a:ext cx="18789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</a:t>
            </a:r>
            <a:r>
              <a:rPr lang="en" sz="2400"/>
              <a:t>(default physical copy)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operator= has a default assignment operator. </a:t>
            </a:r>
          </a:p>
        </p:txBody>
      </p:sp>
      <p:sp>
        <p:nvSpPr>
          <p:cNvPr id="99" name="Shape 99"/>
          <p:cNvSpPr/>
          <p:nvPr/>
        </p:nvSpPr>
        <p:spPr>
          <a:xfrm>
            <a:off x="1360275" y="3630200"/>
            <a:ext cx="1640699" cy="1020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something else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44675" y="2269950"/>
            <a:ext cx="9011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5755474" y="909750"/>
            <a:ext cx="739800" cy="136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/>
          <p:nvPr/>
        </p:nvSpPr>
        <p:spPr>
          <a:xfrm>
            <a:off x="5040876" y="3179625"/>
            <a:ext cx="3562811" cy="1963872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only when there are pointers. </a:t>
            </a:r>
            <a:r>
              <a:rPr lang="en" b="1"/>
              <a:t>May or may not be correct</a:t>
            </a:r>
          </a:p>
        </p:txBody>
      </p:sp>
      <p:sp>
        <p:nvSpPr>
          <p:cNvPr id="103" name="Shape 103"/>
          <p:cNvSpPr/>
          <p:nvPr/>
        </p:nvSpPr>
        <p:spPr>
          <a:xfrm>
            <a:off x="739650" y="2235925"/>
            <a:ext cx="18789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 to something else 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309250" y="2882050"/>
            <a:ext cx="459000" cy="7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/>
          <p:nvPr/>
        </p:nvSpPr>
        <p:spPr>
          <a:xfrm>
            <a:off x="3161975" y="2201300"/>
            <a:ext cx="18789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 to something else </a:t>
            </a:r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 flipH="1">
            <a:off x="2500925" y="3058700"/>
            <a:ext cx="1600500" cy="59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</a:t>
            </a:r>
            <a:r>
              <a:rPr lang="en" sz="2400"/>
              <a:t>(logical copy)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operator= may need to be changed  (and the copy constructor</a:t>
            </a:r>
          </a:p>
        </p:txBody>
      </p:sp>
      <p:sp>
        <p:nvSpPr>
          <p:cNvPr id="113" name="Shape 113"/>
          <p:cNvSpPr/>
          <p:nvPr/>
        </p:nvSpPr>
        <p:spPr>
          <a:xfrm>
            <a:off x="739650" y="2235925"/>
            <a:ext cx="1878899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 to something else </a:t>
            </a:r>
          </a:p>
        </p:txBody>
      </p:sp>
      <p:sp>
        <p:nvSpPr>
          <p:cNvPr id="114" name="Shape 114"/>
          <p:cNvSpPr/>
          <p:nvPr/>
        </p:nvSpPr>
        <p:spPr>
          <a:xfrm>
            <a:off x="595125" y="3651412"/>
            <a:ext cx="1640699" cy="1020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something else</a:t>
            </a:r>
          </a:p>
        </p:txBody>
      </p:sp>
      <p:cxnSp>
        <p:nvCxnSpPr>
          <p:cNvPr id="115" name="Shape 115"/>
          <p:cNvCxnSpPr>
            <a:endCxn id="114" idx="0"/>
          </p:cNvCxnSpPr>
          <p:nvPr/>
        </p:nvCxnSpPr>
        <p:spPr>
          <a:xfrm>
            <a:off x="1309274" y="2881912"/>
            <a:ext cx="106200" cy="7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/>
          <p:nvPr/>
        </p:nvSpPr>
        <p:spPr>
          <a:xfrm>
            <a:off x="3161975" y="2235925"/>
            <a:ext cx="1878899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 to something else </a:t>
            </a:r>
          </a:p>
        </p:txBody>
      </p:sp>
      <p:cxnSp>
        <p:nvCxnSpPr>
          <p:cNvPr id="117" name="Shape 117"/>
          <p:cNvCxnSpPr>
            <a:endCxn id="118" idx="0"/>
          </p:cNvCxnSpPr>
          <p:nvPr/>
        </p:nvCxnSpPr>
        <p:spPr>
          <a:xfrm flipH="1">
            <a:off x="3693299" y="2907487"/>
            <a:ext cx="387600" cy="82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/>
          <p:nvPr/>
        </p:nvSpPr>
        <p:spPr>
          <a:xfrm>
            <a:off x="5040876" y="3179625"/>
            <a:ext cx="3562811" cy="1963872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Differences only when there are pointers. </a:t>
            </a:r>
            <a:r>
              <a:rPr lang="en" b="1"/>
              <a:t>May or may not be correct</a:t>
            </a:r>
          </a:p>
        </p:txBody>
      </p:sp>
      <p:sp>
        <p:nvSpPr>
          <p:cNvPr id="118" name="Shape 118"/>
          <p:cNvSpPr/>
          <p:nvPr/>
        </p:nvSpPr>
        <p:spPr>
          <a:xfrm>
            <a:off x="2872950" y="3735787"/>
            <a:ext cx="1640699" cy="1020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something else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On-screen Show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simple-light</vt:lpstr>
      <vt:lpstr>++, -- and =</vt:lpstr>
      <vt:lpstr>member vs nonmember overloaded operator form</vt:lpstr>
      <vt:lpstr>unary operators (++ and --)</vt:lpstr>
      <vt:lpstr>prefix and postfix non member prototypes</vt:lpstr>
      <vt:lpstr>prefix increment</vt:lpstr>
      <vt:lpstr>postfix increment</vt:lpstr>
      <vt:lpstr>Assignment (default physical copy)</vt:lpstr>
      <vt:lpstr>Assignment (default physical copy)</vt:lpstr>
      <vt:lpstr>Assignment (logical copy)</vt:lpstr>
      <vt:lpstr>Copy Constructor</vt:lpstr>
      <vt:lpstr>this</vt:lpstr>
      <vt:lpstr>Other constructors </vt:lpstr>
      <vt:lpstr>Disk Directory Entry (shouldn’t use a physical copy)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++, -- and =</dc:title>
  <cp:lastModifiedBy>Yongtao Li</cp:lastModifiedBy>
  <cp:revision>2</cp:revision>
  <dcterms:modified xsi:type="dcterms:W3CDTF">2017-03-07T23:09:12Z</dcterms:modified>
</cp:coreProperties>
</file>