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4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A4A755F-1E79-4421-872D-635BF4F3EF83}">
  <a:tblStyle styleId="{6A4A755F-1E79-4421-872D-635BF4F3EF83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2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48763813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8330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Shape 3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93608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Shape 3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05139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Shape 3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19477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Shape 3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Shape 3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82565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Shape 4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Shape 4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50794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Shape 4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Shape 4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28436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23259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32080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81087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Shape 1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52736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30504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Shape 2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67948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Shape 2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48248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Shape 2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98225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737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25" cy="372568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2"/>
          </p:nvPr>
        </p:nvSpPr>
        <p:spPr>
          <a:xfrm>
            <a:off x="4692273" y="1200150"/>
            <a:ext cx="3994525" cy="372568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52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360"/>
              </a:spcBef>
              <a:buSzPct val="100000"/>
              <a:buNone/>
              <a:defRPr sz="1800"/>
            </a:lvl1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 lvl="1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 lvl="2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 lvl="3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 lvl="4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 lvl="5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 lvl="6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 lvl="7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 lvl="8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300">
                <a:solidFill>
                  <a:schemeClr val="dk1"/>
                </a:solidFill>
              </a:rPr>
              <a:t>‹#›</a:t>
            </a:fld>
            <a:endParaRPr lang="en" sz="1300">
              <a:solidFill>
                <a:schemeClr val="dk1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List topics</a:t>
            </a:r>
          </a:p>
        </p:txBody>
      </p:sp>
      <p:sp>
        <p:nvSpPr>
          <p:cNvPr id="35" name="Shape 35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73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operator=, copy constructor, destructors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 txBox="1">
            <a:spLocks noGrp="1"/>
          </p:cNvSpPr>
          <p:nvPr>
            <p:ph type="title"/>
          </p:nvPr>
        </p:nvSpPr>
        <p:spPr>
          <a:xfrm>
            <a:off x="457200" y="205975"/>
            <a:ext cx="3374099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Logical Delete</a:t>
            </a:r>
          </a:p>
        </p:txBody>
      </p:sp>
      <p:grpSp>
        <p:nvGrpSpPr>
          <p:cNvPr id="303" name="Shape 303"/>
          <p:cNvGrpSpPr/>
          <p:nvPr/>
        </p:nvGrpSpPr>
        <p:grpSpPr>
          <a:xfrm>
            <a:off x="2206175" y="1110125"/>
            <a:ext cx="5428499" cy="1886675"/>
            <a:chOff x="2811275" y="630575"/>
            <a:chExt cx="5428499" cy="1886675"/>
          </a:xfrm>
        </p:grpSpPr>
        <p:grpSp>
          <p:nvGrpSpPr>
            <p:cNvPr id="304" name="Shape 304"/>
            <p:cNvGrpSpPr/>
            <p:nvPr/>
          </p:nvGrpSpPr>
          <p:grpSpPr>
            <a:xfrm>
              <a:off x="3924025" y="983825"/>
              <a:ext cx="990000" cy="1533425"/>
              <a:chOff x="3888150" y="983825"/>
              <a:chExt cx="990000" cy="1533425"/>
            </a:xfrm>
          </p:grpSpPr>
          <p:sp>
            <p:nvSpPr>
              <p:cNvPr id="305" name="Shape 305"/>
              <p:cNvSpPr/>
              <p:nvPr/>
            </p:nvSpPr>
            <p:spPr>
              <a:xfrm>
                <a:off x="3888150" y="1046650"/>
                <a:ext cx="990000" cy="1470600"/>
              </a:xfrm>
              <a:prstGeom prst="rect">
                <a:avLst/>
              </a:prstGeom>
              <a:solidFill>
                <a:srgbClr val="CFE2F3"/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06" name="Shape 306"/>
              <p:cNvSpPr/>
              <p:nvPr/>
            </p:nvSpPr>
            <p:spPr>
              <a:xfrm>
                <a:off x="3959900" y="2215975"/>
                <a:ext cx="860700" cy="258299"/>
              </a:xfrm>
              <a:prstGeom prst="rect">
                <a:avLst/>
              </a:prstGeom>
              <a:solidFill>
                <a:srgbClr val="FFF2CC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07" name="Shape 307"/>
              <p:cNvSpPr txBox="1"/>
              <p:nvPr/>
            </p:nvSpPr>
            <p:spPr>
              <a:xfrm>
                <a:off x="4067450" y="1921825"/>
                <a:ext cx="645600" cy="3443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algn="ctr" rtl="0">
                  <a:spcBef>
                    <a:spcPts val="0"/>
                  </a:spcBef>
                  <a:buNone/>
                </a:pPr>
                <a:r>
                  <a:rPr lang="en" sz="1200">
                    <a:latin typeface="Courier New"/>
                    <a:ea typeface="Courier New"/>
                    <a:cs typeface="Courier New"/>
                    <a:sym typeface="Courier New"/>
                  </a:rPr>
                  <a:t>next</a:t>
                </a:r>
              </a:p>
            </p:txBody>
          </p:sp>
          <p:sp>
            <p:nvSpPr>
              <p:cNvPr id="308" name="Shape 308"/>
              <p:cNvSpPr txBox="1"/>
              <p:nvPr/>
            </p:nvSpPr>
            <p:spPr>
              <a:xfrm>
                <a:off x="4067450" y="983825"/>
                <a:ext cx="645600" cy="3443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algn="l" rtl="0">
                  <a:spcBef>
                    <a:spcPts val="0"/>
                  </a:spcBef>
                  <a:buNone/>
                </a:pPr>
                <a:r>
                  <a:rPr lang="en" sz="1200">
                    <a:latin typeface="Courier New"/>
                    <a:ea typeface="Courier New"/>
                    <a:cs typeface="Courier New"/>
                    <a:sym typeface="Courier New"/>
                  </a:rPr>
                  <a:t>data</a:t>
                </a:r>
              </a:p>
            </p:txBody>
          </p:sp>
          <p:sp>
            <p:nvSpPr>
              <p:cNvPr id="309" name="Shape 309"/>
              <p:cNvSpPr txBox="1"/>
              <p:nvPr/>
            </p:nvSpPr>
            <p:spPr>
              <a:xfrm>
                <a:off x="3952800" y="1276200"/>
                <a:ext cx="860700" cy="724500"/>
              </a:xfrm>
              <a:prstGeom prst="rect">
                <a:avLst/>
              </a:prstGeom>
              <a:solidFill>
                <a:srgbClr val="FFF2CC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algn="l" rtl="0">
                  <a:spcBef>
                    <a:spcPts val="0"/>
                  </a:spcBef>
                  <a:buNone/>
                </a:pPr>
                <a:r>
                  <a:rPr lang="en"/>
                  <a:t>B</a:t>
                </a:r>
              </a:p>
            </p:txBody>
          </p:sp>
        </p:grpSp>
        <p:grpSp>
          <p:nvGrpSpPr>
            <p:cNvPr id="310" name="Shape 310"/>
            <p:cNvGrpSpPr/>
            <p:nvPr/>
          </p:nvGrpSpPr>
          <p:grpSpPr>
            <a:xfrm>
              <a:off x="5030525" y="983825"/>
              <a:ext cx="990000" cy="1533425"/>
              <a:chOff x="3888150" y="983825"/>
              <a:chExt cx="990000" cy="1533425"/>
            </a:xfrm>
          </p:grpSpPr>
          <p:sp>
            <p:nvSpPr>
              <p:cNvPr id="311" name="Shape 311"/>
              <p:cNvSpPr/>
              <p:nvPr/>
            </p:nvSpPr>
            <p:spPr>
              <a:xfrm>
                <a:off x="3888150" y="1046650"/>
                <a:ext cx="990000" cy="1470600"/>
              </a:xfrm>
              <a:prstGeom prst="rect">
                <a:avLst/>
              </a:prstGeom>
              <a:solidFill>
                <a:srgbClr val="CFE2F3"/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12" name="Shape 312"/>
              <p:cNvSpPr/>
              <p:nvPr/>
            </p:nvSpPr>
            <p:spPr>
              <a:xfrm>
                <a:off x="3959900" y="2215975"/>
                <a:ext cx="860700" cy="258299"/>
              </a:xfrm>
              <a:prstGeom prst="rect">
                <a:avLst/>
              </a:prstGeom>
              <a:solidFill>
                <a:srgbClr val="FFF2CC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13" name="Shape 313"/>
              <p:cNvSpPr txBox="1"/>
              <p:nvPr/>
            </p:nvSpPr>
            <p:spPr>
              <a:xfrm>
                <a:off x="4067450" y="1921825"/>
                <a:ext cx="645600" cy="3443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algn="ctr" rtl="0">
                  <a:spcBef>
                    <a:spcPts val="0"/>
                  </a:spcBef>
                  <a:buNone/>
                </a:pPr>
                <a:r>
                  <a:rPr lang="en" sz="1200">
                    <a:latin typeface="Courier New"/>
                    <a:ea typeface="Courier New"/>
                    <a:cs typeface="Courier New"/>
                    <a:sym typeface="Courier New"/>
                  </a:rPr>
                  <a:t>next</a:t>
                </a:r>
              </a:p>
            </p:txBody>
          </p:sp>
          <p:sp>
            <p:nvSpPr>
              <p:cNvPr id="314" name="Shape 314"/>
              <p:cNvSpPr txBox="1"/>
              <p:nvPr/>
            </p:nvSpPr>
            <p:spPr>
              <a:xfrm>
                <a:off x="4067450" y="983825"/>
                <a:ext cx="645600" cy="3443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algn="l" rtl="0">
                  <a:spcBef>
                    <a:spcPts val="0"/>
                  </a:spcBef>
                  <a:buNone/>
                </a:pPr>
                <a:r>
                  <a:rPr lang="en" sz="1200">
                    <a:latin typeface="Courier New"/>
                    <a:ea typeface="Courier New"/>
                    <a:cs typeface="Courier New"/>
                    <a:sym typeface="Courier New"/>
                  </a:rPr>
                  <a:t>data</a:t>
                </a:r>
              </a:p>
            </p:txBody>
          </p:sp>
          <p:sp>
            <p:nvSpPr>
              <p:cNvPr id="315" name="Shape 315"/>
              <p:cNvSpPr txBox="1"/>
              <p:nvPr/>
            </p:nvSpPr>
            <p:spPr>
              <a:xfrm>
                <a:off x="3952800" y="1276200"/>
                <a:ext cx="860700" cy="724500"/>
              </a:xfrm>
              <a:prstGeom prst="rect">
                <a:avLst/>
              </a:prstGeom>
              <a:solidFill>
                <a:srgbClr val="FFF2CC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algn="l" rtl="0">
                  <a:spcBef>
                    <a:spcPts val="0"/>
                  </a:spcBef>
                  <a:buNone/>
                </a:pPr>
                <a:r>
                  <a:rPr lang="en"/>
                  <a:t>C</a:t>
                </a:r>
              </a:p>
            </p:txBody>
          </p:sp>
        </p:grpSp>
        <p:grpSp>
          <p:nvGrpSpPr>
            <p:cNvPr id="316" name="Shape 316"/>
            <p:cNvGrpSpPr/>
            <p:nvPr/>
          </p:nvGrpSpPr>
          <p:grpSpPr>
            <a:xfrm>
              <a:off x="6137025" y="983825"/>
              <a:ext cx="990000" cy="1533425"/>
              <a:chOff x="3888150" y="983825"/>
              <a:chExt cx="990000" cy="1533425"/>
            </a:xfrm>
          </p:grpSpPr>
          <p:sp>
            <p:nvSpPr>
              <p:cNvPr id="317" name="Shape 317"/>
              <p:cNvSpPr/>
              <p:nvPr/>
            </p:nvSpPr>
            <p:spPr>
              <a:xfrm>
                <a:off x="3888150" y="1046650"/>
                <a:ext cx="990000" cy="1470600"/>
              </a:xfrm>
              <a:prstGeom prst="rect">
                <a:avLst/>
              </a:prstGeom>
              <a:solidFill>
                <a:srgbClr val="CFE2F3"/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18" name="Shape 318"/>
              <p:cNvSpPr/>
              <p:nvPr/>
            </p:nvSpPr>
            <p:spPr>
              <a:xfrm>
                <a:off x="3959900" y="2215975"/>
                <a:ext cx="860700" cy="258299"/>
              </a:xfrm>
              <a:prstGeom prst="rect">
                <a:avLst/>
              </a:prstGeom>
              <a:solidFill>
                <a:srgbClr val="FFF2CC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19" name="Shape 319"/>
              <p:cNvSpPr txBox="1"/>
              <p:nvPr/>
            </p:nvSpPr>
            <p:spPr>
              <a:xfrm>
                <a:off x="4067450" y="1921825"/>
                <a:ext cx="645600" cy="3443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algn="ctr" rtl="0">
                  <a:spcBef>
                    <a:spcPts val="0"/>
                  </a:spcBef>
                  <a:buNone/>
                </a:pPr>
                <a:r>
                  <a:rPr lang="en" sz="1200">
                    <a:latin typeface="Courier New"/>
                    <a:ea typeface="Courier New"/>
                    <a:cs typeface="Courier New"/>
                    <a:sym typeface="Courier New"/>
                  </a:rPr>
                  <a:t>next</a:t>
                </a:r>
              </a:p>
            </p:txBody>
          </p:sp>
          <p:sp>
            <p:nvSpPr>
              <p:cNvPr id="320" name="Shape 320"/>
              <p:cNvSpPr txBox="1"/>
              <p:nvPr/>
            </p:nvSpPr>
            <p:spPr>
              <a:xfrm>
                <a:off x="4067450" y="983825"/>
                <a:ext cx="645600" cy="3443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algn="l" rtl="0">
                  <a:spcBef>
                    <a:spcPts val="0"/>
                  </a:spcBef>
                  <a:buNone/>
                </a:pPr>
                <a:r>
                  <a:rPr lang="en" sz="1200">
                    <a:latin typeface="Courier New"/>
                    <a:ea typeface="Courier New"/>
                    <a:cs typeface="Courier New"/>
                    <a:sym typeface="Courier New"/>
                  </a:rPr>
                  <a:t>data</a:t>
                </a:r>
              </a:p>
            </p:txBody>
          </p:sp>
          <p:sp>
            <p:nvSpPr>
              <p:cNvPr id="321" name="Shape 321"/>
              <p:cNvSpPr txBox="1"/>
              <p:nvPr/>
            </p:nvSpPr>
            <p:spPr>
              <a:xfrm>
                <a:off x="3952800" y="1276200"/>
                <a:ext cx="860700" cy="724500"/>
              </a:xfrm>
              <a:prstGeom prst="rect">
                <a:avLst/>
              </a:prstGeom>
              <a:solidFill>
                <a:srgbClr val="FFF2CC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algn="l" rtl="0">
                  <a:spcBef>
                    <a:spcPts val="0"/>
                  </a:spcBef>
                  <a:buNone/>
                </a:pPr>
                <a:r>
                  <a:rPr lang="en"/>
                  <a:t>D</a:t>
                </a:r>
              </a:p>
            </p:txBody>
          </p:sp>
        </p:grpSp>
        <p:grpSp>
          <p:nvGrpSpPr>
            <p:cNvPr id="322" name="Shape 322"/>
            <p:cNvGrpSpPr/>
            <p:nvPr/>
          </p:nvGrpSpPr>
          <p:grpSpPr>
            <a:xfrm>
              <a:off x="7243525" y="983825"/>
              <a:ext cx="990000" cy="1533425"/>
              <a:chOff x="3888150" y="983825"/>
              <a:chExt cx="990000" cy="1533425"/>
            </a:xfrm>
          </p:grpSpPr>
          <p:sp>
            <p:nvSpPr>
              <p:cNvPr id="323" name="Shape 323"/>
              <p:cNvSpPr/>
              <p:nvPr/>
            </p:nvSpPr>
            <p:spPr>
              <a:xfrm>
                <a:off x="3888150" y="1046650"/>
                <a:ext cx="990000" cy="1470600"/>
              </a:xfrm>
              <a:prstGeom prst="rect">
                <a:avLst/>
              </a:prstGeom>
              <a:solidFill>
                <a:srgbClr val="CFE2F3"/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24" name="Shape 324"/>
              <p:cNvSpPr/>
              <p:nvPr/>
            </p:nvSpPr>
            <p:spPr>
              <a:xfrm>
                <a:off x="3959900" y="2215975"/>
                <a:ext cx="860700" cy="258299"/>
              </a:xfrm>
              <a:prstGeom prst="rect">
                <a:avLst/>
              </a:prstGeom>
              <a:solidFill>
                <a:srgbClr val="FFF2CC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/>
                  <a:t>null</a:t>
                </a:r>
              </a:p>
            </p:txBody>
          </p:sp>
          <p:sp>
            <p:nvSpPr>
              <p:cNvPr id="325" name="Shape 325"/>
              <p:cNvSpPr txBox="1"/>
              <p:nvPr/>
            </p:nvSpPr>
            <p:spPr>
              <a:xfrm>
                <a:off x="4067450" y="1921825"/>
                <a:ext cx="645600" cy="3443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algn="ctr" rtl="0">
                  <a:spcBef>
                    <a:spcPts val="0"/>
                  </a:spcBef>
                  <a:buNone/>
                </a:pPr>
                <a:r>
                  <a:rPr lang="en" sz="1200">
                    <a:latin typeface="Courier New"/>
                    <a:ea typeface="Courier New"/>
                    <a:cs typeface="Courier New"/>
                    <a:sym typeface="Courier New"/>
                  </a:rPr>
                  <a:t>next</a:t>
                </a:r>
              </a:p>
            </p:txBody>
          </p:sp>
          <p:sp>
            <p:nvSpPr>
              <p:cNvPr id="326" name="Shape 326"/>
              <p:cNvSpPr txBox="1"/>
              <p:nvPr/>
            </p:nvSpPr>
            <p:spPr>
              <a:xfrm>
                <a:off x="4067450" y="983825"/>
                <a:ext cx="645600" cy="3443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algn="l" rtl="0">
                  <a:spcBef>
                    <a:spcPts val="0"/>
                  </a:spcBef>
                  <a:buNone/>
                </a:pPr>
                <a:r>
                  <a:rPr lang="en" sz="1200">
                    <a:latin typeface="Courier New"/>
                    <a:ea typeface="Courier New"/>
                    <a:cs typeface="Courier New"/>
                    <a:sym typeface="Courier New"/>
                  </a:rPr>
                  <a:t>data</a:t>
                </a:r>
              </a:p>
            </p:txBody>
          </p:sp>
          <p:sp>
            <p:nvSpPr>
              <p:cNvPr id="327" name="Shape 327"/>
              <p:cNvSpPr txBox="1"/>
              <p:nvPr/>
            </p:nvSpPr>
            <p:spPr>
              <a:xfrm>
                <a:off x="3952800" y="1276200"/>
                <a:ext cx="860700" cy="724500"/>
              </a:xfrm>
              <a:prstGeom prst="rect">
                <a:avLst/>
              </a:prstGeom>
              <a:solidFill>
                <a:srgbClr val="FFF2CC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algn="l" rtl="0">
                  <a:spcBef>
                    <a:spcPts val="0"/>
                  </a:spcBef>
                  <a:buNone/>
                </a:pPr>
                <a:r>
                  <a:rPr lang="en"/>
                  <a:t>E</a:t>
                </a:r>
              </a:p>
            </p:txBody>
          </p:sp>
        </p:grpSp>
        <p:grpSp>
          <p:nvGrpSpPr>
            <p:cNvPr id="328" name="Shape 328"/>
            <p:cNvGrpSpPr/>
            <p:nvPr/>
          </p:nvGrpSpPr>
          <p:grpSpPr>
            <a:xfrm>
              <a:off x="2817525" y="983825"/>
              <a:ext cx="990000" cy="1533425"/>
              <a:chOff x="3888150" y="983825"/>
              <a:chExt cx="990000" cy="1533425"/>
            </a:xfrm>
          </p:grpSpPr>
          <p:sp>
            <p:nvSpPr>
              <p:cNvPr id="329" name="Shape 329"/>
              <p:cNvSpPr/>
              <p:nvPr/>
            </p:nvSpPr>
            <p:spPr>
              <a:xfrm>
                <a:off x="3888150" y="1046650"/>
                <a:ext cx="990000" cy="1470600"/>
              </a:xfrm>
              <a:prstGeom prst="rect">
                <a:avLst/>
              </a:prstGeom>
              <a:solidFill>
                <a:srgbClr val="CFE2F3"/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30" name="Shape 330"/>
              <p:cNvSpPr/>
              <p:nvPr/>
            </p:nvSpPr>
            <p:spPr>
              <a:xfrm>
                <a:off x="3959900" y="2215975"/>
                <a:ext cx="860700" cy="258299"/>
              </a:xfrm>
              <a:prstGeom prst="rect">
                <a:avLst/>
              </a:prstGeom>
              <a:solidFill>
                <a:srgbClr val="FFF2CC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31" name="Shape 331"/>
              <p:cNvSpPr txBox="1"/>
              <p:nvPr/>
            </p:nvSpPr>
            <p:spPr>
              <a:xfrm>
                <a:off x="4067450" y="1921825"/>
                <a:ext cx="645600" cy="3443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algn="ctr" rtl="0">
                  <a:spcBef>
                    <a:spcPts val="0"/>
                  </a:spcBef>
                  <a:buNone/>
                </a:pPr>
                <a:r>
                  <a:rPr lang="en" sz="1200">
                    <a:latin typeface="Courier New"/>
                    <a:ea typeface="Courier New"/>
                    <a:cs typeface="Courier New"/>
                    <a:sym typeface="Courier New"/>
                  </a:rPr>
                  <a:t>next</a:t>
                </a:r>
              </a:p>
            </p:txBody>
          </p:sp>
          <p:sp>
            <p:nvSpPr>
              <p:cNvPr id="332" name="Shape 332"/>
              <p:cNvSpPr txBox="1"/>
              <p:nvPr/>
            </p:nvSpPr>
            <p:spPr>
              <a:xfrm>
                <a:off x="4067450" y="983825"/>
                <a:ext cx="645600" cy="3443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algn="l" rtl="0">
                  <a:spcBef>
                    <a:spcPts val="0"/>
                  </a:spcBef>
                  <a:buNone/>
                </a:pPr>
                <a:r>
                  <a:rPr lang="en" sz="1200">
                    <a:latin typeface="Courier New"/>
                    <a:ea typeface="Courier New"/>
                    <a:cs typeface="Courier New"/>
                    <a:sym typeface="Courier New"/>
                  </a:rPr>
                  <a:t>data</a:t>
                </a:r>
              </a:p>
            </p:txBody>
          </p:sp>
          <p:sp>
            <p:nvSpPr>
              <p:cNvPr id="333" name="Shape 333"/>
              <p:cNvSpPr txBox="1"/>
              <p:nvPr/>
            </p:nvSpPr>
            <p:spPr>
              <a:xfrm>
                <a:off x="3952800" y="1276200"/>
                <a:ext cx="860700" cy="724500"/>
              </a:xfrm>
              <a:prstGeom prst="rect">
                <a:avLst/>
              </a:prstGeom>
              <a:solidFill>
                <a:srgbClr val="FFF2CC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algn="l" rtl="0">
                  <a:spcBef>
                    <a:spcPts val="0"/>
                  </a:spcBef>
                  <a:buNone/>
                </a:pPr>
                <a:r>
                  <a:rPr lang="en"/>
                  <a:t>A</a:t>
                </a:r>
              </a:p>
            </p:txBody>
          </p:sp>
        </p:grpSp>
        <p:cxnSp>
          <p:nvCxnSpPr>
            <p:cNvPr id="334" name="Shape 334"/>
            <p:cNvCxnSpPr/>
            <p:nvPr/>
          </p:nvCxnSpPr>
          <p:spPr>
            <a:xfrm rot="10800000" flipH="1">
              <a:off x="3319625" y="2029374"/>
              <a:ext cx="590100" cy="44490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335" name="Shape 335"/>
            <p:cNvCxnSpPr>
              <a:stCxn id="307" idx="2"/>
            </p:cNvCxnSpPr>
            <p:nvPr/>
          </p:nvCxnSpPr>
          <p:spPr>
            <a:xfrm rot="10800000" flipH="1">
              <a:off x="4426125" y="2022324"/>
              <a:ext cx="573900" cy="24390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336" name="Shape 336"/>
            <p:cNvCxnSpPr>
              <a:stCxn id="313" idx="2"/>
            </p:cNvCxnSpPr>
            <p:nvPr/>
          </p:nvCxnSpPr>
          <p:spPr>
            <a:xfrm rot="10800000" flipH="1">
              <a:off x="5532625" y="2072424"/>
              <a:ext cx="579300" cy="19380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337" name="Shape 337"/>
            <p:cNvCxnSpPr/>
            <p:nvPr/>
          </p:nvCxnSpPr>
          <p:spPr>
            <a:xfrm rot="10800000" flipH="1">
              <a:off x="6485025" y="1979274"/>
              <a:ext cx="746099" cy="39450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sp>
          <p:nvSpPr>
            <p:cNvPr id="338" name="Shape 338"/>
            <p:cNvSpPr/>
            <p:nvPr/>
          </p:nvSpPr>
          <p:spPr>
            <a:xfrm>
              <a:off x="2811275" y="638675"/>
              <a:ext cx="5428499" cy="331800"/>
            </a:xfrm>
            <a:prstGeom prst="rect">
              <a:avLst/>
            </a:prstGeom>
            <a:solidFill>
              <a:srgbClr val="CFE2F3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9" name="Shape 339"/>
            <p:cNvSpPr txBox="1"/>
            <p:nvPr/>
          </p:nvSpPr>
          <p:spPr>
            <a:xfrm>
              <a:off x="2962775" y="630575"/>
              <a:ext cx="702900" cy="2438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algn="l" rtl="0">
                <a:spcBef>
                  <a:spcPts val="0"/>
                </a:spcBef>
                <a:buNone/>
              </a:pPr>
              <a:r>
                <a:rPr lang="en"/>
                <a:t>HEAD</a:t>
              </a:r>
            </a:p>
          </p:txBody>
        </p:sp>
        <p:sp>
          <p:nvSpPr>
            <p:cNvPr id="340" name="Shape 340"/>
            <p:cNvSpPr txBox="1"/>
            <p:nvPr/>
          </p:nvSpPr>
          <p:spPr>
            <a:xfrm>
              <a:off x="7439100" y="638675"/>
              <a:ext cx="746099" cy="2438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algn="l" rtl="0">
                <a:spcBef>
                  <a:spcPts val="0"/>
                </a:spcBef>
                <a:buNone/>
              </a:pPr>
              <a:r>
                <a:rPr lang="en"/>
                <a:t>TAIL</a:t>
              </a:r>
            </a:p>
          </p:txBody>
        </p:sp>
        <p:cxnSp>
          <p:nvCxnSpPr>
            <p:cNvPr id="341" name="Shape 341"/>
            <p:cNvCxnSpPr>
              <a:stCxn id="339" idx="3"/>
              <a:endCxn id="332" idx="3"/>
            </p:cNvCxnSpPr>
            <p:nvPr/>
          </p:nvCxnSpPr>
          <p:spPr>
            <a:xfrm flipH="1">
              <a:off x="3642575" y="752524"/>
              <a:ext cx="23100" cy="40350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342" name="Shape 342"/>
            <p:cNvCxnSpPr/>
            <p:nvPr/>
          </p:nvCxnSpPr>
          <p:spPr>
            <a:xfrm flipH="1">
              <a:off x="7948449" y="852975"/>
              <a:ext cx="78900" cy="33720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lg" len="lg"/>
              <a:tailEnd type="triangle" w="lg" len="lg"/>
            </a:ln>
          </p:spPr>
        </p:cxnSp>
      </p:grpSp>
      <p:sp>
        <p:nvSpPr>
          <p:cNvPr id="343" name="Shape 343"/>
          <p:cNvSpPr/>
          <p:nvPr/>
        </p:nvSpPr>
        <p:spPr>
          <a:xfrm>
            <a:off x="859579" y="701587"/>
            <a:ext cx="8342150" cy="3621625"/>
          </a:xfrm>
          <a:custGeom>
            <a:avLst/>
            <a:gdLst/>
            <a:ahLst/>
            <a:cxnLst/>
            <a:rect l="0" t="0" r="0" b="0"/>
            <a:pathLst>
              <a:path w="333686" h="144865" extrusionOk="0">
                <a:moveTo>
                  <a:pt x="69879" y="5659"/>
                </a:moveTo>
                <a:cubicBezTo>
                  <a:pt x="60443" y="5813"/>
                  <a:pt x="59368" y="1591"/>
                  <a:pt x="51007" y="5968"/>
                </a:cubicBezTo>
                <a:cubicBezTo>
                  <a:pt x="38117" y="12714"/>
                  <a:pt x="36848" y="13406"/>
                  <a:pt x="30278" y="26387"/>
                </a:cubicBezTo>
                <a:cubicBezTo>
                  <a:pt x="21613" y="43504"/>
                  <a:pt x="26778" y="73126"/>
                  <a:pt x="43582" y="82386"/>
                </a:cubicBezTo>
                <a:cubicBezTo>
                  <a:pt x="77215" y="100918"/>
                  <a:pt x="79246" y="97283"/>
                  <a:pt x="116596" y="106208"/>
                </a:cubicBezTo>
                <a:cubicBezTo>
                  <a:pt x="162686" y="117221"/>
                  <a:pt x="210619" y="122573"/>
                  <a:pt x="257984" y="121059"/>
                </a:cubicBezTo>
                <a:cubicBezTo>
                  <a:pt x="282784" y="120265"/>
                  <a:pt x="312834" y="121278"/>
                  <a:pt x="330380" y="103733"/>
                </a:cubicBezTo>
                <a:cubicBezTo>
                  <a:pt x="336350" y="97762"/>
                  <a:pt x="332240" y="95448"/>
                  <a:pt x="332855" y="87027"/>
                </a:cubicBezTo>
                <a:cubicBezTo>
                  <a:pt x="333671" y="75830"/>
                  <a:pt x="329476" y="61334"/>
                  <a:pt x="319552" y="56088"/>
                </a:cubicBezTo>
                <a:cubicBezTo>
                  <a:pt x="290270" y="40607"/>
                  <a:pt x="288585" y="44267"/>
                  <a:pt x="257056" y="34122"/>
                </a:cubicBezTo>
                <a:cubicBezTo>
                  <a:pt x="201338" y="16192"/>
                  <a:pt x="143168" y="-2902"/>
                  <a:pt x="84730" y="399"/>
                </a:cubicBezTo>
                <a:cubicBezTo>
                  <a:pt x="59528" y="1822"/>
                  <a:pt x="58745" y="1132"/>
                  <a:pt x="35228" y="10300"/>
                </a:cubicBezTo>
                <a:cubicBezTo>
                  <a:pt x="18989" y="16630"/>
                  <a:pt x="4494" y="33296"/>
                  <a:pt x="1815" y="50519"/>
                </a:cubicBezTo>
                <a:cubicBezTo>
                  <a:pt x="247" y="60595"/>
                  <a:pt x="-2478" y="63938"/>
                  <a:pt x="5218" y="70629"/>
                </a:cubicBezTo>
                <a:cubicBezTo>
                  <a:pt x="23599" y="86607"/>
                  <a:pt x="25262" y="86921"/>
                  <a:pt x="49151" y="91667"/>
                </a:cubicBezTo>
                <a:cubicBezTo>
                  <a:pt x="94154" y="100606"/>
                  <a:pt x="94876" y="95847"/>
                  <a:pt x="140728" y="97546"/>
                </a:cubicBezTo>
                <a:cubicBezTo>
                  <a:pt x="180983" y="99036"/>
                  <a:pt x="222694" y="95168"/>
                  <a:pt x="260459" y="81148"/>
                </a:cubicBezTo>
                <a:cubicBezTo>
                  <a:pt x="278758" y="74354"/>
                  <a:pt x="312734" y="60574"/>
                  <a:pt x="304701" y="42785"/>
                </a:cubicBezTo>
                <a:cubicBezTo>
                  <a:pt x="300681" y="33885"/>
                  <a:pt x="299242" y="32774"/>
                  <a:pt x="289851" y="30100"/>
                </a:cubicBezTo>
                <a:cubicBezTo>
                  <a:pt x="248240" y="18248"/>
                  <a:pt x="247953" y="16988"/>
                  <a:pt x="204770" y="14322"/>
                </a:cubicBezTo>
                <a:cubicBezTo>
                  <a:pt x="157159" y="11382"/>
                  <a:pt x="156490" y="10874"/>
                  <a:pt x="109480" y="18962"/>
                </a:cubicBezTo>
                <a:cubicBezTo>
                  <a:pt x="83574" y="23418"/>
                  <a:pt x="84467" y="27415"/>
                  <a:pt x="60907" y="39072"/>
                </a:cubicBezTo>
                <a:cubicBezTo>
                  <a:pt x="43062" y="47900"/>
                  <a:pt x="4567" y="66341"/>
                  <a:pt x="18212" y="80839"/>
                </a:cubicBezTo>
                <a:cubicBezTo>
                  <a:pt x="37340" y="101162"/>
                  <a:pt x="39874" y="99730"/>
                  <a:pt x="65857" y="109921"/>
                </a:cubicBezTo>
                <a:cubicBezTo>
                  <a:pt x="115806" y="129510"/>
                  <a:pt x="115847" y="131804"/>
                  <a:pt x="168882" y="139931"/>
                </a:cubicBezTo>
                <a:cubicBezTo>
                  <a:pt x="212767" y="146655"/>
                  <a:pt x="213863" y="146504"/>
                  <a:pt x="257675" y="139312"/>
                </a:cubicBezTo>
                <a:cubicBezTo>
                  <a:pt x="277764" y="136013"/>
                  <a:pt x="279048" y="134095"/>
                  <a:pt x="293254" y="119512"/>
                </a:cubicBezTo>
                <a:cubicBezTo>
                  <a:pt x="303677" y="108811"/>
                  <a:pt x="301612" y="106399"/>
                  <a:pt x="304083" y="91667"/>
                </a:cubicBezTo>
                <a:cubicBezTo>
                  <a:pt x="306646" y="76379"/>
                  <a:pt x="298046" y="56719"/>
                  <a:pt x="284282" y="49591"/>
                </a:cubicBezTo>
                <a:cubicBezTo>
                  <a:pt x="256047" y="34967"/>
                  <a:pt x="254961" y="36513"/>
                  <a:pt x="223952" y="29481"/>
                </a:cubicBezTo>
                <a:cubicBezTo>
                  <a:pt x="182990" y="20191"/>
                  <a:pt x="140594" y="13952"/>
                  <a:pt x="98652" y="16178"/>
                </a:cubicBezTo>
                <a:cubicBezTo>
                  <a:pt x="81786" y="17072"/>
                  <a:pt x="81722" y="17453"/>
                  <a:pt x="65238" y="21128"/>
                </a:cubicBezTo>
                <a:cubicBezTo>
                  <a:pt x="58639" y="22598"/>
                  <a:pt x="51146" y="23772"/>
                  <a:pt x="46366" y="28553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lg" len="lg"/>
            <a:tailEnd type="none" w="lg" len="lg"/>
          </a:ln>
        </p:spPr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Code for deleting a linked list</a:t>
            </a:r>
          </a:p>
        </p:txBody>
      </p:sp>
      <p:sp>
        <p:nvSpPr>
          <p:cNvPr id="349" name="Shape 34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while (!empty()) /// not empty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    pop_front();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vector of linked lists</a:t>
            </a:r>
          </a:p>
        </p:txBody>
      </p:sp>
      <p:graphicFrame>
        <p:nvGraphicFramePr>
          <p:cNvPr id="355" name="Shape 355"/>
          <p:cNvGraphicFramePr/>
          <p:nvPr/>
        </p:nvGraphicFramePr>
        <p:xfrm>
          <a:off x="893000" y="1241550"/>
          <a:ext cx="7239000" cy="396210"/>
        </p:xfrm>
        <a:graphic>
          <a:graphicData uri="http://schemas.openxmlformats.org/drawingml/2006/table">
            <a:tbl>
              <a:tblPr>
                <a:noFill/>
                <a:tableStyleId>{6A4A755F-1E79-4421-872D-635BF4F3EF83}</a:tableStyleId>
              </a:tblPr>
              <a:tblGrid>
                <a:gridCol w="482600"/>
                <a:gridCol w="482600"/>
                <a:gridCol w="482600"/>
                <a:gridCol w="482600"/>
                <a:gridCol w="482600"/>
                <a:gridCol w="482600"/>
                <a:gridCol w="482600"/>
                <a:gridCol w="482600"/>
                <a:gridCol w="482600"/>
                <a:gridCol w="482600"/>
                <a:gridCol w="482600"/>
                <a:gridCol w="482600"/>
                <a:gridCol w="482600"/>
                <a:gridCol w="482600"/>
                <a:gridCol w="482600"/>
              </a:tblGrid>
              <a:tr h="3810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cxnSp>
        <p:nvCxnSpPr>
          <p:cNvPr id="356" name="Shape 356"/>
          <p:cNvCxnSpPr/>
          <p:nvPr/>
        </p:nvCxnSpPr>
        <p:spPr>
          <a:xfrm>
            <a:off x="1105225" y="1530300"/>
            <a:ext cx="8399" cy="552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grpSp>
        <p:nvGrpSpPr>
          <p:cNvPr id="357" name="Shape 357"/>
          <p:cNvGrpSpPr/>
          <p:nvPr/>
        </p:nvGrpSpPr>
        <p:grpSpPr>
          <a:xfrm>
            <a:off x="924991" y="2152508"/>
            <a:ext cx="364617" cy="483488"/>
            <a:chOff x="3888150" y="983825"/>
            <a:chExt cx="990000" cy="1533425"/>
          </a:xfrm>
        </p:grpSpPr>
        <p:sp>
          <p:nvSpPr>
            <p:cNvPr id="358" name="Shape 358"/>
            <p:cNvSpPr/>
            <p:nvPr/>
          </p:nvSpPr>
          <p:spPr>
            <a:xfrm>
              <a:off x="3888150" y="1046650"/>
              <a:ext cx="990000" cy="1470600"/>
            </a:xfrm>
            <a:prstGeom prst="rect">
              <a:avLst/>
            </a:prstGeom>
            <a:solidFill>
              <a:srgbClr val="CFE2F3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9" name="Shape 359"/>
            <p:cNvSpPr/>
            <p:nvPr/>
          </p:nvSpPr>
          <p:spPr>
            <a:xfrm>
              <a:off x="3959900" y="2215975"/>
              <a:ext cx="860700" cy="258299"/>
            </a:xfrm>
            <a:prstGeom prst="rect">
              <a:avLst/>
            </a:prstGeom>
            <a:solidFill>
              <a:srgbClr val="FFF2CC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0" name="Shape 360"/>
            <p:cNvSpPr txBox="1"/>
            <p:nvPr/>
          </p:nvSpPr>
          <p:spPr>
            <a:xfrm>
              <a:off x="4067450" y="983825"/>
              <a:ext cx="645600" cy="3443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algn="l" rtl="0">
                <a:spcBef>
                  <a:spcPts val="0"/>
                </a:spcBef>
                <a:buNone/>
              </a:pPr>
              <a:endParaRPr sz="1200"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61" name="Shape 361"/>
            <p:cNvSpPr txBox="1"/>
            <p:nvPr/>
          </p:nvSpPr>
          <p:spPr>
            <a:xfrm>
              <a:off x="3952800" y="1276200"/>
              <a:ext cx="860700" cy="724500"/>
            </a:xfrm>
            <a:prstGeom prst="rect">
              <a:avLst/>
            </a:prstGeom>
            <a:solidFill>
              <a:srgbClr val="FFF2CC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algn="l" rt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62" name="Shape 362"/>
          <p:cNvGrpSpPr/>
          <p:nvPr/>
        </p:nvGrpSpPr>
        <p:grpSpPr>
          <a:xfrm>
            <a:off x="961741" y="2768708"/>
            <a:ext cx="364617" cy="483488"/>
            <a:chOff x="3888150" y="983825"/>
            <a:chExt cx="990000" cy="1533425"/>
          </a:xfrm>
        </p:grpSpPr>
        <p:sp>
          <p:nvSpPr>
            <p:cNvPr id="363" name="Shape 363"/>
            <p:cNvSpPr/>
            <p:nvPr/>
          </p:nvSpPr>
          <p:spPr>
            <a:xfrm>
              <a:off x="3888150" y="1046650"/>
              <a:ext cx="990000" cy="1470600"/>
            </a:xfrm>
            <a:prstGeom prst="rect">
              <a:avLst/>
            </a:prstGeom>
            <a:solidFill>
              <a:srgbClr val="CFE2F3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4" name="Shape 364"/>
            <p:cNvSpPr/>
            <p:nvPr/>
          </p:nvSpPr>
          <p:spPr>
            <a:xfrm>
              <a:off x="3959900" y="2215975"/>
              <a:ext cx="860700" cy="258299"/>
            </a:xfrm>
            <a:prstGeom prst="rect">
              <a:avLst/>
            </a:prstGeom>
            <a:solidFill>
              <a:srgbClr val="FFF2CC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5" name="Shape 365"/>
            <p:cNvSpPr txBox="1"/>
            <p:nvPr/>
          </p:nvSpPr>
          <p:spPr>
            <a:xfrm>
              <a:off x="4067450" y="983825"/>
              <a:ext cx="645600" cy="3443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algn="l" rtl="0">
                <a:spcBef>
                  <a:spcPts val="0"/>
                </a:spcBef>
                <a:buNone/>
              </a:pPr>
              <a:endParaRPr sz="1200"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66" name="Shape 366"/>
            <p:cNvSpPr txBox="1"/>
            <p:nvPr/>
          </p:nvSpPr>
          <p:spPr>
            <a:xfrm>
              <a:off x="3952800" y="1276200"/>
              <a:ext cx="860700" cy="724500"/>
            </a:xfrm>
            <a:prstGeom prst="rect">
              <a:avLst/>
            </a:prstGeom>
            <a:solidFill>
              <a:srgbClr val="FFF2CC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algn="l" rt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67" name="Shape 367"/>
          <p:cNvGrpSpPr/>
          <p:nvPr/>
        </p:nvGrpSpPr>
        <p:grpSpPr>
          <a:xfrm>
            <a:off x="885541" y="3454508"/>
            <a:ext cx="364617" cy="483488"/>
            <a:chOff x="3888150" y="983825"/>
            <a:chExt cx="990000" cy="1533425"/>
          </a:xfrm>
        </p:grpSpPr>
        <p:sp>
          <p:nvSpPr>
            <p:cNvPr id="368" name="Shape 368"/>
            <p:cNvSpPr/>
            <p:nvPr/>
          </p:nvSpPr>
          <p:spPr>
            <a:xfrm>
              <a:off x="3888150" y="1046650"/>
              <a:ext cx="990000" cy="1470600"/>
            </a:xfrm>
            <a:prstGeom prst="rect">
              <a:avLst/>
            </a:prstGeom>
            <a:solidFill>
              <a:srgbClr val="CFE2F3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9" name="Shape 369"/>
            <p:cNvSpPr/>
            <p:nvPr/>
          </p:nvSpPr>
          <p:spPr>
            <a:xfrm>
              <a:off x="3959900" y="2215975"/>
              <a:ext cx="860700" cy="258299"/>
            </a:xfrm>
            <a:prstGeom prst="rect">
              <a:avLst/>
            </a:prstGeom>
            <a:solidFill>
              <a:srgbClr val="FFF2CC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0" name="Shape 370"/>
            <p:cNvSpPr txBox="1"/>
            <p:nvPr/>
          </p:nvSpPr>
          <p:spPr>
            <a:xfrm>
              <a:off x="4067450" y="983825"/>
              <a:ext cx="645600" cy="3443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algn="l" rtl="0">
                <a:spcBef>
                  <a:spcPts val="0"/>
                </a:spcBef>
                <a:buNone/>
              </a:pPr>
              <a:endParaRPr sz="1200"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71" name="Shape 371"/>
            <p:cNvSpPr txBox="1"/>
            <p:nvPr/>
          </p:nvSpPr>
          <p:spPr>
            <a:xfrm>
              <a:off x="3952800" y="1276200"/>
              <a:ext cx="860700" cy="724500"/>
            </a:xfrm>
            <a:prstGeom prst="rect">
              <a:avLst/>
            </a:prstGeom>
            <a:solidFill>
              <a:srgbClr val="FFF2CC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algn="l" rtl="0">
                <a:spcBef>
                  <a:spcPts val="0"/>
                </a:spcBef>
                <a:buNone/>
              </a:pPr>
              <a:endParaRPr/>
            </a:p>
          </p:txBody>
        </p:sp>
      </p:grpSp>
      <p:cxnSp>
        <p:nvCxnSpPr>
          <p:cNvPr id="372" name="Shape 372"/>
          <p:cNvCxnSpPr>
            <a:endCxn id="366" idx="0"/>
          </p:cNvCxnSpPr>
          <p:nvPr/>
        </p:nvCxnSpPr>
        <p:spPr>
          <a:xfrm flipH="1">
            <a:off x="1144050" y="2552794"/>
            <a:ext cx="2700" cy="3081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73" name="Shape 373"/>
          <p:cNvCxnSpPr>
            <a:endCxn id="371" idx="0"/>
          </p:cNvCxnSpPr>
          <p:nvPr/>
        </p:nvCxnSpPr>
        <p:spPr>
          <a:xfrm flipH="1">
            <a:off x="1067850" y="3238594"/>
            <a:ext cx="78900" cy="3081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74" name="Shape 374"/>
          <p:cNvCxnSpPr/>
          <p:nvPr/>
        </p:nvCxnSpPr>
        <p:spPr>
          <a:xfrm>
            <a:off x="3570075" y="1503000"/>
            <a:ext cx="8399" cy="552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grpSp>
        <p:nvGrpSpPr>
          <p:cNvPr id="375" name="Shape 375"/>
          <p:cNvGrpSpPr/>
          <p:nvPr/>
        </p:nvGrpSpPr>
        <p:grpSpPr>
          <a:xfrm>
            <a:off x="3426591" y="2055608"/>
            <a:ext cx="364617" cy="483488"/>
            <a:chOff x="3888150" y="983825"/>
            <a:chExt cx="990000" cy="1533425"/>
          </a:xfrm>
        </p:grpSpPr>
        <p:sp>
          <p:nvSpPr>
            <p:cNvPr id="376" name="Shape 376"/>
            <p:cNvSpPr/>
            <p:nvPr/>
          </p:nvSpPr>
          <p:spPr>
            <a:xfrm>
              <a:off x="3888150" y="1046650"/>
              <a:ext cx="990000" cy="1470600"/>
            </a:xfrm>
            <a:prstGeom prst="rect">
              <a:avLst/>
            </a:prstGeom>
            <a:solidFill>
              <a:srgbClr val="CFE2F3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7" name="Shape 377"/>
            <p:cNvSpPr/>
            <p:nvPr/>
          </p:nvSpPr>
          <p:spPr>
            <a:xfrm>
              <a:off x="3959900" y="2215975"/>
              <a:ext cx="860700" cy="258299"/>
            </a:xfrm>
            <a:prstGeom prst="rect">
              <a:avLst/>
            </a:prstGeom>
            <a:solidFill>
              <a:srgbClr val="FFF2CC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8" name="Shape 378"/>
            <p:cNvSpPr txBox="1"/>
            <p:nvPr/>
          </p:nvSpPr>
          <p:spPr>
            <a:xfrm>
              <a:off x="4067450" y="983825"/>
              <a:ext cx="645600" cy="3443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algn="l" rtl="0">
                <a:spcBef>
                  <a:spcPts val="0"/>
                </a:spcBef>
                <a:buNone/>
              </a:pPr>
              <a:endParaRPr sz="1200"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79" name="Shape 379"/>
            <p:cNvSpPr txBox="1"/>
            <p:nvPr/>
          </p:nvSpPr>
          <p:spPr>
            <a:xfrm>
              <a:off x="3952800" y="1276200"/>
              <a:ext cx="860700" cy="724500"/>
            </a:xfrm>
            <a:prstGeom prst="rect">
              <a:avLst/>
            </a:prstGeom>
            <a:solidFill>
              <a:srgbClr val="FFF2CC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algn="l" rt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80" name="Shape 380"/>
          <p:cNvGrpSpPr/>
          <p:nvPr/>
        </p:nvGrpSpPr>
        <p:grpSpPr>
          <a:xfrm>
            <a:off x="3426591" y="2741408"/>
            <a:ext cx="364617" cy="483488"/>
            <a:chOff x="3888150" y="983825"/>
            <a:chExt cx="990000" cy="1533425"/>
          </a:xfrm>
        </p:grpSpPr>
        <p:sp>
          <p:nvSpPr>
            <p:cNvPr id="381" name="Shape 381"/>
            <p:cNvSpPr/>
            <p:nvPr/>
          </p:nvSpPr>
          <p:spPr>
            <a:xfrm>
              <a:off x="3888150" y="1046650"/>
              <a:ext cx="990000" cy="1470600"/>
            </a:xfrm>
            <a:prstGeom prst="rect">
              <a:avLst/>
            </a:prstGeom>
            <a:solidFill>
              <a:srgbClr val="CFE2F3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2" name="Shape 382"/>
            <p:cNvSpPr/>
            <p:nvPr/>
          </p:nvSpPr>
          <p:spPr>
            <a:xfrm>
              <a:off x="3959900" y="2215975"/>
              <a:ext cx="860700" cy="258299"/>
            </a:xfrm>
            <a:prstGeom prst="rect">
              <a:avLst/>
            </a:prstGeom>
            <a:solidFill>
              <a:srgbClr val="FFF2CC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3" name="Shape 383"/>
            <p:cNvSpPr txBox="1"/>
            <p:nvPr/>
          </p:nvSpPr>
          <p:spPr>
            <a:xfrm>
              <a:off x="4067450" y="983825"/>
              <a:ext cx="645600" cy="3443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algn="l" rtl="0">
                <a:spcBef>
                  <a:spcPts val="0"/>
                </a:spcBef>
                <a:buNone/>
              </a:pPr>
              <a:endParaRPr sz="1200"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84" name="Shape 384"/>
            <p:cNvSpPr txBox="1"/>
            <p:nvPr/>
          </p:nvSpPr>
          <p:spPr>
            <a:xfrm>
              <a:off x="3952800" y="1276200"/>
              <a:ext cx="860700" cy="724500"/>
            </a:xfrm>
            <a:prstGeom prst="rect">
              <a:avLst/>
            </a:prstGeom>
            <a:solidFill>
              <a:srgbClr val="FFF2CC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algn="l" rtl="0">
                <a:spcBef>
                  <a:spcPts val="0"/>
                </a:spcBef>
                <a:buNone/>
              </a:pPr>
              <a:endParaRPr/>
            </a:p>
          </p:txBody>
        </p:sp>
      </p:grpSp>
      <p:cxnSp>
        <p:nvCxnSpPr>
          <p:cNvPr id="385" name="Shape 385"/>
          <p:cNvCxnSpPr>
            <a:endCxn id="384" idx="0"/>
          </p:cNvCxnSpPr>
          <p:nvPr/>
        </p:nvCxnSpPr>
        <p:spPr>
          <a:xfrm flipH="1">
            <a:off x="3608900" y="2525494"/>
            <a:ext cx="2700" cy="3081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86" name="Shape 386"/>
          <p:cNvSpPr txBox="1"/>
          <p:nvPr/>
        </p:nvSpPr>
        <p:spPr>
          <a:xfrm>
            <a:off x="4973475" y="2099900"/>
            <a:ext cx="3409199" cy="2686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File allocation table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‘buckets’ for bucket sort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Graph -- vertices are the array, the nodes are pointers to where they connect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Hashes, associative arrays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/>
              <a:t>A graph is a collection of vertices and edges.</a:t>
            </a:r>
          </a:p>
        </p:txBody>
      </p:sp>
      <p:sp>
        <p:nvSpPr>
          <p:cNvPr id="392" name="Shape 392"/>
          <p:cNvSpPr/>
          <p:nvPr/>
        </p:nvSpPr>
        <p:spPr>
          <a:xfrm>
            <a:off x="1229800" y="1825350"/>
            <a:ext cx="649800" cy="665099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</a:t>
            </a:r>
          </a:p>
        </p:txBody>
      </p:sp>
      <p:sp>
        <p:nvSpPr>
          <p:cNvPr id="393" name="Shape 393"/>
          <p:cNvSpPr/>
          <p:nvPr/>
        </p:nvSpPr>
        <p:spPr>
          <a:xfrm>
            <a:off x="345750" y="2905900"/>
            <a:ext cx="649800" cy="665099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</a:t>
            </a:r>
          </a:p>
        </p:txBody>
      </p:sp>
      <p:sp>
        <p:nvSpPr>
          <p:cNvPr id="394" name="Shape 394"/>
          <p:cNvSpPr/>
          <p:nvPr/>
        </p:nvSpPr>
        <p:spPr>
          <a:xfrm>
            <a:off x="2764400" y="2642850"/>
            <a:ext cx="649800" cy="665099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</a:t>
            </a:r>
          </a:p>
        </p:txBody>
      </p:sp>
      <p:sp>
        <p:nvSpPr>
          <p:cNvPr id="395" name="Shape 395"/>
          <p:cNvSpPr/>
          <p:nvPr/>
        </p:nvSpPr>
        <p:spPr>
          <a:xfrm>
            <a:off x="7333250" y="1416275"/>
            <a:ext cx="649800" cy="665099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</a:t>
            </a:r>
          </a:p>
        </p:txBody>
      </p:sp>
      <p:sp>
        <p:nvSpPr>
          <p:cNvPr id="396" name="Shape 396"/>
          <p:cNvSpPr/>
          <p:nvPr/>
        </p:nvSpPr>
        <p:spPr>
          <a:xfrm>
            <a:off x="3827200" y="3781625"/>
            <a:ext cx="649800" cy="665099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</a:t>
            </a:r>
          </a:p>
        </p:txBody>
      </p:sp>
      <p:sp>
        <p:nvSpPr>
          <p:cNvPr id="397" name="Shape 397"/>
          <p:cNvSpPr/>
          <p:nvPr/>
        </p:nvSpPr>
        <p:spPr>
          <a:xfrm>
            <a:off x="1382200" y="3862025"/>
            <a:ext cx="649800" cy="665099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</a:t>
            </a:r>
          </a:p>
        </p:txBody>
      </p:sp>
      <p:sp>
        <p:nvSpPr>
          <p:cNvPr id="398" name="Shape 398"/>
          <p:cNvSpPr/>
          <p:nvPr/>
        </p:nvSpPr>
        <p:spPr>
          <a:xfrm>
            <a:off x="3335325" y="1502200"/>
            <a:ext cx="649800" cy="665099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</a:t>
            </a:r>
          </a:p>
        </p:txBody>
      </p:sp>
      <p:sp>
        <p:nvSpPr>
          <p:cNvPr id="399" name="Shape 399"/>
          <p:cNvSpPr/>
          <p:nvPr/>
        </p:nvSpPr>
        <p:spPr>
          <a:xfrm>
            <a:off x="5947325" y="3781625"/>
            <a:ext cx="649800" cy="665099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</a:t>
            </a:r>
          </a:p>
        </p:txBody>
      </p:sp>
      <p:sp>
        <p:nvSpPr>
          <p:cNvPr id="400" name="Shape 400"/>
          <p:cNvSpPr/>
          <p:nvPr/>
        </p:nvSpPr>
        <p:spPr>
          <a:xfrm>
            <a:off x="5055575" y="1930000"/>
            <a:ext cx="649800" cy="665099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</a:t>
            </a:r>
          </a:p>
        </p:txBody>
      </p:sp>
      <p:sp>
        <p:nvSpPr>
          <p:cNvPr id="401" name="Shape 401"/>
          <p:cNvSpPr txBox="1"/>
          <p:nvPr/>
        </p:nvSpPr>
        <p:spPr>
          <a:xfrm>
            <a:off x="6729100" y="2660700"/>
            <a:ext cx="2103600" cy="6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vertices (not vertexes)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Shape 40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A graph is a collection of vertices and edges.</a:t>
            </a:r>
          </a:p>
        </p:txBody>
      </p:sp>
      <p:sp>
        <p:nvSpPr>
          <p:cNvPr id="407" name="Shape 407"/>
          <p:cNvSpPr/>
          <p:nvPr/>
        </p:nvSpPr>
        <p:spPr>
          <a:xfrm>
            <a:off x="1229800" y="1825350"/>
            <a:ext cx="649800" cy="665099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</a:t>
            </a:r>
          </a:p>
        </p:txBody>
      </p:sp>
      <p:sp>
        <p:nvSpPr>
          <p:cNvPr id="408" name="Shape 408"/>
          <p:cNvSpPr/>
          <p:nvPr/>
        </p:nvSpPr>
        <p:spPr>
          <a:xfrm>
            <a:off x="345750" y="2905900"/>
            <a:ext cx="649800" cy="665099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</a:t>
            </a:r>
          </a:p>
        </p:txBody>
      </p:sp>
      <p:sp>
        <p:nvSpPr>
          <p:cNvPr id="409" name="Shape 409"/>
          <p:cNvSpPr/>
          <p:nvPr/>
        </p:nvSpPr>
        <p:spPr>
          <a:xfrm>
            <a:off x="2764400" y="2642850"/>
            <a:ext cx="649800" cy="665099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</a:t>
            </a:r>
          </a:p>
        </p:txBody>
      </p:sp>
      <p:sp>
        <p:nvSpPr>
          <p:cNvPr id="410" name="Shape 410"/>
          <p:cNvSpPr/>
          <p:nvPr/>
        </p:nvSpPr>
        <p:spPr>
          <a:xfrm>
            <a:off x="7333250" y="1416275"/>
            <a:ext cx="649800" cy="665099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</a:t>
            </a:r>
          </a:p>
        </p:txBody>
      </p:sp>
      <p:sp>
        <p:nvSpPr>
          <p:cNvPr id="411" name="Shape 411"/>
          <p:cNvSpPr/>
          <p:nvPr/>
        </p:nvSpPr>
        <p:spPr>
          <a:xfrm>
            <a:off x="3827200" y="3781625"/>
            <a:ext cx="649800" cy="665099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</a:t>
            </a:r>
          </a:p>
        </p:txBody>
      </p:sp>
      <p:sp>
        <p:nvSpPr>
          <p:cNvPr id="412" name="Shape 412"/>
          <p:cNvSpPr/>
          <p:nvPr/>
        </p:nvSpPr>
        <p:spPr>
          <a:xfrm>
            <a:off x="1382200" y="3862025"/>
            <a:ext cx="649800" cy="665099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</a:t>
            </a:r>
          </a:p>
        </p:txBody>
      </p:sp>
      <p:sp>
        <p:nvSpPr>
          <p:cNvPr id="413" name="Shape 413"/>
          <p:cNvSpPr/>
          <p:nvPr/>
        </p:nvSpPr>
        <p:spPr>
          <a:xfrm>
            <a:off x="3335325" y="1502200"/>
            <a:ext cx="649800" cy="665099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</a:t>
            </a:r>
          </a:p>
        </p:txBody>
      </p:sp>
      <p:sp>
        <p:nvSpPr>
          <p:cNvPr id="414" name="Shape 414"/>
          <p:cNvSpPr/>
          <p:nvPr/>
        </p:nvSpPr>
        <p:spPr>
          <a:xfrm>
            <a:off x="5947325" y="3781625"/>
            <a:ext cx="649800" cy="665099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</a:t>
            </a:r>
          </a:p>
        </p:txBody>
      </p:sp>
      <p:sp>
        <p:nvSpPr>
          <p:cNvPr id="415" name="Shape 415"/>
          <p:cNvSpPr/>
          <p:nvPr/>
        </p:nvSpPr>
        <p:spPr>
          <a:xfrm>
            <a:off x="5055575" y="1930000"/>
            <a:ext cx="649800" cy="665099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</a:t>
            </a:r>
          </a:p>
        </p:txBody>
      </p:sp>
      <p:sp>
        <p:nvSpPr>
          <p:cNvPr id="416" name="Shape 416"/>
          <p:cNvSpPr txBox="1"/>
          <p:nvPr/>
        </p:nvSpPr>
        <p:spPr>
          <a:xfrm>
            <a:off x="6729100" y="2660700"/>
            <a:ext cx="2103600" cy="6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edges, directional with a </a:t>
            </a:r>
            <a:r>
              <a:rPr lang="en" b="1"/>
              <a:t>from</a:t>
            </a:r>
            <a:r>
              <a:rPr lang="en"/>
              <a:t> and a</a:t>
            </a:r>
            <a:r>
              <a:rPr lang="en" b="1"/>
              <a:t> to</a:t>
            </a:r>
          </a:p>
        </p:txBody>
      </p:sp>
      <p:cxnSp>
        <p:nvCxnSpPr>
          <p:cNvPr id="417" name="Shape 417"/>
          <p:cNvCxnSpPr>
            <a:stCxn id="408" idx="7"/>
            <a:endCxn id="407" idx="3"/>
          </p:cNvCxnSpPr>
          <p:nvPr/>
        </p:nvCxnSpPr>
        <p:spPr>
          <a:xfrm rot="10800000" flipH="1">
            <a:off x="900388" y="2393101"/>
            <a:ext cx="424500" cy="610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418" name="Shape 418"/>
          <p:cNvCxnSpPr>
            <a:stCxn id="407" idx="6"/>
            <a:endCxn id="413" idx="2"/>
          </p:cNvCxnSpPr>
          <p:nvPr/>
        </p:nvCxnSpPr>
        <p:spPr>
          <a:xfrm rot="10800000" flipH="1">
            <a:off x="1879600" y="1834799"/>
            <a:ext cx="1455600" cy="32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419" name="Shape 419"/>
          <p:cNvCxnSpPr>
            <a:stCxn id="407" idx="4"/>
            <a:endCxn id="412" idx="0"/>
          </p:cNvCxnSpPr>
          <p:nvPr/>
        </p:nvCxnSpPr>
        <p:spPr>
          <a:xfrm>
            <a:off x="1554700" y="2490449"/>
            <a:ext cx="152400" cy="137159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420" name="Shape 420"/>
          <p:cNvCxnSpPr>
            <a:stCxn id="412" idx="7"/>
            <a:endCxn id="407" idx="5"/>
          </p:cNvCxnSpPr>
          <p:nvPr/>
        </p:nvCxnSpPr>
        <p:spPr>
          <a:xfrm rot="10800000">
            <a:off x="1784438" y="2393126"/>
            <a:ext cx="152400" cy="1566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421" name="Shape 421"/>
          <p:cNvCxnSpPr>
            <a:endCxn id="409" idx="1"/>
          </p:cNvCxnSpPr>
          <p:nvPr/>
        </p:nvCxnSpPr>
        <p:spPr>
          <a:xfrm>
            <a:off x="1933761" y="2328051"/>
            <a:ext cx="925800" cy="412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422" name="Shape 422"/>
          <p:cNvCxnSpPr>
            <a:stCxn id="413" idx="4"/>
            <a:endCxn id="409" idx="7"/>
          </p:cNvCxnSpPr>
          <p:nvPr/>
        </p:nvCxnSpPr>
        <p:spPr>
          <a:xfrm flipH="1">
            <a:off x="3319125" y="2167299"/>
            <a:ext cx="341100" cy="573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423" name="Shape 423"/>
          <p:cNvCxnSpPr>
            <a:stCxn id="409" idx="4"/>
            <a:endCxn id="411" idx="1"/>
          </p:cNvCxnSpPr>
          <p:nvPr/>
        </p:nvCxnSpPr>
        <p:spPr>
          <a:xfrm>
            <a:off x="3089300" y="3307949"/>
            <a:ext cx="833100" cy="571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424" name="Shape 424"/>
          <p:cNvCxnSpPr>
            <a:stCxn id="415" idx="4"/>
            <a:endCxn id="411" idx="7"/>
          </p:cNvCxnSpPr>
          <p:nvPr/>
        </p:nvCxnSpPr>
        <p:spPr>
          <a:xfrm flipH="1">
            <a:off x="4381775" y="2595099"/>
            <a:ext cx="998700" cy="128399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425" name="Shape 425"/>
          <p:cNvCxnSpPr>
            <a:stCxn id="410" idx="3"/>
            <a:endCxn id="415" idx="6"/>
          </p:cNvCxnSpPr>
          <p:nvPr/>
        </p:nvCxnSpPr>
        <p:spPr>
          <a:xfrm flipH="1">
            <a:off x="5705511" y="1983973"/>
            <a:ext cx="1722900" cy="278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426" name="Shape 426"/>
          <p:cNvCxnSpPr>
            <a:stCxn id="415" idx="5"/>
            <a:endCxn id="414" idx="1"/>
          </p:cNvCxnSpPr>
          <p:nvPr/>
        </p:nvCxnSpPr>
        <p:spPr>
          <a:xfrm>
            <a:off x="5610213" y="2497698"/>
            <a:ext cx="432300" cy="1381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Shape 43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Adjacency lists</a:t>
            </a:r>
          </a:p>
        </p:txBody>
      </p:sp>
      <p:graphicFrame>
        <p:nvGraphicFramePr>
          <p:cNvPr id="432" name="Shape 432"/>
          <p:cNvGraphicFramePr/>
          <p:nvPr/>
        </p:nvGraphicFramePr>
        <p:xfrm>
          <a:off x="893000" y="1241550"/>
          <a:ext cx="7239000" cy="396210"/>
        </p:xfrm>
        <a:graphic>
          <a:graphicData uri="http://schemas.openxmlformats.org/drawingml/2006/table">
            <a:tbl>
              <a:tblPr>
                <a:noFill/>
                <a:tableStyleId>{6A4A755F-1E79-4421-872D-635BF4F3EF83}</a:tableStyleId>
              </a:tblPr>
              <a:tblGrid>
                <a:gridCol w="482600"/>
                <a:gridCol w="482600"/>
                <a:gridCol w="482600"/>
                <a:gridCol w="482600"/>
                <a:gridCol w="482600"/>
                <a:gridCol w="482600"/>
                <a:gridCol w="482600"/>
                <a:gridCol w="482600"/>
                <a:gridCol w="482600"/>
                <a:gridCol w="482600"/>
                <a:gridCol w="482600"/>
                <a:gridCol w="482600"/>
                <a:gridCol w="482600"/>
                <a:gridCol w="482600"/>
                <a:gridCol w="482600"/>
              </a:tblGrid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B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C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D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F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G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H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I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cxnSp>
        <p:nvCxnSpPr>
          <p:cNvPr id="433" name="Shape 433"/>
          <p:cNvCxnSpPr/>
          <p:nvPr/>
        </p:nvCxnSpPr>
        <p:spPr>
          <a:xfrm>
            <a:off x="1105225" y="1530300"/>
            <a:ext cx="8399" cy="552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grpSp>
        <p:nvGrpSpPr>
          <p:cNvPr id="434" name="Shape 434"/>
          <p:cNvGrpSpPr/>
          <p:nvPr/>
        </p:nvGrpSpPr>
        <p:grpSpPr>
          <a:xfrm>
            <a:off x="924991" y="2152508"/>
            <a:ext cx="364617" cy="483488"/>
            <a:chOff x="3888150" y="983825"/>
            <a:chExt cx="990000" cy="1533425"/>
          </a:xfrm>
        </p:grpSpPr>
        <p:sp>
          <p:nvSpPr>
            <p:cNvPr id="435" name="Shape 435"/>
            <p:cNvSpPr/>
            <p:nvPr/>
          </p:nvSpPr>
          <p:spPr>
            <a:xfrm>
              <a:off x="3888150" y="1046650"/>
              <a:ext cx="990000" cy="1470600"/>
            </a:xfrm>
            <a:prstGeom prst="rect">
              <a:avLst/>
            </a:prstGeom>
            <a:solidFill>
              <a:srgbClr val="CFE2F3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6" name="Shape 436"/>
            <p:cNvSpPr/>
            <p:nvPr/>
          </p:nvSpPr>
          <p:spPr>
            <a:xfrm>
              <a:off x="3959900" y="2215975"/>
              <a:ext cx="860700" cy="258299"/>
            </a:xfrm>
            <a:prstGeom prst="rect">
              <a:avLst/>
            </a:prstGeom>
            <a:solidFill>
              <a:srgbClr val="FFF2CC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7" name="Shape 437"/>
            <p:cNvSpPr txBox="1"/>
            <p:nvPr/>
          </p:nvSpPr>
          <p:spPr>
            <a:xfrm>
              <a:off x="4067450" y="983825"/>
              <a:ext cx="645600" cy="3443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algn="l" rtl="0">
                <a:spcBef>
                  <a:spcPts val="0"/>
                </a:spcBef>
                <a:buNone/>
              </a:pPr>
              <a:endParaRPr sz="1200"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38" name="Shape 438"/>
            <p:cNvSpPr txBox="1"/>
            <p:nvPr/>
          </p:nvSpPr>
          <p:spPr>
            <a:xfrm>
              <a:off x="3952800" y="1276200"/>
              <a:ext cx="860700" cy="724500"/>
            </a:xfrm>
            <a:prstGeom prst="rect">
              <a:avLst/>
            </a:prstGeom>
            <a:solidFill>
              <a:srgbClr val="FFF2CC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algn="l" rt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39" name="Shape 439"/>
          <p:cNvGrpSpPr/>
          <p:nvPr/>
        </p:nvGrpSpPr>
        <p:grpSpPr>
          <a:xfrm>
            <a:off x="961741" y="2768708"/>
            <a:ext cx="364617" cy="483488"/>
            <a:chOff x="3888150" y="983825"/>
            <a:chExt cx="990000" cy="1533425"/>
          </a:xfrm>
        </p:grpSpPr>
        <p:sp>
          <p:nvSpPr>
            <p:cNvPr id="440" name="Shape 440"/>
            <p:cNvSpPr/>
            <p:nvPr/>
          </p:nvSpPr>
          <p:spPr>
            <a:xfrm>
              <a:off x="3888150" y="1046650"/>
              <a:ext cx="990000" cy="1470600"/>
            </a:xfrm>
            <a:prstGeom prst="rect">
              <a:avLst/>
            </a:prstGeom>
            <a:solidFill>
              <a:srgbClr val="CFE2F3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1" name="Shape 441"/>
            <p:cNvSpPr/>
            <p:nvPr/>
          </p:nvSpPr>
          <p:spPr>
            <a:xfrm>
              <a:off x="3959900" y="2215975"/>
              <a:ext cx="860700" cy="258299"/>
            </a:xfrm>
            <a:prstGeom prst="rect">
              <a:avLst/>
            </a:prstGeom>
            <a:solidFill>
              <a:srgbClr val="FFF2CC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2" name="Shape 442"/>
            <p:cNvSpPr txBox="1"/>
            <p:nvPr/>
          </p:nvSpPr>
          <p:spPr>
            <a:xfrm>
              <a:off x="4067450" y="983825"/>
              <a:ext cx="645600" cy="3443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algn="l" rtl="0">
                <a:spcBef>
                  <a:spcPts val="0"/>
                </a:spcBef>
                <a:buNone/>
              </a:pPr>
              <a:endParaRPr sz="1200"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43" name="Shape 443"/>
            <p:cNvSpPr txBox="1"/>
            <p:nvPr/>
          </p:nvSpPr>
          <p:spPr>
            <a:xfrm>
              <a:off x="3952800" y="1276200"/>
              <a:ext cx="860700" cy="724500"/>
            </a:xfrm>
            <a:prstGeom prst="rect">
              <a:avLst/>
            </a:prstGeom>
            <a:solidFill>
              <a:srgbClr val="FFF2CC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algn="l" rt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44" name="Shape 444"/>
          <p:cNvGrpSpPr/>
          <p:nvPr/>
        </p:nvGrpSpPr>
        <p:grpSpPr>
          <a:xfrm>
            <a:off x="885541" y="3454508"/>
            <a:ext cx="364617" cy="483488"/>
            <a:chOff x="3888150" y="983825"/>
            <a:chExt cx="990000" cy="1533425"/>
          </a:xfrm>
        </p:grpSpPr>
        <p:sp>
          <p:nvSpPr>
            <p:cNvPr id="445" name="Shape 445"/>
            <p:cNvSpPr/>
            <p:nvPr/>
          </p:nvSpPr>
          <p:spPr>
            <a:xfrm>
              <a:off x="3888150" y="1046650"/>
              <a:ext cx="990000" cy="1470600"/>
            </a:xfrm>
            <a:prstGeom prst="rect">
              <a:avLst/>
            </a:prstGeom>
            <a:solidFill>
              <a:srgbClr val="CFE2F3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6" name="Shape 446"/>
            <p:cNvSpPr/>
            <p:nvPr/>
          </p:nvSpPr>
          <p:spPr>
            <a:xfrm>
              <a:off x="3959900" y="2215975"/>
              <a:ext cx="860700" cy="258299"/>
            </a:xfrm>
            <a:prstGeom prst="rect">
              <a:avLst/>
            </a:prstGeom>
            <a:solidFill>
              <a:srgbClr val="FFF2CC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7" name="Shape 447"/>
            <p:cNvSpPr txBox="1"/>
            <p:nvPr/>
          </p:nvSpPr>
          <p:spPr>
            <a:xfrm>
              <a:off x="4067450" y="983825"/>
              <a:ext cx="645600" cy="3443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algn="l" rtl="0">
                <a:spcBef>
                  <a:spcPts val="0"/>
                </a:spcBef>
                <a:buNone/>
              </a:pPr>
              <a:endParaRPr sz="1200"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48" name="Shape 448"/>
            <p:cNvSpPr txBox="1"/>
            <p:nvPr/>
          </p:nvSpPr>
          <p:spPr>
            <a:xfrm>
              <a:off x="3952800" y="1276200"/>
              <a:ext cx="860700" cy="724500"/>
            </a:xfrm>
            <a:prstGeom prst="rect">
              <a:avLst/>
            </a:prstGeom>
            <a:solidFill>
              <a:srgbClr val="FFF2CC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algn="l" rtl="0">
                <a:spcBef>
                  <a:spcPts val="0"/>
                </a:spcBef>
                <a:buNone/>
              </a:pPr>
              <a:endParaRPr/>
            </a:p>
          </p:txBody>
        </p:sp>
      </p:grpSp>
      <p:cxnSp>
        <p:nvCxnSpPr>
          <p:cNvPr id="449" name="Shape 449"/>
          <p:cNvCxnSpPr>
            <a:endCxn id="443" idx="0"/>
          </p:cNvCxnSpPr>
          <p:nvPr/>
        </p:nvCxnSpPr>
        <p:spPr>
          <a:xfrm flipH="1">
            <a:off x="1144050" y="2552794"/>
            <a:ext cx="2700" cy="3081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450" name="Shape 450"/>
          <p:cNvCxnSpPr>
            <a:endCxn id="448" idx="0"/>
          </p:cNvCxnSpPr>
          <p:nvPr/>
        </p:nvCxnSpPr>
        <p:spPr>
          <a:xfrm flipH="1">
            <a:off x="1067850" y="3238594"/>
            <a:ext cx="78900" cy="3081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451" name="Shape 451"/>
          <p:cNvCxnSpPr/>
          <p:nvPr/>
        </p:nvCxnSpPr>
        <p:spPr>
          <a:xfrm>
            <a:off x="3570075" y="1503000"/>
            <a:ext cx="8399" cy="552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grpSp>
        <p:nvGrpSpPr>
          <p:cNvPr id="452" name="Shape 452"/>
          <p:cNvGrpSpPr/>
          <p:nvPr/>
        </p:nvGrpSpPr>
        <p:grpSpPr>
          <a:xfrm>
            <a:off x="3426591" y="2055608"/>
            <a:ext cx="364617" cy="483488"/>
            <a:chOff x="3888150" y="983825"/>
            <a:chExt cx="990000" cy="1533425"/>
          </a:xfrm>
        </p:grpSpPr>
        <p:sp>
          <p:nvSpPr>
            <p:cNvPr id="453" name="Shape 453"/>
            <p:cNvSpPr/>
            <p:nvPr/>
          </p:nvSpPr>
          <p:spPr>
            <a:xfrm>
              <a:off x="3888150" y="1046650"/>
              <a:ext cx="990000" cy="1470600"/>
            </a:xfrm>
            <a:prstGeom prst="rect">
              <a:avLst/>
            </a:prstGeom>
            <a:solidFill>
              <a:srgbClr val="CFE2F3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4" name="Shape 454"/>
            <p:cNvSpPr/>
            <p:nvPr/>
          </p:nvSpPr>
          <p:spPr>
            <a:xfrm>
              <a:off x="3959900" y="2215975"/>
              <a:ext cx="860700" cy="258299"/>
            </a:xfrm>
            <a:prstGeom prst="rect">
              <a:avLst/>
            </a:prstGeom>
            <a:solidFill>
              <a:srgbClr val="FFF2CC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5" name="Shape 455"/>
            <p:cNvSpPr txBox="1"/>
            <p:nvPr/>
          </p:nvSpPr>
          <p:spPr>
            <a:xfrm>
              <a:off x="4067450" y="983825"/>
              <a:ext cx="645600" cy="3443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algn="l" rtl="0">
                <a:spcBef>
                  <a:spcPts val="0"/>
                </a:spcBef>
                <a:buNone/>
              </a:pPr>
              <a:endParaRPr sz="1200"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56" name="Shape 456"/>
            <p:cNvSpPr txBox="1"/>
            <p:nvPr/>
          </p:nvSpPr>
          <p:spPr>
            <a:xfrm>
              <a:off x="3952800" y="1276200"/>
              <a:ext cx="860700" cy="724500"/>
            </a:xfrm>
            <a:prstGeom prst="rect">
              <a:avLst/>
            </a:prstGeom>
            <a:solidFill>
              <a:srgbClr val="FFF2CC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algn="l" rt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57" name="Shape 457"/>
          <p:cNvGrpSpPr/>
          <p:nvPr/>
        </p:nvGrpSpPr>
        <p:grpSpPr>
          <a:xfrm>
            <a:off x="3426591" y="2741408"/>
            <a:ext cx="364617" cy="483488"/>
            <a:chOff x="3888150" y="983825"/>
            <a:chExt cx="990000" cy="1533425"/>
          </a:xfrm>
        </p:grpSpPr>
        <p:sp>
          <p:nvSpPr>
            <p:cNvPr id="458" name="Shape 458"/>
            <p:cNvSpPr/>
            <p:nvPr/>
          </p:nvSpPr>
          <p:spPr>
            <a:xfrm>
              <a:off x="3888150" y="1046650"/>
              <a:ext cx="990000" cy="1470600"/>
            </a:xfrm>
            <a:prstGeom prst="rect">
              <a:avLst/>
            </a:prstGeom>
            <a:solidFill>
              <a:srgbClr val="CFE2F3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9" name="Shape 459"/>
            <p:cNvSpPr/>
            <p:nvPr/>
          </p:nvSpPr>
          <p:spPr>
            <a:xfrm>
              <a:off x="3959900" y="2215975"/>
              <a:ext cx="860700" cy="258299"/>
            </a:xfrm>
            <a:prstGeom prst="rect">
              <a:avLst/>
            </a:prstGeom>
            <a:solidFill>
              <a:srgbClr val="FFF2CC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0" name="Shape 460"/>
            <p:cNvSpPr txBox="1"/>
            <p:nvPr/>
          </p:nvSpPr>
          <p:spPr>
            <a:xfrm>
              <a:off x="4067450" y="983825"/>
              <a:ext cx="645600" cy="3443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algn="l" rtl="0">
                <a:spcBef>
                  <a:spcPts val="0"/>
                </a:spcBef>
                <a:buNone/>
              </a:pPr>
              <a:endParaRPr sz="1200"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61" name="Shape 461"/>
            <p:cNvSpPr txBox="1"/>
            <p:nvPr/>
          </p:nvSpPr>
          <p:spPr>
            <a:xfrm>
              <a:off x="3952800" y="1276200"/>
              <a:ext cx="860700" cy="724500"/>
            </a:xfrm>
            <a:prstGeom prst="rect">
              <a:avLst/>
            </a:prstGeom>
            <a:solidFill>
              <a:srgbClr val="FFF2CC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algn="l" rtl="0">
                <a:spcBef>
                  <a:spcPts val="0"/>
                </a:spcBef>
                <a:buNone/>
              </a:pPr>
              <a:endParaRPr/>
            </a:p>
          </p:txBody>
        </p:sp>
      </p:grpSp>
      <p:cxnSp>
        <p:nvCxnSpPr>
          <p:cNvPr id="462" name="Shape 462"/>
          <p:cNvCxnSpPr>
            <a:endCxn id="461" idx="0"/>
          </p:cNvCxnSpPr>
          <p:nvPr/>
        </p:nvCxnSpPr>
        <p:spPr>
          <a:xfrm flipH="1">
            <a:off x="3608900" y="2525494"/>
            <a:ext cx="2700" cy="3081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463" name="Shape 463"/>
          <p:cNvCxnSpPr>
            <a:stCxn id="438" idx="2"/>
          </p:cNvCxnSpPr>
          <p:nvPr/>
        </p:nvCxnSpPr>
        <p:spPr>
          <a:xfrm rot="10800000" flipH="1">
            <a:off x="1107300" y="1492729"/>
            <a:ext cx="478200" cy="980400"/>
          </a:xfrm>
          <a:prstGeom prst="straightConnector1">
            <a:avLst/>
          </a:prstGeom>
          <a:noFill/>
          <a:ln w="9525" cap="flat" cmpd="sng">
            <a:solidFill>
              <a:srgbClr val="9900FF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464" name="Shape 464"/>
          <p:cNvCxnSpPr>
            <a:stCxn id="443" idx="3"/>
          </p:cNvCxnSpPr>
          <p:nvPr/>
        </p:nvCxnSpPr>
        <p:spPr>
          <a:xfrm rot="10800000" flipH="1">
            <a:off x="1302548" y="1531512"/>
            <a:ext cx="894000" cy="1443600"/>
          </a:xfrm>
          <a:prstGeom prst="straightConnector1">
            <a:avLst/>
          </a:prstGeom>
          <a:noFill/>
          <a:ln w="9525" cap="flat" cmpd="sng">
            <a:solidFill>
              <a:srgbClr val="FF00FF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465" name="Shape 465"/>
          <p:cNvCxnSpPr>
            <a:stCxn id="448" idx="0"/>
          </p:cNvCxnSpPr>
          <p:nvPr/>
        </p:nvCxnSpPr>
        <p:spPr>
          <a:xfrm rot="10800000" flipH="1">
            <a:off x="1067850" y="1454194"/>
            <a:ext cx="2845800" cy="2092500"/>
          </a:xfrm>
          <a:prstGeom prst="straightConnector1">
            <a:avLst/>
          </a:prstGeom>
          <a:noFill/>
          <a:ln w="9525" cap="flat" cmpd="sng">
            <a:solidFill>
              <a:srgbClr val="FF00FF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66" name="Shape 466"/>
          <p:cNvSpPr txBox="1"/>
          <p:nvPr/>
        </p:nvSpPr>
        <p:spPr>
          <a:xfrm>
            <a:off x="4501525" y="2273975"/>
            <a:ext cx="2799900" cy="1879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vector of vertices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linked list of pointers to vertices (the edges)</a:t>
            </a:r>
          </a:p>
        </p:txBody>
      </p:sp>
      <p:cxnSp>
        <p:nvCxnSpPr>
          <p:cNvPr id="467" name="Shape 467"/>
          <p:cNvCxnSpPr>
            <a:stCxn id="456" idx="0"/>
          </p:cNvCxnSpPr>
          <p:nvPr/>
        </p:nvCxnSpPr>
        <p:spPr>
          <a:xfrm rot="10800000">
            <a:off x="3024200" y="1515994"/>
            <a:ext cx="584700" cy="631800"/>
          </a:xfrm>
          <a:prstGeom prst="straightConnector1">
            <a:avLst/>
          </a:prstGeom>
          <a:noFill/>
          <a:ln w="9525" cap="flat" cmpd="sng">
            <a:solidFill>
              <a:srgbClr val="FF00FF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468" name="Shape 468"/>
          <p:cNvCxnSpPr>
            <a:stCxn id="461" idx="2"/>
          </p:cNvCxnSpPr>
          <p:nvPr/>
        </p:nvCxnSpPr>
        <p:spPr>
          <a:xfrm rot="10800000" flipH="1">
            <a:off x="3608900" y="1570129"/>
            <a:ext cx="931200" cy="1491900"/>
          </a:xfrm>
          <a:prstGeom prst="straightConnector1">
            <a:avLst/>
          </a:prstGeom>
          <a:noFill/>
          <a:ln w="9525" cap="flat" cmpd="sng">
            <a:solidFill>
              <a:srgbClr val="FF00FF"/>
            </a:solidFill>
            <a:prstDash val="solid"/>
            <a:round/>
            <a:headEnd type="none" w="lg" len="lg"/>
            <a:tailEnd type="triangle" w="lg" len="lg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i="1"/>
              <a:t>Physical Copy</a:t>
            </a:r>
            <a:r>
              <a:rPr lang="en"/>
              <a:t> of linkedlist object  </a:t>
            </a:r>
          </a:p>
        </p:txBody>
      </p:sp>
      <p:grpSp>
        <p:nvGrpSpPr>
          <p:cNvPr id="41" name="Shape 41"/>
          <p:cNvGrpSpPr/>
          <p:nvPr/>
        </p:nvGrpSpPr>
        <p:grpSpPr>
          <a:xfrm>
            <a:off x="3927375" y="2212475"/>
            <a:ext cx="990000" cy="1533425"/>
            <a:chOff x="3888150" y="983825"/>
            <a:chExt cx="990000" cy="1533425"/>
          </a:xfrm>
        </p:grpSpPr>
        <p:sp>
          <p:nvSpPr>
            <p:cNvPr id="42" name="Shape 42"/>
            <p:cNvSpPr/>
            <p:nvPr/>
          </p:nvSpPr>
          <p:spPr>
            <a:xfrm>
              <a:off x="3888150" y="1046650"/>
              <a:ext cx="990000" cy="1470600"/>
            </a:xfrm>
            <a:prstGeom prst="rect">
              <a:avLst/>
            </a:prstGeom>
            <a:solidFill>
              <a:srgbClr val="CFE2F3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>
              <a:off x="3959900" y="2215975"/>
              <a:ext cx="860700" cy="258299"/>
            </a:xfrm>
            <a:prstGeom prst="rect">
              <a:avLst/>
            </a:prstGeom>
            <a:solidFill>
              <a:srgbClr val="FFF2CC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" name="Shape 44"/>
            <p:cNvSpPr txBox="1"/>
            <p:nvPr/>
          </p:nvSpPr>
          <p:spPr>
            <a:xfrm>
              <a:off x="4067450" y="1921825"/>
              <a:ext cx="645600" cy="3443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1200">
                  <a:latin typeface="Courier New"/>
                  <a:ea typeface="Courier New"/>
                  <a:cs typeface="Courier New"/>
                  <a:sym typeface="Courier New"/>
                </a:rPr>
                <a:t>next</a:t>
              </a:r>
            </a:p>
          </p:txBody>
        </p:sp>
        <p:sp>
          <p:nvSpPr>
            <p:cNvPr id="45" name="Shape 45"/>
            <p:cNvSpPr txBox="1"/>
            <p:nvPr/>
          </p:nvSpPr>
          <p:spPr>
            <a:xfrm>
              <a:off x="4067450" y="983825"/>
              <a:ext cx="645600" cy="3443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algn="l" rtl="0">
                <a:spcBef>
                  <a:spcPts val="0"/>
                </a:spcBef>
                <a:buNone/>
              </a:pPr>
              <a:r>
                <a:rPr lang="en" sz="1200">
                  <a:latin typeface="Courier New"/>
                  <a:ea typeface="Courier New"/>
                  <a:cs typeface="Courier New"/>
                  <a:sym typeface="Courier New"/>
                </a:rPr>
                <a:t>data</a:t>
              </a:r>
            </a:p>
          </p:txBody>
        </p:sp>
        <p:sp>
          <p:nvSpPr>
            <p:cNvPr id="46" name="Shape 46"/>
            <p:cNvSpPr txBox="1"/>
            <p:nvPr/>
          </p:nvSpPr>
          <p:spPr>
            <a:xfrm>
              <a:off x="3952800" y="1276200"/>
              <a:ext cx="860700" cy="724500"/>
            </a:xfrm>
            <a:prstGeom prst="rect">
              <a:avLst/>
            </a:prstGeom>
            <a:solidFill>
              <a:srgbClr val="FFF2CC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algn="l" rtl="0">
                <a:spcBef>
                  <a:spcPts val="0"/>
                </a:spcBef>
                <a:buNone/>
              </a:pPr>
              <a:r>
                <a:rPr lang="en"/>
                <a:t>C</a:t>
              </a:r>
            </a:p>
          </p:txBody>
        </p:sp>
      </p:grpSp>
      <p:grpSp>
        <p:nvGrpSpPr>
          <p:cNvPr id="47" name="Shape 47"/>
          <p:cNvGrpSpPr/>
          <p:nvPr/>
        </p:nvGrpSpPr>
        <p:grpSpPr>
          <a:xfrm>
            <a:off x="5033875" y="2212475"/>
            <a:ext cx="990000" cy="1533425"/>
            <a:chOff x="3888150" y="983825"/>
            <a:chExt cx="990000" cy="1533425"/>
          </a:xfrm>
        </p:grpSpPr>
        <p:sp>
          <p:nvSpPr>
            <p:cNvPr id="48" name="Shape 48"/>
            <p:cNvSpPr/>
            <p:nvPr/>
          </p:nvSpPr>
          <p:spPr>
            <a:xfrm>
              <a:off x="3888150" y="1046650"/>
              <a:ext cx="990000" cy="1470600"/>
            </a:xfrm>
            <a:prstGeom prst="rect">
              <a:avLst/>
            </a:prstGeom>
            <a:solidFill>
              <a:srgbClr val="CFE2F3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" name="Shape 49"/>
            <p:cNvSpPr/>
            <p:nvPr/>
          </p:nvSpPr>
          <p:spPr>
            <a:xfrm>
              <a:off x="3959900" y="2215975"/>
              <a:ext cx="860700" cy="258299"/>
            </a:xfrm>
            <a:prstGeom prst="rect">
              <a:avLst/>
            </a:prstGeom>
            <a:solidFill>
              <a:srgbClr val="FFF2CC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rPr lang="en"/>
                <a:t>NULL</a:t>
              </a:r>
            </a:p>
          </p:txBody>
        </p:sp>
        <p:sp>
          <p:nvSpPr>
            <p:cNvPr id="50" name="Shape 50"/>
            <p:cNvSpPr txBox="1"/>
            <p:nvPr/>
          </p:nvSpPr>
          <p:spPr>
            <a:xfrm>
              <a:off x="4067450" y="1921825"/>
              <a:ext cx="645600" cy="3443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1200">
                  <a:latin typeface="Courier New"/>
                  <a:ea typeface="Courier New"/>
                  <a:cs typeface="Courier New"/>
                  <a:sym typeface="Courier New"/>
                </a:rPr>
                <a:t>next</a:t>
              </a:r>
            </a:p>
          </p:txBody>
        </p:sp>
        <p:sp>
          <p:nvSpPr>
            <p:cNvPr id="51" name="Shape 51"/>
            <p:cNvSpPr txBox="1"/>
            <p:nvPr/>
          </p:nvSpPr>
          <p:spPr>
            <a:xfrm>
              <a:off x="4067450" y="983825"/>
              <a:ext cx="645600" cy="3443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algn="l" rtl="0">
                <a:spcBef>
                  <a:spcPts val="0"/>
                </a:spcBef>
                <a:buNone/>
              </a:pPr>
              <a:r>
                <a:rPr lang="en" sz="1200">
                  <a:latin typeface="Courier New"/>
                  <a:ea typeface="Courier New"/>
                  <a:cs typeface="Courier New"/>
                  <a:sym typeface="Courier New"/>
                </a:rPr>
                <a:t>data</a:t>
              </a:r>
            </a:p>
          </p:txBody>
        </p:sp>
        <p:sp>
          <p:nvSpPr>
            <p:cNvPr id="52" name="Shape 52"/>
            <p:cNvSpPr txBox="1"/>
            <p:nvPr/>
          </p:nvSpPr>
          <p:spPr>
            <a:xfrm>
              <a:off x="3952800" y="1276200"/>
              <a:ext cx="860700" cy="724500"/>
            </a:xfrm>
            <a:prstGeom prst="rect">
              <a:avLst/>
            </a:prstGeom>
            <a:solidFill>
              <a:srgbClr val="FFF2CC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algn="l" rtl="0">
                <a:spcBef>
                  <a:spcPts val="0"/>
                </a:spcBef>
                <a:buNone/>
              </a:pPr>
              <a:r>
                <a:rPr lang="en"/>
                <a:t>D</a:t>
              </a:r>
            </a:p>
          </p:txBody>
        </p:sp>
      </p:grpSp>
      <p:cxnSp>
        <p:nvCxnSpPr>
          <p:cNvPr id="53" name="Shape 53"/>
          <p:cNvCxnSpPr>
            <a:stCxn id="44" idx="2"/>
          </p:cNvCxnSpPr>
          <p:nvPr/>
        </p:nvCxnSpPr>
        <p:spPr>
          <a:xfrm rot="10800000" flipH="1">
            <a:off x="4429475" y="3301074"/>
            <a:ext cx="579300" cy="1938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4" name="Shape 54"/>
          <p:cNvSpPr/>
          <p:nvPr/>
        </p:nvSpPr>
        <p:spPr>
          <a:xfrm>
            <a:off x="1708125" y="1867325"/>
            <a:ext cx="5428499" cy="331800"/>
          </a:xfrm>
          <a:prstGeom prst="rect">
            <a:avLst/>
          </a:prstGeom>
          <a:solidFill>
            <a:srgbClr val="CFE2F3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</p:txBody>
      </p:sp>
      <p:sp>
        <p:nvSpPr>
          <p:cNvPr id="55" name="Shape 55"/>
          <p:cNvSpPr txBox="1"/>
          <p:nvPr/>
        </p:nvSpPr>
        <p:spPr>
          <a:xfrm>
            <a:off x="1859625" y="1859225"/>
            <a:ext cx="702900" cy="24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/>
              <a:t>HEAD</a:t>
            </a:r>
          </a:p>
        </p:txBody>
      </p:sp>
      <p:sp>
        <p:nvSpPr>
          <p:cNvPr id="56" name="Shape 56"/>
          <p:cNvSpPr txBox="1"/>
          <p:nvPr/>
        </p:nvSpPr>
        <p:spPr>
          <a:xfrm>
            <a:off x="6335950" y="1867325"/>
            <a:ext cx="746099" cy="24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/>
              <a:t>TAIL</a:t>
            </a:r>
          </a:p>
        </p:txBody>
      </p:sp>
      <p:cxnSp>
        <p:nvCxnSpPr>
          <p:cNvPr id="57" name="Shape 57"/>
          <p:cNvCxnSpPr>
            <a:endCxn id="58" idx="1"/>
          </p:cNvCxnSpPr>
          <p:nvPr/>
        </p:nvCxnSpPr>
        <p:spPr>
          <a:xfrm>
            <a:off x="2447875" y="1903912"/>
            <a:ext cx="39300" cy="6312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59" name="Shape 59"/>
          <p:cNvCxnSpPr>
            <a:endCxn id="52" idx="3"/>
          </p:cNvCxnSpPr>
          <p:nvPr/>
        </p:nvCxnSpPr>
        <p:spPr>
          <a:xfrm flipH="1">
            <a:off x="5959225" y="2081700"/>
            <a:ext cx="965100" cy="7854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grpSp>
        <p:nvGrpSpPr>
          <p:cNvPr id="60" name="Shape 60"/>
          <p:cNvGrpSpPr/>
          <p:nvPr/>
        </p:nvGrpSpPr>
        <p:grpSpPr>
          <a:xfrm>
            <a:off x="2307875" y="2362912"/>
            <a:ext cx="990000" cy="1533425"/>
            <a:chOff x="3888150" y="983825"/>
            <a:chExt cx="990000" cy="1533425"/>
          </a:xfrm>
        </p:grpSpPr>
        <p:sp>
          <p:nvSpPr>
            <p:cNvPr id="61" name="Shape 61"/>
            <p:cNvSpPr/>
            <p:nvPr/>
          </p:nvSpPr>
          <p:spPr>
            <a:xfrm>
              <a:off x="3888150" y="1046650"/>
              <a:ext cx="990000" cy="1470600"/>
            </a:xfrm>
            <a:prstGeom prst="rect">
              <a:avLst/>
            </a:prstGeom>
            <a:solidFill>
              <a:srgbClr val="CFE2F3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" name="Shape 62"/>
            <p:cNvSpPr/>
            <p:nvPr/>
          </p:nvSpPr>
          <p:spPr>
            <a:xfrm>
              <a:off x="3959900" y="2215975"/>
              <a:ext cx="860700" cy="258299"/>
            </a:xfrm>
            <a:prstGeom prst="rect">
              <a:avLst/>
            </a:prstGeom>
            <a:solidFill>
              <a:srgbClr val="FFF2CC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" name="Shape 63"/>
            <p:cNvSpPr txBox="1"/>
            <p:nvPr/>
          </p:nvSpPr>
          <p:spPr>
            <a:xfrm>
              <a:off x="4067450" y="1921825"/>
              <a:ext cx="645600" cy="3443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1200">
                  <a:latin typeface="Courier New"/>
                  <a:ea typeface="Courier New"/>
                  <a:cs typeface="Courier New"/>
                  <a:sym typeface="Courier New"/>
                </a:rPr>
                <a:t>next</a:t>
              </a:r>
            </a:p>
          </p:txBody>
        </p:sp>
        <p:sp>
          <p:nvSpPr>
            <p:cNvPr id="58" name="Shape 58"/>
            <p:cNvSpPr txBox="1"/>
            <p:nvPr/>
          </p:nvSpPr>
          <p:spPr>
            <a:xfrm>
              <a:off x="4067450" y="983825"/>
              <a:ext cx="645600" cy="3443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algn="l" rtl="0">
                <a:spcBef>
                  <a:spcPts val="0"/>
                </a:spcBef>
                <a:buNone/>
              </a:pPr>
              <a:r>
                <a:rPr lang="en" sz="1200">
                  <a:latin typeface="Courier New"/>
                  <a:ea typeface="Courier New"/>
                  <a:cs typeface="Courier New"/>
                  <a:sym typeface="Courier New"/>
                </a:rPr>
                <a:t>data</a:t>
              </a:r>
            </a:p>
          </p:txBody>
        </p:sp>
        <p:sp>
          <p:nvSpPr>
            <p:cNvPr id="64" name="Shape 64"/>
            <p:cNvSpPr txBox="1"/>
            <p:nvPr/>
          </p:nvSpPr>
          <p:spPr>
            <a:xfrm>
              <a:off x="3952800" y="1276200"/>
              <a:ext cx="860700" cy="724500"/>
            </a:xfrm>
            <a:prstGeom prst="rect">
              <a:avLst/>
            </a:prstGeom>
            <a:solidFill>
              <a:srgbClr val="FFF2CC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algn="l" rtl="0">
                <a:spcBef>
                  <a:spcPts val="0"/>
                </a:spcBef>
                <a:buNone/>
              </a:pPr>
              <a:r>
                <a:rPr lang="en"/>
                <a:t>New1</a:t>
              </a:r>
            </a:p>
          </p:txBody>
        </p:sp>
      </p:grpSp>
      <p:cxnSp>
        <p:nvCxnSpPr>
          <p:cNvPr id="65" name="Shape 65"/>
          <p:cNvCxnSpPr>
            <a:endCxn id="46" idx="1"/>
          </p:cNvCxnSpPr>
          <p:nvPr/>
        </p:nvCxnSpPr>
        <p:spPr>
          <a:xfrm rot="10800000" flipH="1">
            <a:off x="2810025" y="2867100"/>
            <a:ext cx="1182000" cy="7782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66" name="Shape 66"/>
          <p:cNvSpPr/>
          <p:nvPr/>
        </p:nvSpPr>
        <p:spPr>
          <a:xfrm>
            <a:off x="6662225" y="3993975"/>
            <a:ext cx="2131217" cy="1032047"/>
          </a:xfrm>
          <a:prstGeom prst="irregularSeal1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BEFORE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i="1"/>
              <a:t>Physical Copy</a:t>
            </a:r>
            <a:r>
              <a:rPr lang="en"/>
              <a:t> of linkedlist object  </a:t>
            </a:r>
          </a:p>
        </p:txBody>
      </p:sp>
      <p:grpSp>
        <p:nvGrpSpPr>
          <p:cNvPr id="72" name="Shape 72"/>
          <p:cNvGrpSpPr/>
          <p:nvPr/>
        </p:nvGrpSpPr>
        <p:grpSpPr>
          <a:xfrm>
            <a:off x="3927375" y="2212475"/>
            <a:ext cx="990000" cy="1533425"/>
            <a:chOff x="3888150" y="983825"/>
            <a:chExt cx="990000" cy="1533425"/>
          </a:xfrm>
        </p:grpSpPr>
        <p:sp>
          <p:nvSpPr>
            <p:cNvPr id="73" name="Shape 73"/>
            <p:cNvSpPr/>
            <p:nvPr/>
          </p:nvSpPr>
          <p:spPr>
            <a:xfrm>
              <a:off x="3888150" y="1046650"/>
              <a:ext cx="990000" cy="1470600"/>
            </a:xfrm>
            <a:prstGeom prst="rect">
              <a:avLst/>
            </a:prstGeom>
            <a:solidFill>
              <a:srgbClr val="CFE2F3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>
              <a:off x="3959900" y="2215975"/>
              <a:ext cx="860700" cy="258300"/>
            </a:xfrm>
            <a:prstGeom prst="rect">
              <a:avLst/>
            </a:prstGeom>
            <a:solidFill>
              <a:srgbClr val="FFF2CC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" name="Shape 75"/>
            <p:cNvSpPr txBox="1"/>
            <p:nvPr/>
          </p:nvSpPr>
          <p:spPr>
            <a:xfrm>
              <a:off x="4067450" y="1921825"/>
              <a:ext cx="645600" cy="3444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1200">
                  <a:latin typeface="Courier New"/>
                  <a:ea typeface="Courier New"/>
                  <a:cs typeface="Courier New"/>
                  <a:sym typeface="Courier New"/>
                </a:rPr>
                <a:t>next</a:t>
              </a:r>
            </a:p>
          </p:txBody>
        </p:sp>
        <p:sp>
          <p:nvSpPr>
            <p:cNvPr id="76" name="Shape 76"/>
            <p:cNvSpPr txBox="1"/>
            <p:nvPr/>
          </p:nvSpPr>
          <p:spPr>
            <a:xfrm>
              <a:off x="4067450" y="983825"/>
              <a:ext cx="645600" cy="3444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algn="l" rtl="0">
                <a:spcBef>
                  <a:spcPts val="0"/>
                </a:spcBef>
                <a:buNone/>
              </a:pPr>
              <a:r>
                <a:rPr lang="en" sz="1200">
                  <a:latin typeface="Courier New"/>
                  <a:ea typeface="Courier New"/>
                  <a:cs typeface="Courier New"/>
                  <a:sym typeface="Courier New"/>
                </a:rPr>
                <a:t>data</a:t>
              </a:r>
            </a:p>
          </p:txBody>
        </p:sp>
        <p:sp>
          <p:nvSpPr>
            <p:cNvPr id="77" name="Shape 77"/>
            <p:cNvSpPr txBox="1"/>
            <p:nvPr/>
          </p:nvSpPr>
          <p:spPr>
            <a:xfrm>
              <a:off x="3952800" y="1276200"/>
              <a:ext cx="860700" cy="724500"/>
            </a:xfrm>
            <a:prstGeom prst="rect">
              <a:avLst/>
            </a:prstGeom>
            <a:solidFill>
              <a:srgbClr val="FFF2CC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algn="l" rtl="0">
                <a:spcBef>
                  <a:spcPts val="0"/>
                </a:spcBef>
                <a:buNone/>
              </a:pPr>
              <a:r>
                <a:rPr lang="en"/>
                <a:t>C</a:t>
              </a:r>
            </a:p>
          </p:txBody>
        </p:sp>
      </p:grpSp>
      <p:grpSp>
        <p:nvGrpSpPr>
          <p:cNvPr id="78" name="Shape 78"/>
          <p:cNvGrpSpPr/>
          <p:nvPr/>
        </p:nvGrpSpPr>
        <p:grpSpPr>
          <a:xfrm>
            <a:off x="5033875" y="2212475"/>
            <a:ext cx="990000" cy="1533425"/>
            <a:chOff x="3888150" y="983825"/>
            <a:chExt cx="990000" cy="1533425"/>
          </a:xfrm>
        </p:grpSpPr>
        <p:sp>
          <p:nvSpPr>
            <p:cNvPr id="79" name="Shape 79"/>
            <p:cNvSpPr/>
            <p:nvPr/>
          </p:nvSpPr>
          <p:spPr>
            <a:xfrm>
              <a:off x="3888150" y="1046650"/>
              <a:ext cx="990000" cy="1470600"/>
            </a:xfrm>
            <a:prstGeom prst="rect">
              <a:avLst/>
            </a:prstGeom>
            <a:solidFill>
              <a:srgbClr val="CFE2F3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>
              <a:off x="3959900" y="2215975"/>
              <a:ext cx="860700" cy="258300"/>
            </a:xfrm>
            <a:prstGeom prst="rect">
              <a:avLst/>
            </a:prstGeom>
            <a:solidFill>
              <a:srgbClr val="FFF2CC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/>
                <a:t>NULL</a:t>
              </a:r>
            </a:p>
          </p:txBody>
        </p:sp>
        <p:sp>
          <p:nvSpPr>
            <p:cNvPr id="81" name="Shape 81"/>
            <p:cNvSpPr txBox="1"/>
            <p:nvPr/>
          </p:nvSpPr>
          <p:spPr>
            <a:xfrm>
              <a:off x="4067450" y="1921825"/>
              <a:ext cx="645600" cy="3444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1200">
                  <a:latin typeface="Courier New"/>
                  <a:ea typeface="Courier New"/>
                  <a:cs typeface="Courier New"/>
                  <a:sym typeface="Courier New"/>
                </a:rPr>
                <a:t>next</a:t>
              </a:r>
            </a:p>
          </p:txBody>
        </p:sp>
        <p:sp>
          <p:nvSpPr>
            <p:cNvPr id="82" name="Shape 82"/>
            <p:cNvSpPr txBox="1"/>
            <p:nvPr/>
          </p:nvSpPr>
          <p:spPr>
            <a:xfrm>
              <a:off x="4067450" y="983825"/>
              <a:ext cx="645600" cy="3444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algn="l" rtl="0">
                <a:spcBef>
                  <a:spcPts val="0"/>
                </a:spcBef>
                <a:buNone/>
              </a:pPr>
              <a:r>
                <a:rPr lang="en" sz="1200">
                  <a:latin typeface="Courier New"/>
                  <a:ea typeface="Courier New"/>
                  <a:cs typeface="Courier New"/>
                  <a:sym typeface="Courier New"/>
                </a:rPr>
                <a:t>data</a:t>
              </a:r>
            </a:p>
          </p:txBody>
        </p:sp>
        <p:sp>
          <p:nvSpPr>
            <p:cNvPr id="83" name="Shape 83"/>
            <p:cNvSpPr txBox="1"/>
            <p:nvPr/>
          </p:nvSpPr>
          <p:spPr>
            <a:xfrm>
              <a:off x="3952800" y="1276200"/>
              <a:ext cx="860700" cy="724500"/>
            </a:xfrm>
            <a:prstGeom prst="rect">
              <a:avLst/>
            </a:prstGeom>
            <a:solidFill>
              <a:srgbClr val="FFF2CC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algn="l" rtl="0">
                <a:spcBef>
                  <a:spcPts val="0"/>
                </a:spcBef>
                <a:buNone/>
              </a:pPr>
              <a:r>
                <a:rPr lang="en"/>
                <a:t>D</a:t>
              </a:r>
            </a:p>
          </p:txBody>
        </p:sp>
      </p:grpSp>
      <p:cxnSp>
        <p:nvCxnSpPr>
          <p:cNvPr id="84" name="Shape 84"/>
          <p:cNvCxnSpPr>
            <a:stCxn id="75" idx="2"/>
          </p:cNvCxnSpPr>
          <p:nvPr/>
        </p:nvCxnSpPr>
        <p:spPr>
          <a:xfrm rot="10800000" flipH="1">
            <a:off x="4429475" y="3301075"/>
            <a:ext cx="579300" cy="1938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85" name="Shape 85"/>
          <p:cNvSpPr/>
          <p:nvPr/>
        </p:nvSpPr>
        <p:spPr>
          <a:xfrm>
            <a:off x="1708125" y="1867325"/>
            <a:ext cx="5428500" cy="331800"/>
          </a:xfrm>
          <a:prstGeom prst="rect">
            <a:avLst/>
          </a:prstGeom>
          <a:solidFill>
            <a:srgbClr val="CFE2F3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</p:txBody>
      </p:sp>
      <p:sp>
        <p:nvSpPr>
          <p:cNvPr id="86" name="Shape 86"/>
          <p:cNvSpPr txBox="1"/>
          <p:nvPr/>
        </p:nvSpPr>
        <p:spPr>
          <a:xfrm>
            <a:off x="1859625" y="1859225"/>
            <a:ext cx="702900" cy="24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/>
              <a:t>HEAD</a:t>
            </a:r>
          </a:p>
        </p:txBody>
      </p:sp>
      <p:sp>
        <p:nvSpPr>
          <p:cNvPr id="87" name="Shape 87"/>
          <p:cNvSpPr txBox="1"/>
          <p:nvPr/>
        </p:nvSpPr>
        <p:spPr>
          <a:xfrm>
            <a:off x="6335950" y="1867325"/>
            <a:ext cx="746100" cy="24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/>
              <a:t>TAIL</a:t>
            </a:r>
          </a:p>
        </p:txBody>
      </p:sp>
      <p:cxnSp>
        <p:nvCxnSpPr>
          <p:cNvPr id="88" name="Shape 88"/>
          <p:cNvCxnSpPr>
            <a:endCxn id="89" idx="1"/>
          </p:cNvCxnSpPr>
          <p:nvPr/>
        </p:nvCxnSpPr>
        <p:spPr>
          <a:xfrm>
            <a:off x="2447875" y="1903912"/>
            <a:ext cx="39300" cy="6312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90" name="Shape 90"/>
          <p:cNvCxnSpPr>
            <a:endCxn id="83" idx="3"/>
          </p:cNvCxnSpPr>
          <p:nvPr/>
        </p:nvCxnSpPr>
        <p:spPr>
          <a:xfrm flipH="1">
            <a:off x="5959225" y="2081700"/>
            <a:ext cx="965100" cy="7854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grpSp>
        <p:nvGrpSpPr>
          <p:cNvPr id="91" name="Shape 91"/>
          <p:cNvGrpSpPr/>
          <p:nvPr/>
        </p:nvGrpSpPr>
        <p:grpSpPr>
          <a:xfrm>
            <a:off x="2307875" y="2362912"/>
            <a:ext cx="990000" cy="1533425"/>
            <a:chOff x="3888150" y="983825"/>
            <a:chExt cx="990000" cy="1533425"/>
          </a:xfrm>
        </p:grpSpPr>
        <p:sp>
          <p:nvSpPr>
            <p:cNvPr id="92" name="Shape 92"/>
            <p:cNvSpPr/>
            <p:nvPr/>
          </p:nvSpPr>
          <p:spPr>
            <a:xfrm>
              <a:off x="3888150" y="1046650"/>
              <a:ext cx="990000" cy="1470600"/>
            </a:xfrm>
            <a:prstGeom prst="rect">
              <a:avLst/>
            </a:prstGeom>
            <a:solidFill>
              <a:srgbClr val="CFE2F3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" name="Shape 93"/>
            <p:cNvSpPr/>
            <p:nvPr/>
          </p:nvSpPr>
          <p:spPr>
            <a:xfrm>
              <a:off x="3959900" y="2215975"/>
              <a:ext cx="860700" cy="258300"/>
            </a:xfrm>
            <a:prstGeom prst="rect">
              <a:avLst/>
            </a:prstGeom>
            <a:solidFill>
              <a:srgbClr val="FFF2CC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" name="Shape 94"/>
            <p:cNvSpPr txBox="1"/>
            <p:nvPr/>
          </p:nvSpPr>
          <p:spPr>
            <a:xfrm>
              <a:off x="4067450" y="1921825"/>
              <a:ext cx="645600" cy="3444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1200">
                  <a:latin typeface="Courier New"/>
                  <a:ea typeface="Courier New"/>
                  <a:cs typeface="Courier New"/>
                  <a:sym typeface="Courier New"/>
                </a:rPr>
                <a:t>next</a:t>
              </a:r>
            </a:p>
          </p:txBody>
        </p:sp>
        <p:sp>
          <p:nvSpPr>
            <p:cNvPr id="89" name="Shape 89"/>
            <p:cNvSpPr txBox="1"/>
            <p:nvPr/>
          </p:nvSpPr>
          <p:spPr>
            <a:xfrm>
              <a:off x="4067450" y="983825"/>
              <a:ext cx="645600" cy="3444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algn="l" rtl="0">
                <a:spcBef>
                  <a:spcPts val="0"/>
                </a:spcBef>
                <a:buNone/>
              </a:pPr>
              <a:r>
                <a:rPr lang="en" sz="1200">
                  <a:latin typeface="Courier New"/>
                  <a:ea typeface="Courier New"/>
                  <a:cs typeface="Courier New"/>
                  <a:sym typeface="Courier New"/>
                </a:rPr>
                <a:t>data</a:t>
              </a:r>
            </a:p>
          </p:txBody>
        </p:sp>
        <p:sp>
          <p:nvSpPr>
            <p:cNvPr id="95" name="Shape 95"/>
            <p:cNvSpPr txBox="1"/>
            <p:nvPr/>
          </p:nvSpPr>
          <p:spPr>
            <a:xfrm>
              <a:off x="3952800" y="1276200"/>
              <a:ext cx="860700" cy="724500"/>
            </a:xfrm>
            <a:prstGeom prst="rect">
              <a:avLst/>
            </a:prstGeom>
            <a:solidFill>
              <a:srgbClr val="FFF2CC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algn="l" rtl="0">
                <a:spcBef>
                  <a:spcPts val="0"/>
                </a:spcBef>
                <a:buNone/>
              </a:pPr>
              <a:r>
                <a:rPr lang="en"/>
                <a:t>New1</a:t>
              </a:r>
            </a:p>
          </p:txBody>
        </p:sp>
      </p:grpSp>
      <p:cxnSp>
        <p:nvCxnSpPr>
          <p:cNvPr id="96" name="Shape 96"/>
          <p:cNvCxnSpPr>
            <a:endCxn id="77" idx="1"/>
          </p:cNvCxnSpPr>
          <p:nvPr/>
        </p:nvCxnSpPr>
        <p:spPr>
          <a:xfrm rot="10800000" flipH="1">
            <a:off x="2810025" y="2867100"/>
            <a:ext cx="1182000" cy="7782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97" name="Shape 97"/>
          <p:cNvSpPr/>
          <p:nvPr/>
        </p:nvSpPr>
        <p:spPr>
          <a:xfrm>
            <a:off x="6637050" y="4002350"/>
            <a:ext cx="2131217" cy="1032047"/>
          </a:xfrm>
          <a:prstGeom prst="irregularSeal1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AFTER</a:t>
            </a:r>
          </a:p>
        </p:txBody>
      </p:sp>
      <p:sp>
        <p:nvSpPr>
          <p:cNvPr id="98" name="Shape 98"/>
          <p:cNvSpPr/>
          <p:nvPr/>
        </p:nvSpPr>
        <p:spPr>
          <a:xfrm>
            <a:off x="1617200" y="4156150"/>
            <a:ext cx="5428500" cy="331800"/>
          </a:xfrm>
          <a:prstGeom prst="rect">
            <a:avLst/>
          </a:prstGeom>
          <a:solidFill>
            <a:srgbClr val="CFE2F3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</p:txBody>
      </p:sp>
      <p:sp>
        <p:nvSpPr>
          <p:cNvPr id="99" name="Shape 99"/>
          <p:cNvSpPr txBox="1"/>
          <p:nvPr/>
        </p:nvSpPr>
        <p:spPr>
          <a:xfrm>
            <a:off x="1708125" y="4200100"/>
            <a:ext cx="702900" cy="24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/>
              <a:t>HEAD</a:t>
            </a:r>
          </a:p>
        </p:txBody>
      </p:sp>
      <p:sp>
        <p:nvSpPr>
          <p:cNvPr id="100" name="Shape 100"/>
          <p:cNvSpPr txBox="1"/>
          <p:nvPr/>
        </p:nvSpPr>
        <p:spPr>
          <a:xfrm>
            <a:off x="6178225" y="4200100"/>
            <a:ext cx="746100" cy="24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/>
              <a:t>TAIL</a:t>
            </a:r>
          </a:p>
        </p:txBody>
      </p:sp>
      <p:cxnSp>
        <p:nvCxnSpPr>
          <p:cNvPr id="101" name="Shape 101"/>
          <p:cNvCxnSpPr/>
          <p:nvPr/>
        </p:nvCxnSpPr>
        <p:spPr>
          <a:xfrm rot="10800000" flipH="1">
            <a:off x="2559175" y="3171625"/>
            <a:ext cx="251700" cy="1141200"/>
          </a:xfrm>
          <a:prstGeom prst="straightConnector1">
            <a:avLst/>
          </a:prstGeom>
          <a:noFill/>
          <a:ln w="19050" cap="flat" cmpd="sng">
            <a:solidFill>
              <a:srgbClr val="00FF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02" name="Shape 102"/>
          <p:cNvCxnSpPr>
            <a:stCxn id="100" idx="0"/>
            <a:endCxn id="81" idx="3"/>
          </p:cNvCxnSpPr>
          <p:nvPr/>
        </p:nvCxnSpPr>
        <p:spPr>
          <a:xfrm rot="10800000">
            <a:off x="5858875" y="3322600"/>
            <a:ext cx="692400" cy="877500"/>
          </a:xfrm>
          <a:prstGeom prst="straightConnector1">
            <a:avLst/>
          </a:prstGeom>
          <a:noFill/>
          <a:ln w="9525" cap="flat" cmpd="sng">
            <a:solidFill>
              <a:srgbClr val="00FF00"/>
            </a:solidFill>
            <a:prstDash val="solid"/>
            <a:round/>
            <a:headEnd type="none" w="lg" len="lg"/>
            <a:tailEnd type="triangle" w="lg" len="lg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Logical Copy</a:t>
            </a:r>
          </a:p>
        </p:txBody>
      </p:sp>
      <p:grpSp>
        <p:nvGrpSpPr>
          <p:cNvPr id="108" name="Shape 108"/>
          <p:cNvGrpSpPr/>
          <p:nvPr/>
        </p:nvGrpSpPr>
        <p:grpSpPr>
          <a:xfrm>
            <a:off x="2206175" y="1110125"/>
            <a:ext cx="5428499" cy="1886675"/>
            <a:chOff x="2811275" y="630575"/>
            <a:chExt cx="5428499" cy="1886675"/>
          </a:xfrm>
        </p:grpSpPr>
        <p:grpSp>
          <p:nvGrpSpPr>
            <p:cNvPr id="109" name="Shape 109"/>
            <p:cNvGrpSpPr/>
            <p:nvPr/>
          </p:nvGrpSpPr>
          <p:grpSpPr>
            <a:xfrm>
              <a:off x="3924025" y="983825"/>
              <a:ext cx="990000" cy="1533425"/>
              <a:chOff x="3888150" y="983825"/>
              <a:chExt cx="990000" cy="1533425"/>
            </a:xfrm>
          </p:grpSpPr>
          <p:sp>
            <p:nvSpPr>
              <p:cNvPr id="110" name="Shape 110"/>
              <p:cNvSpPr/>
              <p:nvPr/>
            </p:nvSpPr>
            <p:spPr>
              <a:xfrm>
                <a:off x="3888150" y="1046650"/>
                <a:ext cx="990000" cy="1470600"/>
              </a:xfrm>
              <a:prstGeom prst="rect">
                <a:avLst/>
              </a:prstGeom>
              <a:solidFill>
                <a:srgbClr val="CFE2F3"/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11" name="Shape 111"/>
              <p:cNvSpPr/>
              <p:nvPr/>
            </p:nvSpPr>
            <p:spPr>
              <a:xfrm>
                <a:off x="3959900" y="2215975"/>
                <a:ext cx="860700" cy="258299"/>
              </a:xfrm>
              <a:prstGeom prst="rect">
                <a:avLst/>
              </a:prstGeom>
              <a:solidFill>
                <a:srgbClr val="FFF2CC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12" name="Shape 112"/>
              <p:cNvSpPr txBox="1"/>
              <p:nvPr/>
            </p:nvSpPr>
            <p:spPr>
              <a:xfrm>
                <a:off x="4067450" y="1921825"/>
                <a:ext cx="645600" cy="3443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algn="ctr" rtl="0">
                  <a:spcBef>
                    <a:spcPts val="0"/>
                  </a:spcBef>
                  <a:buNone/>
                </a:pPr>
                <a:r>
                  <a:rPr lang="en" sz="1200">
                    <a:latin typeface="Courier New"/>
                    <a:ea typeface="Courier New"/>
                    <a:cs typeface="Courier New"/>
                    <a:sym typeface="Courier New"/>
                  </a:rPr>
                  <a:t>next</a:t>
                </a:r>
              </a:p>
            </p:txBody>
          </p:sp>
          <p:sp>
            <p:nvSpPr>
              <p:cNvPr id="113" name="Shape 113"/>
              <p:cNvSpPr txBox="1"/>
              <p:nvPr/>
            </p:nvSpPr>
            <p:spPr>
              <a:xfrm>
                <a:off x="4067450" y="983825"/>
                <a:ext cx="645600" cy="3443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algn="l" rtl="0">
                  <a:spcBef>
                    <a:spcPts val="0"/>
                  </a:spcBef>
                  <a:buNone/>
                </a:pPr>
                <a:r>
                  <a:rPr lang="en" sz="1200">
                    <a:latin typeface="Courier New"/>
                    <a:ea typeface="Courier New"/>
                    <a:cs typeface="Courier New"/>
                    <a:sym typeface="Courier New"/>
                  </a:rPr>
                  <a:t>data</a:t>
                </a:r>
              </a:p>
            </p:txBody>
          </p:sp>
          <p:sp>
            <p:nvSpPr>
              <p:cNvPr id="114" name="Shape 114"/>
              <p:cNvSpPr txBox="1"/>
              <p:nvPr/>
            </p:nvSpPr>
            <p:spPr>
              <a:xfrm>
                <a:off x="3952800" y="1276200"/>
                <a:ext cx="860700" cy="724500"/>
              </a:xfrm>
              <a:prstGeom prst="rect">
                <a:avLst/>
              </a:prstGeom>
              <a:solidFill>
                <a:srgbClr val="FFF2CC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algn="l" rtl="0">
                  <a:spcBef>
                    <a:spcPts val="0"/>
                  </a:spcBef>
                  <a:buNone/>
                </a:pPr>
                <a:r>
                  <a:rPr lang="en"/>
                  <a:t>B</a:t>
                </a:r>
              </a:p>
            </p:txBody>
          </p:sp>
        </p:grpSp>
        <p:grpSp>
          <p:nvGrpSpPr>
            <p:cNvPr id="115" name="Shape 115"/>
            <p:cNvGrpSpPr/>
            <p:nvPr/>
          </p:nvGrpSpPr>
          <p:grpSpPr>
            <a:xfrm>
              <a:off x="5030525" y="983825"/>
              <a:ext cx="990000" cy="1533425"/>
              <a:chOff x="3888150" y="983825"/>
              <a:chExt cx="990000" cy="1533425"/>
            </a:xfrm>
          </p:grpSpPr>
          <p:sp>
            <p:nvSpPr>
              <p:cNvPr id="116" name="Shape 116"/>
              <p:cNvSpPr/>
              <p:nvPr/>
            </p:nvSpPr>
            <p:spPr>
              <a:xfrm>
                <a:off x="3888150" y="1046650"/>
                <a:ext cx="990000" cy="1470600"/>
              </a:xfrm>
              <a:prstGeom prst="rect">
                <a:avLst/>
              </a:prstGeom>
              <a:solidFill>
                <a:srgbClr val="CFE2F3"/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17" name="Shape 117"/>
              <p:cNvSpPr/>
              <p:nvPr/>
            </p:nvSpPr>
            <p:spPr>
              <a:xfrm>
                <a:off x="3959900" y="2215975"/>
                <a:ext cx="860700" cy="258299"/>
              </a:xfrm>
              <a:prstGeom prst="rect">
                <a:avLst/>
              </a:prstGeom>
              <a:solidFill>
                <a:srgbClr val="FFF2CC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18" name="Shape 118"/>
              <p:cNvSpPr txBox="1"/>
              <p:nvPr/>
            </p:nvSpPr>
            <p:spPr>
              <a:xfrm>
                <a:off x="4067450" y="1921825"/>
                <a:ext cx="645600" cy="3443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algn="ctr" rtl="0">
                  <a:spcBef>
                    <a:spcPts val="0"/>
                  </a:spcBef>
                  <a:buNone/>
                </a:pPr>
                <a:r>
                  <a:rPr lang="en" sz="1200">
                    <a:latin typeface="Courier New"/>
                    <a:ea typeface="Courier New"/>
                    <a:cs typeface="Courier New"/>
                    <a:sym typeface="Courier New"/>
                  </a:rPr>
                  <a:t>next</a:t>
                </a:r>
              </a:p>
            </p:txBody>
          </p:sp>
          <p:sp>
            <p:nvSpPr>
              <p:cNvPr id="119" name="Shape 119"/>
              <p:cNvSpPr txBox="1"/>
              <p:nvPr/>
            </p:nvSpPr>
            <p:spPr>
              <a:xfrm>
                <a:off x="4067450" y="983825"/>
                <a:ext cx="645600" cy="3443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algn="l" rtl="0">
                  <a:spcBef>
                    <a:spcPts val="0"/>
                  </a:spcBef>
                  <a:buNone/>
                </a:pPr>
                <a:r>
                  <a:rPr lang="en" sz="1200">
                    <a:latin typeface="Courier New"/>
                    <a:ea typeface="Courier New"/>
                    <a:cs typeface="Courier New"/>
                    <a:sym typeface="Courier New"/>
                  </a:rPr>
                  <a:t>data</a:t>
                </a:r>
              </a:p>
            </p:txBody>
          </p:sp>
          <p:sp>
            <p:nvSpPr>
              <p:cNvPr id="120" name="Shape 120"/>
              <p:cNvSpPr txBox="1"/>
              <p:nvPr/>
            </p:nvSpPr>
            <p:spPr>
              <a:xfrm>
                <a:off x="3952800" y="1276200"/>
                <a:ext cx="860700" cy="724500"/>
              </a:xfrm>
              <a:prstGeom prst="rect">
                <a:avLst/>
              </a:prstGeom>
              <a:solidFill>
                <a:srgbClr val="FFF2CC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algn="l" rtl="0">
                  <a:spcBef>
                    <a:spcPts val="0"/>
                  </a:spcBef>
                  <a:buNone/>
                </a:pPr>
                <a:r>
                  <a:rPr lang="en"/>
                  <a:t>C</a:t>
                </a:r>
              </a:p>
            </p:txBody>
          </p:sp>
        </p:grpSp>
        <p:grpSp>
          <p:nvGrpSpPr>
            <p:cNvPr id="121" name="Shape 121"/>
            <p:cNvGrpSpPr/>
            <p:nvPr/>
          </p:nvGrpSpPr>
          <p:grpSpPr>
            <a:xfrm>
              <a:off x="6137025" y="983825"/>
              <a:ext cx="990000" cy="1533425"/>
              <a:chOff x="3888150" y="983825"/>
              <a:chExt cx="990000" cy="1533425"/>
            </a:xfrm>
          </p:grpSpPr>
          <p:sp>
            <p:nvSpPr>
              <p:cNvPr id="122" name="Shape 122"/>
              <p:cNvSpPr/>
              <p:nvPr/>
            </p:nvSpPr>
            <p:spPr>
              <a:xfrm>
                <a:off x="3888150" y="1046650"/>
                <a:ext cx="990000" cy="1470600"/>
              </a:xfrm>
              <a:prstGeom prst="rect">
                <a:avLst/>
              </a:prstGeom>
              <a:solidFill>
                <a:srgbClr val="CFE2F3"/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23" name="Shape 123"/>
              <p:cNvSpPr/>
              <p:nvPr/>
            </p:nvSpPr>
            <p:spPr>
              <a:xfrm>
                <a:off x="3959900" y="2215975"/>
                <a:ext cx="860700" cy="258299"/>
              </a:xfrm>
              <a:prstGeom prst="rect">
                <a:avLst/>
              </a:prstGeom>
              <a:solidFill>
                <a:srgbClr val="FFF2CC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24" name="Shape 124"/>
              <p:cNvSpPr txBox="1"/>
              <p:nvPr/>
            </p:nvSpPr>
            <p:spPr>
              <a:xfrm>
                <a:off x="4067450" y="1921825"/>
                <a:ext cx="645600" cy="3443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algn="ctr" rtl="0">
                  <a:spcBef>
                    <a:spcPts val="0"/>
                  </a:spcBef>
                  <a:buNone/>
                </a:pPr>
                <a:r>
                  <a:rPr lang="en" sz="1200">
                    <a:latin typeface="Courier New"/>
                    <a:ea typeface="Courier New"/>
                    <a:cs typeface="Courier New"/>
                    <a:sym typeface="Courier New"/>
                  </a:rPr>
                  <a:t>next</a:t>
                </a:r>
              </a:p>
            </p:txBody>
          </p:sp>
          <p:sp>
            <p:nvSpPr>
              <p:cNvPr id="125" name="Shape 125"/>
              <p:cNvSpPr txBox="1"/>
              <p:nvPr/>
            </p:nvSpPr>
            <p:spPr>
              <a:xfrm>
                <a:off x="4067450" y="983825"/>
                <a:ext cx="645600" cy="3443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algn="l" rtl="0">
                  <a:spcBef>
                    <a:spcPts val="0"/>
                  </a:spcBef>
                  <a:buNone/>
                </a:pPr>
                <a:r>
                  <a:rPr lang="en" sz="1200">
                    <a:latin typeface="Courier New"/>
                    <a:ea typeface="Courier New"/>
                    <a:cs typeface="Courier New"/>
                    <a:sym typeface="Courier New"/>
                  </a:rPr>
                  <a:t>data</a:t>
                </a:r>
              </a:p>
            </p:txBody>
          </p:sp>
          <p:sp>
            <p:nvSpPr>
              <p:cNvPr id="126" name="Shape 126"/>
              <p:cNvSpPr txBox="1"/>
              <p:nvPr/>
            </p:nvSpPr>
            <p:spPr>
              <a:xfrm>
                <a:off x="3952800" y="1276200"/>
                <a:ext cx="860700" cy="724500"/>
              </a:xfrm>
              <a:prstGeom prst="rect">
                <a:avLst/>
              </a:prstGeom>
              <a:solidFill>
                <a:srgbClr val="FFF2CC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algn="l" rtl="0">
                  <a:spcBef>
                    <a:spcPts val="0"/>
                  </a:spcBef>
                  <a:buNone/>
                </a:pPr>
                <a:r>
                  <a:rPr lang="en"/>
                  <a:t>D</a:t>
                </a:r>
              </a:p>
            </p:txBody>
          </p:sp>
        </p:grpSp>
        <p:grpSp>
          <p:nvGrpSpPr>
            <p:cNvPr id="127" name="Shape 127"/>
            <p:cNvGrpSpPr/>
            <p:nvPr/>
          </p:nvGrpSpPr>
          <p:grpSpPr>
            <a:xfrm>
              <a:off x="7243525" y="983825"/>
              <a:ext cx="990000" cy="1533425"/>
              <a:chOff x="3888150" y="983825"/>
              <a:chExt cx="990000" cy="1533425"/>
            </a:xfrm>
          </p:grpSpPr>
          <p:sp>
            <p:nvSpPr>
              <p:cNvPr id="128" name="Shape 128"/>
              <p:cNvSpPr/>
              <p:nvPr/>
            </p:nvSpPr>
            <p:spPr>
              <a:xfrm>
                <a:off x="3888150" y="1046650"/>
                <a:ext cx="990000" cy="1470600"/>
              </a:xfrm>
              <a:prstGeom prst="rect">
                <a:avLst/>
              </a:prstGeom>
              <a:solidFill>
                <a:srgbClr val="CFE2F3"/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29" name="Shape 129"/>
              <p:cNvSpPr/>
              <p:nvPr/>
            </p:nvSpPr>
            <p:spPr>
              <a:xfrm>
                <a:off x="3959900" y="2215975"/>
                <a:ext cx="860700" cy="258299"/>
              </a:xfrm>
              <a:prstGeom prst="rect">
                <a:avLst/>
              </a:prstGeom>
              <a:solidFill>
                <a:srgbClr val="FFF2CC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/>
                  <a:t>null</a:t>
                </a:r>
              </a:p>
            </p:txBody>
          </p:sp>
          <p:sp>
            <p:nvSpPr>
              <p:cNvPr id="130" name="Shape 130"/>
              <p:cNvSpPr txBox="1"/>
              <p:nvPr/>
            </p:nvSpPr>
            <p:spPr>
              <a:xfrm>
                <a:off x="4067450" y="1921825"/>
                <a:ext cx="645600" cy="3443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algn="ctr" rtl="0">
                  <a:spcBef>
                    <a:spcPts val="0"/>
                  </a:spcBef>
                  <a:buNone/>
                </a:pPr>
                <a:r>
                  <a:rPr lang="en" sz="1200">
                    <a:latin typeface="Courier New"/>
                    <a:ea typeface="Courier New"/>
                    <a:cs typeface="Courier New"/>
                    <a:sym typeface="Courier New"/>
                  </a:rPr>
                  <a:t>next</a:t>
                </a:r>
              </a:p>
            </p:txBody>
          </p:sp>
          <p:sp>
            <p:nvSpPr>
              <p:cNvPr id="131" name="Shape 131"/>
              <p:cNvSpPr txBox="1"/>
              <p:nvPr/>
            </p:nvSpPr>
            <p:spPr>
              <a:xfrm>
                <a:off x="4067450" y="983825"/>
                <a:ext cx="645600" cy="3443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algn="l" rtl="0">
                  <a:spcBef>
                    <a:spcPts val="0"/>
                  </a:spcBef>
                  <a:buNone/>
                </a:pPr>
                <a:r>
                  <a:rPr lang="en" sz="1200">
                    <a:latin typeface="Courier New"/>
                    <a:ea typeface="Courier New"/>
                    <a:cs typeface="Courier New"/>
                    <a:sym typeface="Courier New"/>
                  </a:rPr>
                  <a:t>data</a:t>
                </a:r>
              </a:p>
            </p:txBody>
          </p:sp>
          <p:sp>
            <p:nvSpPr>
              <p:cNvPr id="132" name="Shape 132"/>
              <p:cNvSpPr txBox="1"/>
              <p:nvPr/>
            </p:nvSpPr>
            <p:spPr>
              <a:xfrm>
                <a:off x="3952800" y="1276200"/>
                <a:ext cx="860700" cy="724500"/>
              </a:xfrm>
              <a:prstGeom prst="rect">
                <a:avLst/>
              </a:prstGeom>
              <a:solidFill>
                <a:srgbClr val="FFF2CC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algn="l" rtl="0">
                  <a:spcBef>
                    <a:spcPts val="0"/>
                  </a:spcBef>
                  <a:buNone/>
                </a:pPr>
                <a:r>
                  <a:rPr lang="en"/>
                  <a:t>E</a:t>
                </a:r>
              </a:p>
            </p:txBody>
          </p:sp>
        </p:grpSp>
        <p:grpSp>
          <p:nvGrpSpPr>
            <p:cNvPr id="133" name="Shape 133"/>
            <p:cNvGrpSpPr/>
            <p:nvPr/>
          </p:nvGrpSpPr>
          <p:grpSpPr>
            <a:xfrm>
              <a:off x="2817525" y="983825"/>
              <a:ext cx="990000" cy="1533425"/>
              <a:chOff x="3888150" y="983825"/>
              <a:chExt cx="990000" cy="1533425"/>
            </a:xfrm>
          </p:grpSpPr>
          <p:sp>
            <p:nvSpPr>
              <p:cNvPr id="134" name="Shape 134"/>
              <p:cNvSpPr/>
              <p:nvPr/>
            </p:nvSpPr>
            <p:spPr>
              <a:xfrm>
                <a:off x="3888150" y="1046650"/>
                <a:ext cx="990000" cy="1470600"/>
              </a:xfrm>
              <a:prstGeom prst="rect">
                <a:avLst/>
              </a:prstGeom>
              <a:solidFill>
                <a:srgbClr val="CFE2F3"/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35" name="Shape 135"/>
              <p:cNvSpPr/>
              <p:nvPr/>
            </p:nvSpPr>
            <p:spPr>
              <a:xfrm>
                <a:off x="3959900" y="2215975"/>
                <a:ext cx="860700" cy="258299"/>
              </a:xfrm>
              <a:prstGeom prst="rect">
                <a:avLst/>
              </a:prstGeom>
              <a:solidFill>
                <a:srgbClr val="FFF2CC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36" name="Shape 136"/>
              <p:cNvSpPr txBox="1"/>
              <p:nvPr/>
            </p:nvSpPr>
            <p:spPr>
              <a:xfrm>
                <a:off x="4067450" y="1921825"/>
                <a:ext cx="645600" cy="3443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algn="ctr" rtl="0">
                  <a:spcBef>
                    <a:spcPts val="0"/>
                  </a:spcBef>
                  <a:buNone/>
                </a:pPr>
                <a:r>
                  <a:rPr lang="en" sz="1200">
                    <a:latin typeface="Courier New"/>
                    <a:ea typeface="Courier New"/>
                    <a:cs typeface="Courier New"/>
                    <a:sym typeface="Courier New"/>
                  </a:rPr>
                  <a:t>next</a:t>
                </a:r>
              </a:p>
            </p:txBody>
          </p:sp>
          <p:sp>
            <p:nvSpPr>
              <p:cNvPr id="137" name="Shape 137"/>
              <p:cNvSpPr txBox="1"/>
              <p:nvPr/>
            </p:nvSpPr>
            <p:spPr>
              <a:xfrm>
                <a:off x="4067450" y="983825"/>
                <a:ext cx="645600" cy="3443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algn="l" rtl="0">
                  <a:spcBef>
                    <a:spcPts val="0"/>
                  </a:spcBef>
                  <a:buNone/>
                </a:pPr>
                <a:r>
                  <a:rPr lang="en" sz="1200">
                    <a:latin typeface="Courier New"/>
                    <a:ea typeface="Courier New"/>
                    <a:cs typeface="Courier New"/>
                    <a:sym typeface="Courier New"/>
                  </a:rPr>
                  <a:t>data</a:t>
                </a:r>
              </a:p>
            </p:txBody>
          </p:sp>
          <p:sp>
            <p:nvSpPr>
              <p:cNvPr id="138" name="Shape 138"/>
              <p:cNvSpPr txBox="1"/>
              <p:nvPr/>
            </p:nvSpPr>
            <p:spPr>
              <a:xfrm>
                <a:off x="3952800" y="1276200"/>
                <a:ext cx="860700" cy="724500"/>
              </a:xfrm>
              <a:prstGeom prst="rect">
                <a:avLst/>
              </a:prstGeom>
              <a:solidFill>
                <a:srgbClr val="FFF2CC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algn="l" rtl="0">
                  <a:spcBef>
                    <a:spcPts val="0"/>
                  </a:spcBef>
                  <a:buNone/>
                </a:pPr>
                <a:r>
                  <a:rPr lang="en"/>
                  <a:t>A</a:t>
                </a:r>
              </a:p>
            </p:txBody>
          </p:sp>
        </p:grpSp>
        <p:cxnSp>
          <p:nvCxnSpPr>
            <p:cNvPr id="139" name="Shape 139"/>
            <p:cNvCxnSpPr/>
            <p:nvPr/>
          </p:nvCxnSpPr>
          <p:spPr>
            <a:xfrm rot="10800000" flipH="1">
              <a:off x="3319625" y="2029374"/>
              <a:ext cx="590100" cy="44490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140" name="Shape 140"/>
            <p:cNvCxnSpPr>
              <a:stCxn id="112" idx="2"/>
            </p:cNvCxnSpPr>
            <p:nvPr/>
          </p:nvCxnSpPr>
          <p:spPr>
            <a:xfrm rot="10800000" flipH="1">
              <a:off x="4426125" y="2022324"/>
              <a:ext cx="573900" cy="24390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141" name="Shape 141"/>
            <p:cNvCxnSpPr>
              <a:stCxn id="118" idx="2"/>
            </p:cNvCxnSpPr>
            <p:nvPr/>
          </p:nvCxnSpPr>
          <p:spPr>
            <a:xfrm rot="10800000" flipH="1">
              <a:off x="5532625" y="2072424"/>
              <a:ext cx="579300" cy="19380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142" name="Shape 142"/>
            <p:cNvCxnSpPr/>
            <p:nvPr/>
          </p:nvCxnSpPr>
          <p:spPr>
            <a:xfrm rot="10800000" flipH="1">
              <a:off x="6485025" y="1979274"/>
              <a:ext cx="746099" cy="39450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sp>
          <p:nvSpPr>
            <p:cNvPr id="143" name="Shape 143"/>
            <p:cNvSpPr/>
            <p:nvPr/>
          </p:nvSpPr>
          <p:spPr>
            <a:xfrm>
              <a:off x="2811275" y="638675"/>
              <a:ext cx="5428499" cy="331800"/>
            </a:xfrm>
            <a:prstGeom prst="rect">
              <a:avLst/>
            </a:prstGeom>
            <a:solidFill>
              <a:srgbClr val="CFE2F3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4" name="Shape 144"/>
            <p:cNvSpPr txBox="1"/>
            <p:nvPr/>
          </p:nvSpPr>
          <p:spPr>
            <a:xfrm>
              <a:off x="2962775" y="630575"/>
              <a:ext cx="702900" cy="2438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algn="l" rtl="0">
                <a:spcBef>
                  <a:spcPts val="0"/>
                </a:spcBef>
                <a:buNone/>
              </a:pPr>
              <a:r>
                <a:rPr lang="en"/>
                <a:t>HEAD</a:t>
              </a:r>
            </a:p>
          </p:txBody>
        </p:sp>
        <p:sp>
          <p:nvSpPr>
            <p:cNvPr id="145" name="Shape 145"/>
            <p:cNvSpPr txBox="1"/>
            <p:nvPr/>
          </p:nvSpPr>
          <p:spPr>
            <a:xfrm>
              <a:off x="7439100" y="638675"/>
              <a:ext cx="746099" cy="2438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algn="l" rtl="0">
                <a:spcBef>
                  <a:spcPts val="0"/>
                </a:spcBef>
                <a:buNone/>
              </a:pPr>
              <a:r>
                <a:rPr lang="en"/>
                <a:t>TAIL</a:t>
              </a:r>
            </a:p>
          </p:txBody>
        </p:sp>
        <p:cxnSp>
          <p:nvCxnSpPr>
            <p:cNvPr id="146" name="Shape 146"/>
            <p:cNvCxnSpPr>
              <a:stCxn id="144" idx="3"/>
              <a:endCxn id="137" idx="3"/>
            </p:cNvCxnSpPr>
            <p:nvPr/>
          </p:nvCxnSpPr>
          <p:spPr>
            <a:xfrm flipH="1">
              <a:off x="3642575" y="752524"/>
              <a:ext cx="23100" cy="40350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147" name="Shape 147"/>
            <p:cNvCxnSpPr/>
            <p:nvPr/>
          </p:nvCxnSpPr>
          <p:spPr>
            <a:xfrm flipH="1">
              <a:off x="7948449" y="852975"/>
              <a:ext cx="78900" cy="33720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lg" len="lg"/>
              <a:tailEnd type="triangle" w="lg" len="lg"/>
            </a:ln>
          </p:spPr>
        </p:cxnSp>
      </p:grpSp>
      <p:grpSp>
        <p:nvGrpSpPr>
          <p:cNvPr id="148" name="Shape 148"/>
          <p:cNvGrpSpPr/>
          <p:nvPr/>
        </p:nvGrpSpPr>
        <p:grpSpPr>
          <a:xfrm>
            <a:off x="2358575" y="3107375"/>
            <a:ext cx="5428499" cy="1886675"/>
            <a:chOff x="2811275" y="630575"/>
            <a:chExt cx="5428499" cy="1886675"/>
          </a:xfrm>
        </p:grpSpPr>
        <p:grpSp>
          <p:nvGrpSpPr>
            <p:cNvPr id="149" name="Shape 149"/>
            <p:cNvGrpSpPr/>
            <p:nvPr/>
          </p:nvGrpSpPr>
          <p:grpSpPr>
            <a:xfrm>
              <a:off x="3924025" y="983825"/>
              <a:ext cx="990000" cy="1533425"/>
              <a:chOff x="3888150" y="983825"/>
              <a:chExt cx="990000" cy="1533425"/>
            </a:xfrm>
          </p:grpSpPr>
          <p:sp>
            <p:nvSpPr>
              <p:cNvPr id="150" name="Shape 150"/>
              <p:cNvSpPr/>
              <p:nvPr/>
            </p:nvSpPr>
            <p:spPr>
              <a:xfrm>
                <a:off x="3888150" y="1046650"/>
                <a:ext cx="990000" cy="1470600"/>
              </a:xfrm>
              <a:prstGeom prst="rect">
                <a:avLst/>
              </a:prstGeom>
              <a:solidFill>
                <a:srgbClr val="CFE2F3"/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51" name="Shape 151"/>
              <p:cNvSpPr/>
              <p:nvPr/>
            </p:nvSpPr>
            <p:spPr>
              <a:xfrm>
                <a:off x="3959900" y="2215975"/>
                <a:ext cx="860700" cy="258299"/>
              </a:xfrm>
              <a:prstGeom prst="rect">
                <a:avLst/>
              </a:prstGeom>
              <a:solidFill>
                <a:srgbClr val="FFF2CC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52" name="Shape 152"/>
              <p:cNvSpPr txBox="1"/>
              <p:nvPr/>
            </p:nvSpPr>
            <p:spPr>
              <a:xfrm>
                <a:off x="4067450" y="1921825"/>
                <a:ext cx="645600" cy="3443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algn="ctr" rtl="0">
                  <a:spcBef>
                    <a:spcPts val="0"/>
                  </a:spcBef>
                  <a:buNone/>
                </a:pPr>
                <a:r>
                  <a:rPr lang="en" sz="1200">
                    <a:latin typeface="Courier New"/>
                    <a:ea typeface="Courier New"/>
                    <a:cs typeface="Courier New"/>
                    <a:sym typeface="Courier New"/>
                  </a:rPr>
                  <a:t>next</a:t>
                </a:r>
              </a:p>
            </p:txBody>
          </p:sp>
          <p:sp>
            <p:nvSpPr>
              <p:cNvPr id="153" name="Shape 153"/>
              <p:cNvSpPr txBox="1"/>
              <p:nvPr/>
            </p:nvSpPr>
            <p:spPr>
              <a:xfrm>
                <a:off x="4067450" y="983825"/>
                <a:ext cx="645600" cy="3443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algn="l" rtl="0">
                  <a:spcBef>
                    <a:spcPts val="0"/>
                  </a:spcBef>
                  <a:buNone/>
                </a:pPr>
                <a:r>
                  <a:rPr lang="en" sz="1200">
                    <a:latin typeface="Courier New"/>
                    <a:ea typeface="Courier New"/>
                    <a:cs typeface="Courier New"/>
                    <a:sym typeface="Courier New"/>
                  </a:rPr>
                  <a:t>data</a:t>
                </a:r>
              </a:p>
            </p:txBody>
          </p:sp>
          <p:sp>
            <p:nvSpPr>
              <p:cNvPr id="154" name="Shape 154"/>
              <p:cNvSpPr txBox="1"/>
              <p:nvPr/>
            </p:nvSpPr>
            <p:spPr>
              <a:xfrm>
                <a:off x="3952800" y="1276200"/>
                <a:ext cx="860700" cy="724500"/>
              </a:xfrm>
              <a:prstGeom prst="rect">
                <a:avLst/>
              </a:prstGeom>
              <a:solidFill>
                <a:srgbClr val="FFF2CC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algn="l" rtl="0">
                  <a:spcBef>
                    <a:spcPts val="0"/>
                  </a:spcBef>
                  <a:buNone/>
                </a:pPr>
                <a:r>
                  <a:rPr lang="en"/>
                  <a:t>B</a:t>
                </a:r>
              </a:p>
            </p:txBody>
          </p:sp>
        </p:grpSp>
        <p:grpSp>
          <p:nvGrpSpPr>
            <p:cNvPr id="155" name="Shape 155"/>
            <p:cNvGrpSpPr/>
            <p:nvPr/>
          </p:nvGrpSpPr>
          <p:grpSpPr>
            <a:xfrm>
              <a:off x="5030525" y="983825"/>
              <a:ext cx="990000" cy="1533425"/>
              <a:chOff x="3888150" y="983825"/>
              <a:chExt cx="990000" cy="1533425"/>
            </a:xfrm>
          </p:grpSpPr>
          <p:sp>
            <p:nvSpPr>
              <p:cNvPr id="156" name="Shape 156"/>
              <p:cNvSpPr/>
              <p:nvPr/>
            </p:nvSpPr>
            <p:spPr>
              <a:xfrm>
                <a:off x="3888150" y="1046650"/>
                <a:ext cx="990000" cy="1470600"/>
              </a:xfrm>
              <a:prstGeom prst="rect">
                <a:avLst/>
              </a:prstGeom>
              <a:solidFill>
                <a:srgbClr val="CFE2F3"/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57" name="Shape 157"/>
              <p:cNvSpPr/>
              <p:nvPr/>
            </p:nvSpPr>
            <p:spPr>
              <a:xfrm>
                <a:off x="3959900" y="2215975"/>
                <a:ext cx="860700" cy="258299"/>
              </a:xfrm>
              <a:prstGeom prst="rect">
                <a:avLst/>
              </a:prstGeom>
              <a:solidFill>
                <a:srgbClr val="FFF2CC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58" name="Shape 158"/>
              <p:cNvSpPr txBox="1"/>
              <p:nvPr/>
            </p:nvSpPr>
            <p:spPr>
              <a:xfrm>
                <a:off x="4067450" y="1921825"/>
                <a:ext cx="645600" cy="3443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algn="ctr" rtl="0">
                  <a:spcBef>
                    <a:spcPts val="0"/>
                  </a:spcBef>
                  <a:buNone/>
                </a:pPr>
                <a:r>
                  <a:rPr lang="en" sz="1200">
                    <a:latin typeface="Courier New"/>
                    <a:ea typeface="Courier New"/>
                    <a:cs typeface="Courier New"/>
                    <a:sym typeface="Courier New"/>
                  </a:rPr>
                  <a:t>next</a:t>
                </a:r>
              </a:p>
            </p:txBody>
          </p:sp>
          <p:sp>
            <p:nvSpPr>
              <p:cNvPr id="159" name="Shape 159"/>
              <p:cNvSpPr txBox="1"/>
              <p:nvPr/>
            </p:nvSpPr>
            <p:spPr>
              <a:xfrm>
                <a:off x="4067450" y="983825"/>
                <a:ext cx="645600" cy="3443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algn="l" rtl="0">
                  <a:spcBef>
                    <a:spcPts val="0"/>
                  </a:spcBef>
                  <a:buNone/>
                </a:pPr>
                <a:r>
                  <a:rPr lang="en" sz="1200">
                    <a:latin typeface="Courier New"/>
                    <a:ea typeface="Courier New"/>
                    <a:cs typeface="Courier New"/>
                    <a:sym typeface="Courier New"/>
                  </a:rPr>
                  <a:t>data</a:t>
                </a:r>
              </a:p>
            </p:txBody>
          </p:sp>
          <p:sp>
            <p:nvSpPr>
              <p:cNvPr id="160" name="Shape 160"/>
              <p:cNvSpPr txBox="1"/>
              <p:nvPr/>
            </p:nvSpPr>
            <p:spPr>
              <a:xfrm>
                <a:off x="3952800" y="1276200"/>
                <a:ext cx="860700" cy="724500"/>
              </a:xfrm>
              <a:prstGeom prst="rect">
                <a:avLst/>
              </a:prstGeom>
              <a:solidFill>
                <a:srgbClr val="FFF2CC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algn="l" rtl="0">
                  <a:spcBef>
                    <a:spcPts val="0"/>
                  </a:spcBef>
                  <a:buNone/>
                </a:pPr>
                <a:r>
                  <a:rPr lang="en"/>
                  <a:t>C</a:t>
                </a:r>
              </a:p>
            </p:txBody>
          </p:sp>
        </p:grpSp>
        <p:grpSp>
          <p:nvGrpSpPr>
            <p:cNvPr id="161" name="Shape 161"/>
            <p:cNvGrpSpPr/>
            <p:nvPr/>
          </p:nvGrpSpPr>
          <p:grpSpPr>
            <a:xfrm>
              <a:off x="6137025" y="983825"/>
              <a:ext cx="990000" cy="1533425"/>
              <a:chOff x="3888150" y="983825"/>
              <a:chExt cx="990000" cy="1533425"/>
            </a:xfrm>
          </p:grpSpPr>
          <p:sp>
            <p:nvSpPr>
              <p:cNvPr id="162" name="Shape 162"/>
              <p:cNvSpPr/>
              <p:nvPr/>
            </p:nvSpPr>
            <p:spPr>
              <a:xfrm>
                <a:off x="3888150" y="1046650"/>
                <a:ext cx="990000" cy="1470600"/>
              </a:xfrm>
              <a:prstGeom prst="rect">
                <a:avLst/>
              </a:prstGeom>
              <a:solidFill>
                <a:srgbClr val="CFE2F3"/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63" name="Shape 163"/>
              <p:cNvSpPr/>
              <p:nvPr/>
            </p:nvSpPr>
            <p:spPr>
              <a:xfrm>
                <a:off x="3959900" y="2215975"/>
                <a:ext cx="860700" cy="258299"/>
              </a:xfrm>
              <a:prstGeom prst="rect">
                <a:avLst/>
              </a:prstGeom>
              <a:solidFill>
                <a:srgbClr val="FFF2CC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64" name="Shape 164"/>
              <p:cNvSpPr txBox="1"/>
              <p:nvPr/>
            </p:nvSpPr>
            <p:spPr>
              <a:xfrm>
                <a:off x="4067450" y="1921825"/>
                <a:ext cx="645600" cy="3443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algn="ctr" rtl="0">
                  <a:spcBef>
                    <a:spcPts val="0"/>
                  </a:spcBef>
                  <a:buNone/>
                </a:pPr>
                <a:r>
                  <a:rPr lang="en" sz="1200">
                    <a:latin typeface="Courier New"/>
                    <a:ea typeface="Courier New"/>
                    <a:cs typeface="Courier New"/>
                    <a:sym typeface="Courier New"/>
                  </a:rPr>
                  <a:t>next</a:t>
                </a:r>
              </a:p>
            </p:txBody>
          </p:sp>
          <p:sp>
            <p:nvSpPr>
              <p:cNvPr id="165" name="Shape 165"/>
              <p:cNvSpPr txBox="1"/>
              <p:nvPr/>
            </p:nvSpPr>
            <p:spPr>
              <a:xfrm>
                <a:off x="4067450" y="983825"/>
                <a:ext cx="645600" cy="3443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algn="l" rtl="0">
                  <a:spcBef>
                    <a:spcPts val="0"/>
                  </a:spcBef>
                  <a:buNone/>
                </a:pPr>
                <a:r>
                  <a:rPr lang="en" sz="1200">
                    <a:latin typeface="Courier New"/>
                    <a:ea typeface="Courier New"/>
                    <a:cs typeface="Courier New"/>
                    <a:sym typeface="Courier New"/>
                  </a:rPr>
                  <a:t>data</a:t>
                </a:r>
              </a:p>
            </p:txBody>
          </p:sp>
          <p:sp>
            <p:nvSpPr>
              <p:cNvPr id="166" name="Shape 166"/>
              <p:cNvSpPr txBox="1"/>
              <p:nvPr/>
            </p:nvSpPr>
            <p:spPr>
              <a:xfrm>
                <a:off x="3952800" y="1276200"/>
                <a:ext cx="860700" cy="724500"/>
              </a:xfrm>
              <a:prstGeom prst="rect">
                <a:avLst/>
              </a:prstGeom>
              <a:solidFill>
                <a:srgbClr val="FFF2CC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algn="l" rtl="0">
                  <a:spcBef>
                    <a:spcPts val="0"/>
                  </a:spcBef>
                  <a:buNone/>
                </a:pPr>
                <a:r>
                  <a:rPr lang="en"/>
                  <a:t>D</a:t>
                </a:r>
              </a:p>
            </p:txBody>
          </p:sp>
        </p:grpSp>
        <p:grpSp>
          <p:nvGrpSpPr>
            <p:cNvPr id="167" name="Shape 167"/>
            <p:cNvGrpSpPr/>
            <p:nvPr/>
          </p:nvGrpSpPr>
          <p:grpSpPr>
            <a:xfrm>
              <a:off x="7243525" y="983825"/>
              <a:ext cx="990000" cy="1533425"/>
              <a:chOff x="3888150" y="983825"/>
              <a:chExt cx="990000" cy="1533425"/>
            </a:xfrm>
          </p:grpSpPr>
          <p:sp>
            <p:nvSpPr>
              <p:cNvPr id="168" name="Shape 168"/>
              <p:cNvSpPr/>
              <p:nvPr/>
            </p:nvSpPr>
            <p:spPr>
              <a:xfrm>
                <a:off x="3888150" y="1046650"/>
                <a:ext cx="990000" cy="1470600"/>
              </a:xfrm>
              <a:prstGeom prst="rect">
                <a:avLst/>
              </a:prstGeom>
              <a:solidFill>
                <a:srgbClr val="CFE2F3"/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69" name="Shape 169"/>
              <p:cNvSpPr/>
              <p:nvPr/>
            </p:nvSpPr>
            <p:spPr>
              <a:xfrm>
                <a:off x="3959900" y="2215975"/>
                <a:ext cx="860700" cy="258299"/>
              </a:xfrm>
              <a:prstGeom prst="rect">
                <a:avLst/>
              </a:prstGeom>
              <a:solidFill>
                <a:srgbClr val="FFF2CC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/>
                  <a:t>null</a:t>
                </a:r>
              </a:p>
            </p:txBody>
          </p:sp>
          <p:sp>
            <p:nvSpPr>
              <p:cNvPr id="170" name="Shape 170"/>
              <p:cNvSpPr txBox="1"/>
              <p:nvPr/>
            </p:nvSpPr>
            <p:spPr>
              <a:xfrm>
                <a:off x="4067450" y="1921825"/>
                <a:ext cx="645600" cy="3443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algn="ctr" rtl="0">
                  <a:spcBef>
                    <a:spcPts val="0"/>
                  </a:spcBef>
                  <a:buNone/>
                </a:pPr>
                <a:r>
                  <a:rPr lang="en" sz="1200">
                    <a:latin typeface="Courier New"/>
                    <a:ea typeface="Courier New"/>
                    <a:cs typeface="Courier New"/>
                    <a:sym typeface="Courier New"/>
                  </a:rPr>
                  <a:t>next</a:t>
                </a:r>
              </a:p>
            </p:txBody>
          </p:sp>
          <p:sp>
            <p:nvSpPr>
              <p:cNvPr id="171" name="Shape 171"/>
              <p:cNvSpPr txBox="1"/>
              <p:nvPr/>
            </p:nvSpPr>
            <p:spPr>
              <a:xfrm>
                <a:off x="4067450" y="983825"/>
                <a:ext cx="645600" cy="3443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algn="l" rtl="0">
                  <a:spcBef>
                    <a:spcPts val="0"/>
                  </a:spcBef>
                  <a:buNone/>
                </a:pPr>
                <a:r>
                  <a:rPr lang="en" sz="1200">
                    <a:latin typeface="Courier New"/>
                    <a:ea typeface="Courier New"/>
                    <a:cs typeface="Courier New"/>
                    <a:sym typeface="Courier New"/>
                  </a:rPr>
                  <a:t>data</a:t>
                </a:r>
              </a:p>
            </p:txBody>
          </p:sp>
          <p:sp>
            <p:nvSpPr>
              <p:cNvPr id="172" name="Shape 172"/>
              <p:cNvSpPr txBox="1"/>
              <p:nvPr/>
            </p:nvSpPr>
            <p:spPr>
              <a:xfrm>
                <a:off x="3952800" y="1276200"/>
                <a:ext cx="860700" cy="724500"/>
              </a:xfrm>
              <a:prstGeom prst="rect">
                <a:avLst/>
              </a:prstGeom>
              <a:solidFill>
                <a:srgbClr val="FFF2CC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algn="l" rtl="0">
                  <a:spcBef>
                    <a:spcPts val="0"/>
                  </a:spcBef>
                  <a:buNone/>
                </a:pPr>
                <a:r>
                  <a:rPr lang="en"/>
                  <a:t>E</a:t>
                </a:r>
              </a:p>
            </p:txBody>
          </p:sp>
        </p:grpSp>
        <p:grpSp>
          <p:nvGrpSpPr>
            <p:cNvPr id="173" name="Shape 173"/>
            <p:cNvGrpSpPr/>
            <p:nvPr/>
          </p:nvGrpSpPr>
          <p:grpSpPr>
            <a:xfrm>
              <a:off x="2817525" y="983825"/>
              <a:ext cx="990000" cy="1533425"/>
              <a:chOff x="3888150" y="983825"/>
              <a:chExt cx="990000" cy="1533425"/>
            </a:xfrm>
          </p:grpSpPr>
          <p:sp>
            <p:nvSpPr>
              <p:cNvPr id="174" name="Shape 174"/>
              <p:cNvSpPr/>
              <p:nvPr/>
            </p:nvSpPr>
            <p:spPr>
              <a:xfrm>
                <a:off x="3888150" y="1046650"/>
                <a:ext cx="990000" cy="1470600"/>
              </a:xfrm>
              <a:prstGeom prst="rect">
                <a:avLst/>
              </a:prstGeom>
              <a:solidFill>
                <a:srgbClr val="CFE2F3"/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75" name="Shape 175"/>
              <p:cNvSpPr/>
              <p:nvPr/>
            </p:nvSpPr>
            <p:spPr>
              <a:xfrm>
                <a:off x="3959900" y="2215975"/>
                <a:ext cx="860700" cy="258299"/>
              </a:xfrm>
              <a:prstGeom prst="rect">
                <a:avLst/>
              </a:prstGeom>
              <a:solidFill>
                <a:srgbClr val="FFF2CC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76" name="Shape 176"/>
              <p:cNvSpPr txBox="1"/>
              <p:nvPr/>
            </p:nvSpPr>
            <p:spPr>
              <a:xfrm>
                <a:off x="4067450" y="1921825"/>
                <a:ext cx="645600" cy="3443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algn="ctr" rtl="0">
                  <a:spcBef>
                    <a:spcPts val="0"/>
                  </a:spcBef>
                  <a:buNone/>
                </a:pPr>
                <a:r>
                  <a:rPr lang="en" sz="1200">
                    <a:latin typeface="Courier New"/>
                    <a:ea typeface="Courier New"/>
                    <a:cs typeface="Courier New"/>
                    <a:sym typeface="Courier New"/>
                  </a:rPr>
                  <a:t>next</a:t>
                </a:r>
              </a:p>
            </p:txBody>
          </p:sp>
          <p:sp>
            <p:nvSpPr>
              <p:cNvPr id="177" name="Shape 177"/>
              <p:cNvSpPr txBox="1"/>
              <p:nvPr/>
            </p:nvSpPr>
            <p:spPr>
              <a:xfrm>
                <a:off x="4067450" y="983825"/>
                <a:ext cx="645600" cy="3443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algn="l" rtl="0">
                  <a:spcBef>
                    <a:spcPts val="0"/>
                  </a:spcBef>
                  <a:buNone/>
                </a:pPr>
                <a:r>
                  <a:rPr lang="en" sz="1200">
                    <a:latin typeface="Courier New"/>
                    <a:ea typeface="Courier New"/>
                    <a:cs typeface="Courier New"/>
                    <a:sym typeface="Courier New"/>
                  </a:rPr>
                  <a:t>data</a:t>
                </a:r>
              </a:p>
            </p:txBody>
          </p:sp>
          <p:sp>
            <p:nvSpPr>
              <p:cNvPr id="178" name="Shape 178"/>
              <p:cNvSpPr txBox="1"/>
              <p:nvPr/>
            </p:nvSpPr>
            <p:spPr>
              <a:xfrm>
                <a:off x="3952800" y="1276200"/>
                <a:ext cx="860700" cy="724500"/>
              </a:xfrm>
              <a:prstGeom prst="rect">
                <a:avLst/>
              </a:prstGeom>
              <a:solidFill>
                <a:srgbClr val="FFF2CC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algn="l" rtl="0">
                  <a:spcBef>
                    <a:spcPts val="0"/>
                  </a:spcBef>
                  <a:buNone/>
                </a:pPr>
                <a:r>
                  <a:rPr lang="en"/>
                  <a:t>A</a:t>
                </a:r>
              </a:p>
            </p:txBody>
          </p:sp>
        </p:grpSp>
        <p:cxnSp>
          <p:nvCxnSpPr>
            <p:cNvPr id="179" name="Shape 179"/>
            <p:cNvCxnSpPr/>
            <p:nvPr/>
          </p:nvCxnSpPr>
          <p:spPr>
            <a:xfrm rot="10800000" flipH="1">
              <a:off x="3319625" y="2029374"/>
              <a:ext cx="590100" cy="44490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180" name="Shape 180"/>
            <p:cNvCxnSpPr>
              <a:stCxn id="152" idx="2"/>
            </p:cNvCxnSpPr>
            <p:nvPr/>
          </p:nvCxnSpPr>
          <p:spPr>
            <a:xfrm rot="10800000" flipH="1">
              <a:off x="4426125" y="2022324"/>
              <a:ext cx="573900" cy="24390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181" name="Shape 181"/>
            <p:cNvCxnSpPr>
              <a:stCxn id="158" idx="2"/>
            </p:cNvCxnSpPr>
            <p:nvPr/>
          </p:nvCxnSpPr>
          <p:spPr>
            <a:xfrm rot="10800000" flipH="1">
              <a:off x="5532625" y="2072424"/>
              <a:ext cx="579300" cy="19380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182" name="Shape 182"/>
            <p:cNvCxnSpPr/>
            <p:nvPr/>
          </p:nvCxnSpPr>
          <p:spPr>
            <a:xfrm rot="10800000" flipH="1">
              <a:off x="6485025" y="1979274"/>
              <a:ext cx="746099" cy="39450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sp>
          <p:nvSpPr>
            <p:cNvPr id="183" name="Shape 183"/>
            <p:cNvSpPr/>
            <p:nvPr/>
          </p:nvSpPr>
          <p:spPr>
            <a:xfrm>
              <a:off x="2811275" y="638675"/>
              <a:ext cx="5428499" cy="331800"/>
            </a:xfrm>
            <a:prstGeom prst="rect">
              <a:avLst/>
            </a:prstGeom>
            <a:solidFill>
              <a:srgbClr val="CFE2F3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4" name="Shape 184"/>
            <p:cNvSpPr txBox="1"/>
            <p:nvPr/>
          </p:nvSpPr>
          <p:spPr>
            <a:xfrm>
              <a:off x="2962775" y="630575"/>
              <a:ext cx="702900" cy="2438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algn="l" rtl="0">
                <a:spcBef>
                  <a:spcPts val="0"/>
                </a:spcBef>
                <a:buNone/>
              </a:pPr>
              <a:r>
                <a:rPr lang="en"/>
                <a:t>HEAD</a:t>
              </a:r>
            </a:p>
          </p:txBody>
        </p:sp>
        <p:sp>
          <p:nvSpPr>
            <p:cNvPr id="185" name="Shape 185"/>
            <p:cNvSpPr txBox="1"/>
            <p:nvPr/>
          </p:nvSpPr>
          <p:spPr>
            <a:xfrm>
              <a:off x="7439100" y="638675"/>
              <a:ext cx="746099" cy="2438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algn="l" rtl="0">
                <a:spcBef>
                  <a:spcPts val="0"/>
                </a:spcBef>
                <a:buNone/>
              </a:pPr>
              <a:r>
                <a:rPr lang="en"/>
                <a:t>TAIL</a:t>
              </a:r>
            </a:p>
          </p:txBody>
        </p:sp>
        <p:cxnSp>
          <p:nvCxnSpPr>
            <p:cNvPr id="186" name="Shape 186"/>
            <p:cNvCxnSpPr>
              <a:stCxn id="184" idx="3"/>
              <a:endCxn id="177" idx="3"/>
            </p:cNvCxnSpPr>
            <p:nvPr/>
          </p:nvCxnSpPr>
          <p:spPr>
            <a:xfrm flipH="1">
              <a:off x="3642575" y="752524"/>
              <a:ext cx="23100" cy="40350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187" name="Shape 187"/>
            <p:cNvCxnSpPr/>
            <p:nvPr/>
          </p:nvCxnSpPr>
          <p:spPr>
            <a:xfrm flipH="1">
              <a:off x="7948449" y="852975"/>
              <a:ext cx="78900" cy="33720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lg" len="lg"/>
              <a:tailEnd type="triangle" w="lg" len="lg"/>
            </a:ln>
          </p:spPr>
        </p:cxn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Code for copying a linked list</a:t>
            </a:r>
          </a:p>
        </p:txBody>
      </p:sp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 b="1">
                <a:latin typeface="Courier New"/>
                <a:ea typeface="Courier New"/>
                <a:cs typeface="Courier New"/>
                <a:sym typeface="Courier New"/>
              </a:rPr>
              <a:t>LinkedList::LinkedList( const LinkedList&amp; fromList )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 b="1"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 b="1">
                <a:latin typeface="Courier New"/>
                <a:ea typeface="Courier New"/>
                <a:cs typeface="Courier New"/>
                <a:sym typeface="Courier New"/>
              </a:rPr>
              <a:t>    /// current list is empty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 b="1">
                <a:latin typeface="Courier New"/>
                <a:ea typeface="Courier New"/>
                <a:cs typeface="Courier New"/>
                <a:sym typeface="Courier New"/>
              </a:rPr>
              <a:t>    m_Head = NULL;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 b="1">
                <a:latin typeface="Courier New"/>
                <a:ea typeface="Courier New"/>
                <a:cs typeface="Courier New"/>
                <a:sym typeface="Courier New"/>
              </a:rPr>
              <a:t>    m_Tail = NULL;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endParaRPr sz="1200" b="1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 b="1">
                <a:latin typeface="Courier New"/>
                <a:ea typeface="Courier New"/>
                <a:cs typeface="Courier New"/>
                <a:sym typeface="Courier New"/>
              </a:rPr>
              <a:t>    LinkedListNode *ptr = fromList.m_Head;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 b="1">
                <a:latin typeface="Courier New"/>
                <a:ea typeface="Courier New"/>
                <a:cs typeface="Courier New"/>
                <a:sym typeface="Courier New"/>
              </a:rPr>
              <a:t>    while ( ptr ) /// not null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 b="1">
                <a:latin typeface="Courier New"/>
                <a:ea typeface="Courier New"/>
                <a:cs typeface="Courier New"/>
                <a:sym typeface="Courier New"/>
              </a:rPr>
              <a:t>    {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 b="1">
                <a:latin typeface="Courier New"/>
                <a:ea typeface="Courier New"/>
                <a:cs typeface="Courier New"/>
                <a:sym typeface="Courier New"/>
              </a:rPr>
              <a:t>        push_back( ptr-&gt;getData() );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 b="1">
                <a:latin typeface="Courier New"/>
                <a:ea typeface="Courier New"/>
                <a:cs typeface="Courier New"/>
                <a:sym typeface="Courier New"/>
              </a:rPr>
              <a:t>        ptr=ptr-&gt;getNext();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 b="1">
                <a:latin typeface="Courier New"/>
                <a:ea typeface="Courier New"/>
                <a:cs typeface="Courier New"/>
                <a:sym typeface="Courier New"/>
              </a:rPr>
              <a:t>    }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 b="1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lvl="0">
              <a:spcBef>
                <a:spcPts val="0"/>
              </a:spcBef>
              <a:buNone/>
            </a:pPr>
            <a:endParaRPr sz="1200"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to change</a:t>
            </a:r>
          </a:p>
        </p:txBody>
      </p:sp>
      <p:sp>
        <p:nvSpPr>
          <p:cNvPr id="199" name="Shape 19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/>
              <a:t>copy constructor </a:t>
            </a:r>
          </a:p>
          <a:p>
            <a:pPr lvl="0" rtl="0">
              <a:spcBef>
                <a:spcPts val="0"/>
              </a:spcBef>
              <a:buNone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LinkedList newList(ll);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operator= () </a:t>
            </a:r>
          </a:p>
          <a:p>
            <a:pPr lvl="0" rtl="0">
              <a:spcBef>
                <a:spcPts val="0"/>
              </a:spcBef>
              <a:buNone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newList = ll;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const</a:t>
            </a:r>
          </a:p>
        </p:txBody>
      </p:sp>
      <p:sp>
        <p:nvSpPr>
          <p:cNvPr id="205" name="Shape 20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817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        bool empty() const;</a:t>
            </a:r>
          </a:p>
        </p:txBody>
      </p:sp>
      <p:sp>
        <p:nvSpPr>
          <p:cNvPr id="206" name="Shape 206"/>
          <p:cNvSpPr/>
          <p:nvPr/>
        </p:nvSpPr>
        <p:spPr>
          <a:xfrm>
            <a:off x="1797541" y="1840825"/>
            <a:ext cx="2402325" cy="765500"/>
          </a:xfrm>
          <a:custGeom>
            <a:avLst/>
            <a:gdLst/>
            <a:ahLst/>
            <a:cxnLst/>
            <a:rect l="0" t="0" r="0" b="0"/>
            <a:pathLst>
              <a:path w="96093" h="30620" extrusionOk="0">
                <a:moveTo>
                  <a:pt x="96093" y="0"/>
                </a:moveTo>
                <a:cubicBezTo>
                  <a:pt x="92038" y="8559"/>
                  <a:pt x="87888" y="18452"/>
                  <a:pt x="79696" y="23204"/>
                </a:cubicBezTo>
                <a:cubicBezTo>
                  <a:pt x="69776" y="28957"/>
                  <a:pt x="57298" y="31811"/>
                  <a:pt x="45973" y="30010"/>
                </a:cubicBezTo>
                <a:cubicBezTo>
                  <a:pt x="30146" y="27492"/>
                  <a:pt x="15142" y="17157"/>
                  <a:pt x="5134" y="4641"/>
                </a:cubicBezTo>
                <a:cubicBezTo>
                  <a:pt x="3472" y="2562"/>
                  <a:pt x="-494" y="13608"/>
                  <a:pt x="494" y="11138"/>
                </a:cubicBezTo>
                <a:cubicBezTo>
                  <a:pt x="1610" y="8346"/>
                  <a:pt x="1318" y="4331"/>
                  <a:pt x="3897" y="2785"/>
                </a:cubicBezTo>
                <a:cubicBezTo>
                  <a:pt x="6443" y="1257"/>
                  <a:pt x="9493" y="4775"/>
                  <a:pt x="12250" y="5879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sp>
      <p:sp>
        <p:nvSpPr>
          <p:cNvPr id="207" name="Shape 207"/>
          <p:cNvSpPr/>
          <p:nvPr/>
        </p:nvSpPr>
        <p:spPr>
          <a:xfrm>
            <a:off x="1353550" y="1724825"/>
            <a:ext cx="2157950" cy="292950"/>
          </a:xfrm>
          <a:custGeom>
            <a:avLst/>
            <a:gdLst/>
            <a:ahLst/>
            <a:cxnLst/>
            <a:rect l="0" t="0" r="0" b="0"/>
            <a:pathLst>
              <a:path w="86318" h="11718" extrusionOk="0">
                <a:moveTo>
                  <a:pt x="0" y="0"/>
                </a:moveTo>
                <a:cubicBezTo>
                  <a:pt x="1600" y="3201"/>
                  <a:pt x="4491" y="6671"/>
                  <a:pt x="8044" y="7115"/>
                </a:cubicBezTo>
                <a:cubicBezTo>
                  <a:pt x="14205" y="7884"/>
                  <a:pt x="20111" y="2872"/>
                  <a:pt x="26298" y="3403"/>
                </a:cubicBezTo>
                <a:cubicBezTo>
                  <a:pt x="28835" y="3620"/>
                  <a:pt x="32275" y="3908"/>
                  <a:pt x="33414" y="6187"/>
                </a:cubicBezTo>
                <a:cubicBezTo>
                  <a:pt x="34230" y="7821"/>
                  <a:pt x="33912" y="12944"/>
                  <a:pt x="34960" y="11447"/>
                </a:cubicBezTo>
                <a:cubicBezTo>
                  <a:pt x="37130" y="8344"/>
                  <a:pt x="41097" y="5459"/>
                  <a:pt x="44861" y="5878"/>
                </a:cubicBezTo>
                <a:cubicBezTo>
                  <a:pt x="47812" y="6205"/>
                  <a:pt x="50338" y="8230"/>
                  <a:pt x="53214" y="8972"/>
                </a:cubicBezTo>
                <a:cubicBezTo>
                  <a:pt x="62345" y="11328"/>
                  <a:pt x="72699" y="9901"/>
                  <a:pt x="81368" y="6187"/>
                </a:cubicBezTo>
                <a:cubicBezTo>
                  <a:pt x="83383" y="5323"/>
                  <a:pt x="86318" y="4048"/>
                  <a:pt x="86318" y="1856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sp>
      <p:sp>
        <p:nvSpPr>
          <p:cNvPr id="208" name="Shape 208"/>
          <p:cNvSpPr txBox="1"/>
          <p:nvPr/>
        </p:nvSpPr>
        <p:spPr>
          <a:xfrm>
            <a:off x="3163450" y="2335850"/>
            <a:ext cx="3728099" cy="1492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this 'const' says this method will not change the object, so it can be used with a const reference to an object</a:t>
            </a:r>
          </a:p>
        </p:txBody>
      </p:sp>
      <p:sp>
        <p:nvSpPr>
          <p:cNvPr id="209" name="Shape 209"/>
          <p:cNvSpPr txBox="1"/>
          <p:nvPr/>
        </p:nvSpPr>
        <p:spPr>
          <a:xfrm>
            <a:off x="564625" y="3488300"/>
            <a:ext cx="5329199" cy="156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LinkedList::LinkedList(const LinkedList &amp;from) /// copy constructor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    if (from.empty())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" name="Oval 1"/>
          <p:cNvSpPr/>
          <p:nvPr/>
        </p:nvSpPr>
        <p:spPr>
          <a:xfrm>
            <a:off x="2887038" y="3488300"/>
            <a:ext cx="883578" cy="45697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Destructor</a:t>
            </a:r>
          </a:p>
        </p:txBody>
      </p:sp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delete ptr; /// frees up the Node at ptr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default destructor deallocates the memory associated with the node.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>
            <a:spLocks noGrp="1"/>
          </p:cNvSpPr>
          <p:nvPr>
            <p:ph type="title"/>
          </p:nvPr>
        </p:nvSpPr>
        <p:spPr>
          <a:xfrm>
            <a:off x="526800" y="198253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Physical Delete (destructor)</a:t>
            </a:r>
          </a:p>
        </p:txBody>
      </p:sp>
      <p:grpSp>
        <p:nvGrpSpPr>
          <p:cNvPr id="223" name="Shape 223"/>
          <p:cNvGrpSpPr/>
          <p:nvPr/>
        </p:nvGrpSpPr>
        <p:grpSpPr>
          <a:xfrm>
            <a:off x="3318925" y="1463375"/>
            <a:ext cx="990000" cy="1533425"/>
            <a:chOff x="3888150" y="983825"/>
            <a:chExt cx="990000" cy="1533425"/>
          </a:xfrm>
        </p:grpSpPr>
        <p:sp>
          <p:nvSpPr>
            <p:cNvPr id="224" name="Shape 224"/>
            <p:cNvSpPr/>
            <p:nvPr/>
          </p:nvSpPr>
          <p:spPr>
            <a:xfrm>
              <a:off x="3888150" y="1046650"/>
              <a:ext cx="990000" cy="1470600"/>
            </a:xfrm>
            <a:prstGeom prst="rect">
              <a:avLst/>
            </a:prstGeom>
            <a:solidFill>
              <a:srgbClr val="CFE2F3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5" name="Shape 225"/>
            <p:cNvSpPr/>
            <p:nvPr/>
          </p:nvSpPr>
          <p:spPr>
            <a:xfrm>
              <a:off x="3959900" y="2215975"/>
              <a:ext cx="860700" cy="258299"/>
            </a:xfrm>
            <a:prstGeom prst="rect">
              <a:avLst/>
            </a:prstGeom>
            <a:solidFill>
              <a:srgbClr val="FFF2CC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6" name="Shape 226"/>
            <p:cNvSpPr txBox="1"/>
            <p:nvPr/>
          </p:nvSpPr>
          <p:spPr>
            <a:xfrm>
              <a:off x="4067450" y="1921825"/>
              <a:ext cx="645600" cy="3443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1200">
                  <a:latin typeface="Courier New"/>
                  <a:ea typeface="Courier New"/>
                  <a:cs typeface="Courier New"/>
                  <a:sym typeface="Courier New"/>
                </a:rPr>
                <a:t>next</a:t>
              </a:r>
            </a:p>
          </p:txBody>
        </p:sp>
        <p:sp>
          <p:nvSpPr>
            <p:cNvPr id="227" name="Shape 227"/>
            <p:cNvSpPr txBox="1"/>
            <p:nvPr/>
          </p:nvSpPr>
          <p:spPr>
            <a:xfrm>
              <a:off x="4067450" y="983825"/>
              <a:ext cx="645600" cy="3443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algn="l" rtl="0">
                <a:spcBef>
                  <a:spcPts val="0"/>
                </a:spcBef>
                <a:buNone/>
              </a:pPr>
              <a:r>
                <a:rPr lang="en" sz="1200">
                  <a:latin typeface="Courier New"/>
                  <a:ea typeface="Courier New"/>
                  <a:cs typeface="Courier New"/>
                  <a:sym typeface="Courier New"/>
                </a:rPr>
                <a:t>data</a:t>
              </a:r>
            </a:p>
          </p:txBody>
        </p:sp>
        <p:sp>
          <p:nvSpPr>
            <p:cNvPr id="228" name="Shape 228"/>
            <p:cNvSpPr txBox="1"/>
            <p:nvPr/>
          </p:nvSpPr>
          <p:spPr>
            <a:xfrm>
              <a:off x="3952800" y="1276200"/>
              <a:ext cx="860700" cy="724500"/>
            </a:xfrm>
            <a:prstGeom prst="rect">
              <a:avLst/>
            </a:prstGeom>
            <a:solidFill>
              <a:srgbClr val="FFF2CC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algn="l" rtl="0">
                <a:spcBef>
                  <a:spcPts val="0"/>
                </a:spcBef>
                <a:buNone/>
              </a:pPr>
              <a:r>
                <a:rPr lang="en"/>
                <a:t>B</a:t>
              </a:r>
            </a:p>
          </p:txBody>
        </p:sp>
      </p:grpSp>
      <p:grpSp>
        <p:nvGrpSpPr>
          <p:cNvPr id="229" name="Shape 229"/>
          <p:cNvGrpSpPr/>
          <p:nvPr/>
        </p:nvGrpSpPr>
        <p:grpSpPr>
          <a:xfrm>
            <a:off x="4425425" y="1463375"/>
            <a:ext cx="990000" cy="1533425"/>
            <a:chOff x="3888150" y="983825"/>
            <a:chExt cx="990000" cy="1533425"/>
          </a:xfrm>
        </p:grpSpPr>
        <p:sp>
          <p:nvSpPr>
            <p:cNvPr id="230" name="Shape 230"/>
            <p:cNvSpPr/>
            <p:nvPr/>
          </p:nvSpPr>
          <p:spPr>
            <a:xfrm>
              <a:off x="3888150" y="1046650"/>
              <a:ext cx="990000" cy="1470600"/>
            </a:xfrm>
            <a:prstGeom prst="rect">
              <a:avLst/>
            </a:prstGeom>
            <a:solidFill>
              <a:srgbClr val="CFE2F3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1" name="Shape 231"/>
            <p:cNvSpPr/>
            <p:nvPr/>
          </p:nvSpPr>
          <p:spPr>
            <a:xfrm>
              <a:off x="3959900" y="2215975"/>
              <a:ext cx="860700" cy="258299"/>
            </a:xfrm>
            <a:prstGeom prst="rect">
              <a:avLst/>
            </a:prstGeom>
            <a:solidFill>
              <a:srgbClr val="FFF2CC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2" name="Shape 232"/>
            <p:cNvSpPr txBox="1"/>
            <p:nvPr/>
          </p:nvSpPr>
          <p:spPr>
            <a:xfrm>
              <a:off x="4067450" y="1921825"/>
              <a:ext cx="645600" cy="3443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1200">
                  <a:latin typeface="Courier New"/>
                  <a:ea typeface="Courier New"/>
                  <a:cs typeface="Courier New"/>
                  <a:sym typeface="Courier New"/>
                </a:rPr>
                <a:t>next</a:t>
              </a:r>
            </a:p>
          </p:txBody>
        </p:sp>
        <p:sp>
          <p:nvSpPr>
            <p:cNvPr id="233" name="Shape 233"/>
            <p:cNvSpPr txBox="1"/>
            <p:nvPr/>
          </p:nvSpPr>
          <p:spPr>
            <a:xfrm>
              <a:off x="4067450" y="983825"/>
              <a:ext cx="645600" cy="3443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algn="l" rtl="0">
                <a:spcBef>
                  <a:spcPts val="0"/>
                </a:spcBef>
                <a:buNone/>
              </a:pPr>
              <a:r>
                <a:rPr lang="en" sz="1200">
                  <a:latin typeface="Courier New"/>
                  <a:ea typeface="Courier New"/>
                  <a:cs typeface="Courier New"/>
                  <a:sym typeface="Courier New"/>
                </a:rPr>
                <a:t>data</a:t>
              </a:r>
            </a:p>
          </p:txBody>
        </p:sp>
        <p:sp>
          <p:nvSpPr>
            <p:cNvPr id="234" name="Shape 234"/>
            <p:cNvSpPr txBox="1"/>
            <p:nvPr/>
          </p:nvSpPr>
          <p:spPr>
            <a:xfrm>
              <a:off x="3952800" y="1276200"/>
              <a:ext cx="860700" cy="724500"/>
            </a:xfrm>
            <a:prstGeom prst="rect">
              <a:avLst/>
            </a:prstGeom>
            <a:solidFill>
              <a:srgbClr val="FFF2CC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algn="l" rtl="0">
                <a:spcBef>
                  <a:spcPts val="0"/>
                </a:spcBef>
                <a:buNone/>
              </a:pPr>
              <a:r>
                <a:rPr lang="en"/>
                <a:t>C</a:t>
              </a:r>
            </a:p>
          </p:txBody>
        </p:sp>
      </p:grpSp>
      <p:grpSp>
        <p:nvGrpSpPr>
          <p:cNvPr id="235" name="Shape 235"/>
          <p:cNvGrpSpPr/>
          <p:nvPr/>
        </p:nvGrpSpPr>
        <p:grpSpPr>
          <a:xfrm>
            <a:off x="5531925" y="1463375"/>
            <a:ext cx="990000" cy="1533425"/>
            <a:chOff x="3888150" y="983825"/>
            <a:chExt cx="990000" cy="1533425"/>
          </a:xfrm>
        </p:grpSpPr>
        <p:sp>
          <p:nvSpPr>
            <p:cNvPr id="236" name="Shape 236"/>
            <p:cNvSpPr/>
            <p:nvPr/>
          </p:nvSpPr>
          <p:spPr>
            <a:xfrm>
              <a:off x="3888150" y="1046650"/>
              <a:ext cx="990000" cy="1470600"/>
            </a:xfrm>
            <a:prstGeom prst="rect">
              <a:avLst/>
            </a:prstGeom>
            <a:solidFill>
              <a:srgbClr val="CFE2F3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7" name="Shape 237"/>
            <p:cNvSpPr/>
            <p:nvPr/>
          </p:nvSpPr>
          <p:spPr>
            <a:xfrm>
              <a:off x="3959900" y="2215975"/>
              <a:ext cx="860700" cy="258299"/>
            </a:xfrm>
            <a:prstGeom prst="rect">
              <a:avLst/>
            </a:prstGeom>
            <a:solidFill>
              <a:srgbClr val="FFF2CC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8" name="Shape 238"/>
            <p:cNvSpPr txBox="1"/>
            <p:nvPr/>
          </p:nvSpPr>
          <p:spPr>
            <a:xfrm>
              <a:off x="4067450" y="1921825"/>
              <a:ext cx="645600" cy="3443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1200">
                  <a:latin typeface="Courier New"/>
                  <a:ea typeface="Courier New"/>
                  <a:cs typeface="Courier New"/>
                  <a:sym typeface="Courier New"/>
                </a:rPr>
                <a:t>next</a:t>
              </a:r>
            </a:p>
          </p:txBody>
        </p:sp>
        <p:sp>
          <p:nvSpPr>
            <p:cNvPr id="239" name="Shape 239"/>
            <p:cNvSpPr txBox="1"/>
            <p:nvPr/>
          </p:nvSpPr>
          <p:spPr>
            <a:xfrm>
              <a:off x="4067450" y="983825"/>
              <a:ext cx="645600" cy="3443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algn="l" rtl="0">
                <a:spcBef>
                  <a:spcPts val="0"/>
                </a:spcBef>
                <a:buNone/>
              </a:pPr>
              <a:r>
                <a:rPr lang="en" sz="1200">
                  <a:latin typeface="Courier New"/>
                  <a:ea typeface="Courier New"/>
                  <a:cs typeface="Courier New"/>
                  <a:sym typeface="Courier New"/>
                </a:rPr>
                <a:t>data</a:t>
              </a:r>
            </a:p>
          </p:txBody>
        </p:sp>
        <p:sp>
          <p:nvSpPr>
            <p:cNvPr id="240" name="Shape 240"/>
            <p:cNvSpPr txBox="1"/>
            <p:nvPr/>
          </p:nvSpPr>
          <p:spPr>
            <a:xfrm>
              <a:off x="3952800" y="1276200"/>
              <a:ext cx="860700" cy="724500"/>
            </a:xfrm>
            <a:prstGeom prst="rect">
              <a:avLst/>
            </a:prstGeom>
            <a:solidFill>
              <a:srgbClr val="FFF2CC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algn="l" rtl="0">
                <a:spcBef>
                  <a:spcPts val="0"/>
                </a:spcBef>
                <a:buNone/>
              </a:pPr>
              <a:r>
                <a:rPr lang="en"/>
                <a:t>D</a:t>
              </a:r>
            </a:p>
          </p:txBody>
        </p:sp>
      </p:grpSp>
      <p:grpSp>
        <p:nvGrpSpPr>
          <p:cNvPr id="241" name="Shape 241"/>
          <p:cNvGrpSpPr/>
          <p:nvPr/>
        </p:nvGrpSpPr>
        <p:grpSpPr>
          <a:xfrm>
            <a:off x="6638425" y="1463375"/>
            <a:ext cx="990000" cy="1533425"/>
            <a:chOff x="3888150" y="983825"/>
            <a:chExt cx="990000" cy="1533425"/>
          </a:xfrm>
        </p:grpSpPr>
        <p:sp>
          <p:nvSpPr>
            <p:cNvPr id="242" name="Shape 242"/>
            <p:cNvSpPr/>
            <p:nvPr/>
          </p:nvSpPr>
          <p:spPr>
            <a:xfrm>
              <a:off x="3888150" y="1046650"/>
              <a:ext cx="990000" cy="1470600"/>
            </a:xfrm>
            <a:prstGeom prst="rect">
              <a:avLst/>
            </a:prstGeom>
            <a:solidFill>
              <a:srgbClr val="CFE2F3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3" name="Shape 243"/>
            <p:cNvSpPr/>
            <p:nvPr/>
          </p:nvSpPr>
          <p:spPr>
            <a:xfrm>
              <a:off x="3959900" y="2215975"/>
              <a:ext cx="860700" cy="258299"/>
            </a:xfrm>
            <a:prstGeom prst="rect">
              <a:avLst/>
            </a:prstGeom>
            <a:solidFill>
              <a:srgbClr val="FFF2CC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/>
                <a:t>null</a:t>
              </a:r>
            </a:p>
          </p:txBody>
        </p:sp>
        <p:sp>
          <p:nvSpPr>
            <p:cNvPr id="244" name="Shape 244"/>
            <p:cNvSpPr txBox="1"/>
            <p:nvPr/>
          </p:nvSpPr>
          <p:spPr>
            <a:xfrm>
              <a:off x="4067450" y="1921825"/>
              <a:ext cx="645600" cy="3443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1200">
                  <a:latin typeface="Courier New"/>
                  <a:ea typeface="Courier New"/>
                  <a:cs typeface="Courier New"/>
                  <a:sym typeface="Courier New"/>
                </a:rPr>
                <a:t>next</a:t>
              </a:r>
            </a:p>
          </p:txBody>
        </p:sp>
        <p:sp>
          <p:nvSpPr>
            <p:cNvPr id="245" name="Shape 245"/>
            <p:cNvSpPr txBox="1"/>
            <p:nvPr/>
          </p:nvSpPr>
          <p:spPr>
            <a:xfrm>
              <a:off x="4067450" y="983825"/>
              <a:ext cx="645600" cy="3443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algn="l" rtl="0">
                <a:spcBef>
                  <a:spcPts val="0"/>
                </a:spcBef>
                <a:buNone/>
              </a:pPr>
              <a:r>
                <a:rPr lang="en" sz="1200">
                  <a:latin typeface="Courier New"/>
                  <a:ea typeface="Courier New"/>
                  <a:cs typeface="Courier New"/>
                  <a:sym typeface="Courier New"/>
                </a:rPr>
                <a:t>data</a:t>
              </a:r>
            </a:p>
          </p:txBody>
        </p:sp>
        <p:sp>
          <p:nvSpPr>
            <p:cNvPr id="246" name="Shape 246"/>
            <p:cNvSpPr txBox="1"/>
            <p:nvPr/>
          </p:nvSpPr>
          <p:spPr>
            <a:xfrm>
              <a:off x="3952800" y="1276200"/>
              <a:ext cx="860700" cy="724500"/>
            </a:xfrm>
            <a:prstGeom prst="rect">
              <a:avLst/>
            </a:prstGeom>
            <a:solidFill>
              <a:srgbClr val="FFF2CC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algn="l" rtl="0">
                <a:spcBef>
                  <a:spcPts val="0"/>
                </a:spcBef>
                <a:buNone/>
              </a:pPr>
              <a:r>
                <a:rPr lang="en"/>
                <a:t>E</a:t>
              </a:r>
            </a:p>
          </p:txBody>
        </p:sp>
      </p:grpSp>
      <p:grpSp>
        <p:nvGrpSpPr>
          <p:cNvPr id="247" name="Shape 247"/>
          <p:cNvGrpSpPr/>
          <p:nvPr/>
        </p:nvGrpSpPr>
        <p:grpSpPr>
          <a:xfrm>
            <a:off x="2212425" y="1463375"/>
            <a:ext cx="990000" cy="1533425"/>
            <a:chOff x="3888150" y="983825"/>
            <a:chExt cx="990000" cy="1533425"/>
          </a:xfrm>
        </p:grpSpPr>
        <p:sp>
          <p:nvSpPr>
            <p:cNvPr id="248" name="Shape 248"/>
            <p:cNvSpPr/>
            <p:nvPr/>
          </p:nvSpPr>
          <p:spPr>
            <a:xfrm>
              <a:off x="3888150" y="1046650"/>
              <a:ext cx="990000" cy="1470600"/>
            </a:xfrm>
            <a:prstGeom prst="rect">
              <a:avLst/>
            </a:prstGeom>
            <a:solidFill>
              <a:srgbClr val="CFE2F3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9" name="Shape 249"/>
            <p:cNvSpPr/>
            <p:nvPr/>
          </p:nvSpPr>
          <p:spPr>
            <a:xfrm>
              <a:off x="3959900" y="2215975"/>
              <a:ext cx="860700" cy="258299"/>
            </a:xfrm>
            <a:prstGeom prst="rect">
              <a:avLst/>
            </a:prstGeom>
            <a:solidFill>
              <a:srgbClr val="FFF2CC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0" name="Shape 250"/>
            <p:cNvSpPr txBox="1"/>
            <p:nvPr/>
          </p:nvSpPr>
          <p:spPr>
            <a:xfrm>
              <a:off x="4067450" y="1921825"/>
              <a:ext cx="645600" cy="3443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1200">
                  <a:latin typeface="Courier New"/>
                  <a:ea typeface="Courier New"/>
                  <a:cs typeface="Courier New"/>
                  <a:sym typeface="Courier New"/>
                </a:rPr>
                <a:t>next</a:t>
              </a:r>
            </a:p>
          </p:txBody>
        </p:sp>
        <p:sp>
          <p:nvSpPr>
            <p:cNvPr id="251" name="Shape 251"/>
            <p:cNvSpPr txBox="1"/>
            <p:nvPr/>
          </p:nvSpPr>
          <p:spPr>
            <a:xfrm>
              <a:off x="4067450" y="983825"/>
              <a:ext cx="645600" cy="3443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algn="l" rtl="0">
                <a:spcBef>
                  <a:spcPts val="0"/>
                </a:spcBef>
                <a:buNone/>
              </a:pPr>
              <a:r>
                <a:rPr lang="en" sz="1200">
                  <a:latin typeface="Courier New"/>
                  <a:ea typeface="Courier New"/>
                  <a:cs typeface="Courier New"/>
                  <a:sym typeface="Courier New"/>
                </a:rPr>
                <a:t>data</a:t>
              </a:r>
            </a:p>
          </p:txBody>
        </p:sp>
        <p:sp>
          <p:nvSpPr>
            <p:cNvPr id="252" name="Shape 252"/>
            <p:cNvSpPr txBox="1"/>
            <p:nvPr/>
          </p:nvSpPr>
          <p:spPr>
            <a:xfrm>
              <a:off x="3952800" y="1276200"/>
              <a:ext cx="860700" cy="724500"/>
            </a:xfrm>
            <a:prstGeom prst="rect">
              <a:avLst/>
            </a:prstGeom>
            <a:solidFill>
              <a:srgbClr val="FFF2CC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algn="l" rtl="0">
                <a:spcBef>
                  <a:spcPts val="0"/>
                </a:spcBef>
                <a:buNone/>
              </a:pPr>
              <a:r>
                <a:rPr lang="en"/>
                <a:t>A</a:t>
              </a:r>
            </a:p>
          </p:txBody>
        </p:sp>
      </p:grpSp>
      <p:cxnSp>
        <p:nvCxnSpPr>
          <p:cNvPr id="253" name="Shape 253"/>
          <p:cNvCxnSpPr/>
          <p:nvPr/>
        </p:nvCxnSpPr>
        <p:spPr>
          <a:xfrm rot="10800000" flipH="1">
            <a:off x="2714525" y="2508924"/>
            <a:ext cx="590100" cy="4449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54" name="Shape 254"/>
          <p:cNvCxnSpPr>
            <a:stCxn id="226" idx="2"/>
          </p:cNvCxnSpPr>
          <p:nvPr/>
        </p:nvCxnSpPr>
        <p:spPr>
          <a:xfrm rot="10800000" flipH="1">
            <a:off x="3821025" y="2501874"/>
            <a:ext cx="573900" cy="2439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55" name="Shape 255"/>
          <p:cNvCxnSpPr>
            <a:stCxn id="232" idx="2"/>
          </p:cNvCxnSpPr>
          <p:nvPr/>
        </p:nvCxnSpPr>
        <p:spPr>
          <a:xfrm rot="10800000" flipH="1">
            <a:off x="4927525" y="2551974"/>
            <a:ext cx="579300" cy="1938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56" name="Shape 256"/>
          <p:cNvCxnSpPr/>
          <p:nvPr/>
        </p:nvCxnSpPr>
        <p:spPr>
          <a:xfrm rot="10800000" flipH="1">
            <a:off x="5879925" y="2458824"/>
            <a:ext cx="746099" cy="3945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grpSp>
        <p:nvGrpSpPr>
          <p:cNvPr id="257" name="Shape 257"/>
          <p:cNvGrpSpPr/>
          <p:nvPr/>
        </p:nvGrpSpPr>
        <p:grpSpPr>
          <a:xfrm>
            <a:off x="2206175" y="1110125"/>
            <a:ext cx="5428499" cy="1886675"/>
            <a:chOff x="2811275" y="630575"/>
            <a:chExt cx="5428499" cy="1886675"/>
          </a:xfrm>
        </p:grpSpPr>
        <p:grpSp>
          <p:nvGrpSpPr>
            <p:cNvPr id="258" name="Shape 258"/>
            <p:cNvGrpSpPr/>
            <p:nvPr/>
          </p:nvGrpSpPr>
          <p:grpSpPr>
            <a:xfrm>
              <a:off x="3924025" y="983825"/>
              <a:ext cx="990000" cy="1533425"/>
              <a:chOff x="3888150" y="983825"/>
              <a:chExt cx="990000" cy="1533425"/>
            </a:xfrm>
          </p:grpSpPr>
          <p:sp>
            <p:nvSpPr>
              <p:cNvPr id="259" name="Shape 259"/>
              <p:cNvSpPr/>
              <p:nvPr/>
            </p:nvSpPr>
            <p:spPr>
              <a:xfrm>
                <a:off x="3888150" y="1046650"/>
                <a:ext cx="990000" cy="1470600"/>
              </a:xfrm>
              <a:prstGeom prst="rect">
                <a:avLst/>
              </a:prstGeom>
              <a:solidFill>
                <a:srgbClr val="CFE2F3"/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60" name="Shape 260"/>
              <p:cNvSpPr/>
              <p:nvPr/>
            </p:nvSpPr>
            <p:spPr>
              <a:xfrm>
                <a:off x="3959900" y="2215975"/>
                <a:ext cx="860700" cy="258299"/>
              </a:xfrm>
              <a:prstGeom prst="rect">
                <a:avLst/>
              </a:prstGeom>
              <a:solidFill>
                <a:srgbClr val="FFF2CC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61" name="Shape 261"/>
              <p:cNvSpPr txBox="1"/>
              <p:nvPr/>
            </p:nvSpPr>
            <p:spPr>
              <a:xfrm>
                <a:off x="4067450" y="1921825"/>
                <a:ext cx="645600" cy="3443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algn="ctr" rtl="0">
                  <a:spcBef>
                    <a:spcPts val="0"/>
                  </a:spcBef>
                  <a:buNone/>
                </a:pPr>
                <a:r>
                  <a:rPr lang="en" sz="1200">
                    <a:latin typeface="Courier New"/>
                    <a:ea typeface="Courier New"/>
                    <a:cs typeface="Courier New"/>
                    <a:sym typeface="Courier New"/>
                  </a:rPr>
                  <a:t>next</a:t>
                </a:r>
              </a:p>
            </p:txBody>
          </p:sp>
          <p:sp>
            <p:nvSpPr>
              <p:cNvPr id="262" name="Shape 262"/>
              <p:cNvSpPr txBox="1"/>
              <p:nvPr/>
            </p:nvSpPr>
            <p:spPr>
              <a:xfrm>
                <a:off x="4067450" y="983825"/>
                <a:ext cx="645600" cy="3443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algn="l" rtl="0">
                  <a:spcBef>
                    <a:spcPts val="0"/>
                  </a:spcBef>
                  <a:buNone/>
                </a:pPr>
                <a:r>
                  <a:rPr lang="en" sz="1200">
                    <a:latin typeface="Courier New"/>
                    <a:ea typeface="Courier New"/>
                    <a:cs typeface="Courier New"/>
                    <a:sym typeface="Courier New"/>
                  </a:rPr>
                  <a:t>data</a:t>
                </a:r>
              </a:p>
            </p:txBody>
          </p:sp>
          <p:sp>
            <p:nvSpPr>
              <p:cNvPr id="263" name="Shape 263"/>
              <p:cNvSpPr txBox="1"/>
              <p:nvPr/>
            </p:nvSpPr>
            <p:spPr>
              <a:xfrm>
                <a:off x="3952800" y="1276200"/>
                <a:ext cx="860700" cy="724500"/>
              </a:xfrm>
              <a:prstGeom prst="rect">
                <a:avLst/>
              </a:prstGeom>
              <a:solidFill>
                <a:srgbClr val="FFF2CC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algn="l" rtl="0">
                  <a:spcBef>
                    <a:spcPts val="0"/>
                  </a:spcBef>
                  <a:buNone/>
                </a:pPr>
                <a:r>
                  <a:rPr lang="en"/>
                  <a:t>B</a:t>
                </a:r>
              </a:p>
            </p:txBody>
          </p:sp>
        </p:grpSp>
        <p:grpSp>
          <p:nvGrpSpPr>
            <p:cNvPr id="264" name="Shape 264"/>
            <p:cNvGrpSpPr/>
            <p:nvPr/>
          </p:nvGrpSpPr>
          <p:grpSpPr>
            <a:xfrm>
              <a:off x="5030525" y="983825"/>
              <a:ext cx="990000" cy="1533425"/>
              <a:chOff x="3888150" y="983825"/>
              <a:chExt cx="990000" cy="1533425"/>
            </a:xfrm>
          </p:grpSpPr>
          <p:sp>
            <p:nvSpPr>
              <p:cNvPr id="265" name="Shape 265"/>
              <p:cNvSpPr/>
              <p:nvPr/>
            </p:nvSpPr>
            <p:spPr>
              <a:xfrm>
                <a:off x="3888150" y="1046650"/>
                <a:ext cx="990000" cy="1470600"/>
              </a:xfrm>
              <a:prstGeom prst="rect">
                <a:avLst/>
              </a:prstGeom>
              <a:solidFill>
                <a:srgbClr val="CFE2F3"/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66" name="Shape 266"/>
              <p:cNvSpPr/>
              <p:nvPr/>
            </p:nvSpPr>
            <p:spPr>
              <a:xfrm>
                <a:off x="3959900" y="2215975"/>
                <a:ext cx="860700" cy="258299"/>
              </a:xfrm>
              <a:prstGeom prst="rect">
                <a:avLst/>
              </a:prstGeom>
              <a:solidFill>
                <a:srgbClr val="FFF2CC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67" name="Shape 267"/>
              <p:cNvSpPr txBox="1"/>
              <p:nvPr/>
            </p:nvSpPr>
            <p:spPr>
              <a:xfrm>
                <a:off x="4067450" y="1921825"/>
                <a:ext cx="645600" cy="3443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algn="ctr" rtl="0">
                  <a:spcBef>
                    <a:spcPts val="0"/>
                  </a:spcBef>
                  <a:buNone/>
                </a:pPr>
                <a:r>
                  <a:rPr lang="en" sz="1200">
                    <a:latin typeface="Courier New"/>
                    <a:ea typeface="Courier New"/>
                    <a:cs typeface="Courier New"/>
                    <a:sym typeface="Courier New"/>
                  </a:rPr>
                  <a:t>next</a:t>
                </a:r>
              </a:p>
            </p:txBody>
          </p:sp>
          <p:sp>
            <p:nvSpPr>
              <p:cNvPr id="268" name="Shape 268"/>
              <p:cNvSpPr txBox="1"/>
              <p:nvPr/>
            </p:nvSpPr>
            <p:spPr>
              <a:xfrm>
                <a:off x="4067450" y="983825"/>
                <a:ext cx="645600" cy="3443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algn="l" rtl="0">
                  <a:spcBef>
                    <a:spcPts val="0"/>
                  </a:spcBef>
                  <a:buNone/>
                </a:pPr>
                <a:r>
                  <a:rPr lang="en" sz="1200">
                    <a:latin typeface="Courier New"/>
                    <a:ea typeface="Courier New"/>
                    <a:cs typeface="Courier New"/>
                    <a:sym typeface="Courier New"/>
                  </a:rPr>
                  <a:t>data</a:t>
                </a:r>
              </a:p>
            </p:txBody>
          </p:sp>
          <p:sp>
            <p:nvSpPr>
              <p:cNvPr id="269" name="Shape 269"/>
              <p:cNvSpPr txBox="1"/>
              <p:nvPr/>
            </p:nvSpPr>
            <p:spPr>
              <a:xfrm>
                <a:off x="3952800" y="1276200"/>
                <a:ext cx="860700" cy="724500"/>
              </a:xfrm>
              <a:prstGeom prst="rect">
                <a:avLst/>
              </a:prstGeom>
              <a:solidFill>
                <a:srgbClr val="FFF2CC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algn="l" rtl="0">
                  <a:spcBef>
                    <a:spcPts val="0"/>
                  </a:spcBef>
                  <a:buNone/>
                </a:pPr>
                <a:r>
                  <a:rPr lang="en"/>
                  <a:t>C</a:t>
                </a:r>
              </a:p>
            </p:txBody>
          </p:sp>
        </p:grpSp>
        <p:grpSp>
          <p:nvGrpSpPr>
            <p:cNvPr id="270" name="Shape 270"/>
            <p:cNvGrpSpPr/>
            <p:nvPr/>
          </p:nvGrpSpPr>
          <p:grpSpPr>
            <a:xfrm>
              <a:off x="6137025" y="983825"/>
              <a:ext cx="990000" cy="1533425"/>
              <a:chOff x="3888150" y="983825"/>
              <a:chExt cx="990000" cy="1533425"/>
            </a:xfrm>
          </p:grpSpPr>
          <p:sp>
            <p:nvSpPr>
              <p:cNvPr id="271" name="Shape 271"/>
              <p:cNvSpPr/>
              <p:nvPr/>
            </p:nvSpPr>
            <p:spPr>
              <a:xfrm>
                <a:off x="3888150" y="1046650"/>
                <a:ext cx="990000" cy="1470600"/>
              </a:xfrm>
              <a:prstGeom prst="rect">
                <a:avLst/>
              </a:prstGeom>
              <a:solidFill>
                <a:srgbClr val="CFE2F3"/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72" name="Shape 272"/>
              <p:cNvSpPr/>
              <p:nvPr/>
            </p:nvSpPr>
            <p:spPr>
              <a:xfrm>
                <a:off x="3959900" y="2215975"/>
                <a:ext cx="860700" cy="258299"/>
              </a:xfrm>
              <a:prstGeom prst="rect">
                <a:avLst/>
              </a:prstGeom>
              <a:solidFill>
                <a:srgbClr val="FFF2CC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73" name="Shape 273"/>
              <p:cNvSpPr txBox="1"/>
              <p:nvPr/>
            </p:nvSpPr>
            <p:spPr>
              <a:xfrm>
                <a:off x="4067450" y="1921825"/>
                <a:ext cx="645600" cy="3443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algn="ctr" rtl="0">
                  <a:spcBef>
                    <a:spcPts val="0"/>
                  </a:spcBef>
                  <a:buNone/>
                </a:pPr>
                <a:r>
                  <a:rPr lang="en" sz="1200">
                    <a:latin typeface="Courier New"/>
                    <a:ea typeface="Courier New"/>
                    <a:cs typeface="Courier New"/>
                    <a:sym typeface="Courier New"/>
                  </a:rPr>
                  <a:t>next</a:t>
                </a:r>
              </a:p>
            </p:txBody>
          </p:sp>
          <p:sp>
            <p:nvSpPr>
              <p:cNvPr id="274" name="Shape 274"/>
              <p:cNvSpPr txBox="1"/>
              <p:nvPr/>
            </p:nvSpPr>
            <p:spPr>
              <a:xfrm>
                <a:off x="4067450" y="983825"/>
                <a:ext cx="645600" cy="3443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algn="l" rtl="0">
                  <a:spcBef>
                    <a:spcPts val="0"/>
                  </a:spcBef>
                  <a:buNone/>
                </a:pPr>
                <a:r>
                  <a:rPr lang="en" sz="1200">
                    <a:latin typeface="Courier New"/>
                    <a:ea typeface="Courier New"/>
                    <a:cs typeface="Courier New"/>
                    <a:sym typeface="Courier New"/>
                  </a:rPr>
                  <a:t>data</a:t>
                </a:r>
              </a:p>
            </p:txBody>
          </p:sp>
          <p:sp>
            <p:nvSpPr>
              <p:cNvPr id="275" name="Shape 275"/>
              <p:cNvSpPr txBox="1"/>
              <p:nvPr/>
            </p:nvSpPr>
            <p:spPr>
              <a:xfrm>
                <a:off x="3952800" y="1276200"/>
                <a:ext cx="860700" cy="724500"/>
              </a:xfrm>
              <a:prstGeom prst="rect">
                <a:avLst/>
              </a:prstGeom>
              <a:solidFill>
                <a:srgbClr val="FFF2CC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algn="l" rtl="0">
                  <a:spcBef>
                    <a:spcPts val="0"/>
                  </a:spcBef>
                  <a:buNone/>
                </a:pPr>
                <a:r>
                  <a:rPr lang="en"/>
                  <a:t>D</a:t>
                </a:r>
              </a:p>
            </p:txBody>
          </p:sp>
        </p:grpSp>
        <p:grpSp>
          <p:nvGrpSpPr>
            <p:cNvPr id="276" name="Shape 276"/>
            <p:cNvGrpSpPr/>
            <p:nvPr/>
          </p:nvGrpSpPr>
          <p:grpSpPr>
            <a:xfrm>
              <a:off x="7243525" y="983825"/>
              <a:ext cx="990000" cy="1533425"/>
              <a:chOff x="3888150" y="983825"/>
              <a:chExt cx="990000" cy="1533425"/>
            </a:xfrm>
          </p:grpSpPr>
          <p:sp>
            <p:nvSpPr>
              <p:cNvPr id="277" name="Shape 277"/>
              <p:cNvSpPr/>
              <p:nvPr/>
            </p:nvSpPr>
            <p:spPr>
              <a:xfrm>
                <a:off x="3888150" y="1046650"/>
                <a:ext cx="990000" cy="1470600"/>
              </a:xfrm>
              <a:prstGeom prst="rect">
                <a:avLst/>
              </a:prstGeom>
              <a:solidFill>
                <a:srgbClr val="CFE2F3"/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78" name="Shape 278"/>
              <p:cNvSpPr/>
              <p:nvPr/>
            </p:nvSpPr>
            <p:spPr>
              <a:xfrm>
                <a:off x="3959900" y="2215975"/>
                <a:ext cx="860700" cy="258299"/>
              </a:xfrm>
              <a:prstGeom prst="rect">
                <a:avLst/>
              </a:prstGeom>
              <a:solidFill>
                <a:srgbClr val="FFF2CC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/>
                  <a:t>null</a:t>
                </a:r>
              </a:p>
            </p:txBody>
          </p:sp>
          <p:sp>
            <p:nvSpPr>
              <p:cNvPr id="279" name="Shape 279"/>
              <p:cNvSpPr txBox="1"/>
              <p:nvPr/>
            </p:nvSpPr>
            <p:spPr>
              <a:xfrm>
                <a:off x="4067450" y="1921825"/>
                <a:ext cx="645600" cy="3443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algn="ctr" rtl="0">
                  <a:spcBef>
                    <a:spcPts val="0"/>
                  </a:spcBef>
                  <a:buNone/>
                </a:pPr>
                <a:r>
                  <a:rPr lang="en" sz="1200">
                    <a:latin typeface="Courier New"/>
                    <a:ea typeface="Courier New"/>
                    <a:cs typeface="Courier New"/>
                    <a:sym typeface="Courier New"/>
                  </a:rPr>
                  <a:t>next</a:t>
                </a:r>
              </a:p>
            </p:txBody>
          </p:sp>
          <p:sp>
            <p:nvSpPr>
              <p:cNvPr id="280" name="Shape 280"/>
              <p:cNvSpPr txBox="1"/>
              <p:nvPr/>
            </p:nvSpPr>
            <p:spPr>
              <a:xfrm>
                <a:off x="4067450" y="983825"/>
                <a:ext cx="645600" cy="3443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algn="l" rtl="0">
                  <a:spcBef>
                    <a:spcPts val="0"/>
                  </a:spcBef>
                  <a:buNone/>
                </a:pPr>
                <a:r>
                  <a:rPr lang="en" sz="1200">
                    <a:latin typeface="Courier New"/>
                    <a:ea typeface="Courier New"/>
                    <a:cs typeface="Courier New"/>
                    <a:sym typeface="Courier New"/>
                  </a:rPr>
                  <a:t>data</a:t>
                </a:r>
              </a:p>
            </p:txBody>
          </p:sp>
          <p:sp>
            <p:nvSpPr>
              <p:cNvPr id="281" name="Shape 281"/>
              <p:cNvSpPr txBox="1"/>
              <p:nvPr/>
            </p:nvSpPr>
            <p:spPr>
              <a:xfrm>
                <a:off x="3952800" y="1276200"/>
                <a:ext cx="860700" cy="724500"/>
              </a:xfrm>
              <a:prstGeom prst="rect">
                <a:avLst/>
              </a:prstGeom>
              <a:solidFill>
                <a:srgbClr val="FFF2CC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algn="l" rtl="0">
                  <a:spcBef>
                    <a:spcPts val="0"/>
                  </a:spcBef>
                  <a:buNone/>
                </a:pPr>
                <a:r>
                  <a:rPr lang="en"/>
                  <a:t>E</a:t>
                </a:r>
              </a:p>
            </p:txBody>
          </p:sp>
        </p:grpSp>
        <p:grpSp>
          <p:nvGrpSpPr>
            <p:cNvPr id="282" name="Shape 282"/>
            <p:cNvGrpSpPr/>
            <p:nvPr/>
          </p:nvGrpSpPr>
          <p:grpSpPr>
            <a:xfrm>
              <a:off x="2817525" y="983825"/>
              <a:ext cx="990000" cy="1533425"/>
              <a:chOff x="3888150" y="983825"/>
              <a:chExt cx="990000" cy="1533425"/>
            </a:xfrm>
          </p:grpSpPr>
          <p:sp>
            <p:nvSpPr>
              <p:cNvPr id="283" name="Shape 283"/>
              <p:cNvSpPr/>
              <p:nvPr/>
            </p:nvSpPr>
            <p:spPr>
              <a:xfrm>
                <a:off x="3888150" y="1046650"/>
                <a:ext cx="990000" cy="1470600"/>
              </a:xfrm>
              <a:prstGeom prst="rect">
                <a:avLst/>
              </a:prstGeom>
              <a:solidFill>
                <a:srgbClr val="CFE2F3"/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84" name="Shape 284"/>
              <p:cNvSpPr/>
              <p:nvPr/>
            </p:nvSpPr>
            <p:spPr>
              <a:xfrm>
                <a:off x="3959900" y="2215975"/>
                <a:ext cx="860700" cy="258299"/>
              </a:xfrm>
              <a:prstGeom prst="rect">
                <a:avLst/>
              </a:prstGeom>
              <a:solidFill>
                <a:srgbClr val="FFF2CC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85" name="Shape 285"/>
              <p:cNvSpPr txBox="1"/>
              <p:nvPr/>
            </p:nvSpPr>
            <p:spPr>
              <a:xfrm>
                <a:off x="4067450" y="1921825"/>
                <a:ext cx="645600" cy="3443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algn="ctr" rtl="0">
                  <a:spcBef>
                    <a:spcPts val="0"/>
                  </a:spcBef>
                  <a:buNone/>
                </a:pPr>
                <a:r>
                  <a:rPr lang="en" sz="1200">
                    <a:latin typeface="Courier New"/>
                    <a:ea typeface="Courier New"/>
                    <a:cs typeface="Courier New"/>
                    <a:sym typeface="Courier New"/>
                  </a:rPr>
                  <a:t>next</a:t>
                </a:r>
              </a:p>
            </p:txBody>
          </p:sp>
          <p:sp>
            <p:nvSpPr>
              <p:cNvPr id="286" name="Shape 286"/>
              <p:cNvSpPr txBox="1"/>
              <p:nvPr/>
            </p:nvSpPr>
            <p:spPr>
              <a:xfrm>
                <a:off x="4067450" y="983825"/>
                <a:ext cx="645600" cy="3443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algn="l" rtl="0">
                  <a:spcBef>
                    <a:spcPts val="0"/>
                  </a:spcBef>
                  <a:buNone/>
                </a:pPr>
                <a:r>
                  <a:rPr lang="en" sz="1200">
                    <a:latin typeface="Courier New"/>
                    <a:ea typeface="Courier New"/>
                    <a:cs typeface="Courier New"/>
                    <a:sym typeface="Courier New"/>
                  </a:rPr>
                  <a:t>data</a:t>
                </a:r>
              </a:p>
            </p:txBody>
          </p:sp>
          <p:sp>
            <p:nvSpPr>
              <p:cNvPr id="287" name="Shape 287"/>
              <p:cNvSpPr txBox="1"/>
              <p:nvPr/>
            </p:nvSpPr>
            <p:spPr>
              <a:xfrm>
                <a:off x="3952800" y="1276200"/>
                <a:ext cx="860700" cy="724500"/>
              </a:xfrm>
              <a:prstGeom prst="rect">
                <a:avLst/>
              </a:prstGeom>
              <a:solidFill>
                <a:srgbClr val="FFF2CC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algn="l" rtl="0">
                  <a:spcBef>
                    <a:spcPts val="0"/>
                  </a:spcBef>
                  <a:buNone/>
                </a:pPr>
                <a:r>
                  <a:rPr lang="en"/>
                  <a:t>A</a:t>
                </a:r>
              </a:p>
            </p:txBody>
          </p:sp>
        </p:grpSp>
        <p:cxnSp>
          <p:nvCxnSpPr>
            <p:cNvPr id="288" name="Shape 288"/>
            <p:cNvCxnSpPr/>
            <p:nvPr/>
          </p:nvCxnSpPr>
          <p:spPr>
            <a:xfrm rot="10800000" flipH="1">
              <a:off x="3319625" y="2029374"/>
              <a:ext cx="590100" cy="44490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289" name="Shape 289"/>
            <p:cNvCxnSpPr>
              <a:stCxn id="261" idx="2"/>
            </p:cNvCxnSpPr>
            <p:nvPr/>
          </p:nvCxnSpPr>
          <p:spPr>
            <a:xfrm rot="10800000" flipH="1">
              <a:off x="4426125" y="2022324"/>
              <a:ext cx="573900" cy="24390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290" name="Shape 290"/>
            <p:cNvCxnSpPr>
              <a:stCxn id="267" idx="2"/>
            </p:cNvCxnSpPr>
            <p:nvPr/>
          </p:nvCxnSpPr>
          <p:spPr>
            <a:xfrm rot="10800000" flipH="1">
              <a:off x="5532625" y="2072424"/>
              <a:ext cx="579300" cy="19380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291" name="Shape 291"/>
            <p:cNvCxnSpPr/>
            <p:nvPr/>
          </p:nvCxnSpPr>
          <p:spPr>
            <a:xfrm rot="10800000" flipH="1">
              <a:off x="6485025" y="1979274"/>
              <a:ext cx="746099" cy="39450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sp>
          <p:nvSpPr>
            <p:cNvPr id="292" name="Shape 292"/>
            <p:cNvSpPr/>
            <p:nvPr/>
          </p:nvSpPr>
          <p:spPr>
            <a:xfrm>
              <a:off x="2811275" y="638675"/>
              <a:ext cx="5428499" cy="331800"/>
            </a:xfrm>
            <a:prstGeom prst="rect">
              <a:avLst/>
            </a:prstGeom>
            <a:solidFill>
              <a:srgbClr val="CFE2F3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3" name="Shape 293"/>
            <p:cNvSpPr txBox="1"/>
            <p:nvPr/>
          </p:nvSpPr>
          <p:spPr>
            <a:xfrm>
              <a:off x="2962775" y="630575"/>
              <a:ext cx="702900" cy="2438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algn="l" rtl="0">
                <a:spcBef>
                  <a:spcPts val="0"/>
                </a:spcBef>
                <a:buNone/>
              </a:pPr>
              <a:r>
                <a:rPr lang="en"/>
                <a:t>HEAD</a:t>
              </a:r>
            </a:p>
          </p:txBody>
        </p:sp>
        <p:sp>
          <p:nvSpPr>
            <p:cNvPr id="294" name="Shape 294"/>
            <p:cNvSpPr txBox="1"/>
            <p:nvPr/>
          </p:nvSpPr>
          <p:spPr>
            <a:xfrm>
              <a:off x="7439100" y="638675"/>
              <a:ext cx="746099" cy="2438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algn="l" rtl="0">
                <a:spcBef>
                  <a:spcPts val="0"/>
                </a:spcBef>
                <a:buNone/>
              </a:pPr>
              <a:r>
                <a:rPr lang="en"/>
                <a:t>TAIL</a:t>
              </a:r>
            </a:p>
          </p:txBody>
        </p:sp>
        <p:cxnSp>
          <p:nvCxnSpPr>
            <p:cNvPr id="295" name="Shape 295"/>
            <p:cNvCxnSpPr>
              <a:stCxn id="293" idx="3"/>
              <a:endCxn id="286" idx="3"/>
            </p:cNvCxnSpPr>
            <p:nvPr/>
          </p:nvCxnSpPr>
          <p:spPr>
            <a:xfrm flipH="1">
              <a:off x="3642575" y="752524"/>
              <a:ext cx="23100" cy="40350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296" name="Shape 296"/>
            <p:cNvCxnSpPr/>
            <p:nvPr/>
          </p:nvCxnSpPr>
          <p:spPr>
            <a:xfrm flipH="1">
              <a:off x="7948449" y="852975"/>
              <a:ext cx="78900" cy="33720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lg" len="lg"/>
              <a:tailEnd type="triangle" w="lg" len="lg"/>
            </a:ln>
          </p:spPr>
        </p:cxnSp>
      </p:grpSp>
      <p:sp>
        <p:nvSpPr>
          <p:cNvPr id="297" name="Shape 297"/>
          <p:cNvSpPr/>
          <p:nvPr/>
        </p:nvSpPr>
        <p:spPr>
          <a:xfrm>
            <a:off x="1819993" y="866154"/>
            <a:ext cx="6778275" cy="823900"/>
          </a:xfrm>
          <a:custGeom>
            <a:avLst/>
            <a:gdLst/>
            <a:ahLst/>
            <a:cxnLst/>
            <a:rect l="0" t="0" r="0" b="0"/>
            <a:pathLst>
              <a:path w="271131" h="32956" extrusionOk="0">
                <a:moveTo>
                  <a:pt x="10424" y="12071"/>
                </a:moveTo>
                <a:cubicBezTo>
                  <a:pt x="6246" y="17177"/>
                  <a:pt x="-4355" y="28522"/>
                  <a:pt x="2071" y="30015"/>
                </a:cubicBezTo>
                <a:cubicBezTo>
                  <a:pt x="25059" y="35355"/>
                  <a:pt x="49111" y="25426"/>
                  <a:pt x="72301" y="21043"/>
                </a:cubicBezTo>
                <a:cubicBezTo>
                  <a:pt x="85600" y="18529"/>
                  <a:pt x="99295" y="18568"/>
                  <a:pt x="112830" y="18568"/>
                </a:cubicBezTo>
                <a:cubicBezTo>
                  <a:pt x="125618" y="18568"/>
                  <a:pt x="138435" y="17700"/>
                  <a:pt x="151194" y="18568"/>
                </a:cubicBezTo>
                <a:cubicBezTo>
                  <a:pt x="176350" y="20277"/>
                  <a:pt x="201160" y="26734"/>
                  <a:pt x="226374" y="26921"/>
                </a:cubicBezTo>
                <a:cubicBezTo>
                  <a:pt x="241732" y="27034"/>
                  <a:pt x="268450" y="30322"/>
                  <a:pt x="270925" y="15165"/>
                </a:cubicBezTo>
                <a:cubicBezTo>
                  <a:pt x="273839" y="-2686"/>
                  <a:pt x="236107" y="3099"/>
                  <a:pt x="218020" y="3099"/>
                </a:cubicBezTo>
                <a:cubicBezTo>
                  <a:pt x="190485" y="3099"/>
                  <a:pt x="162950" y="3099"/>
                  <a:pt x="135415" y="3099"/>
                </a:cubicBezTo>
                <a:cubicBezTo>
                  <a:pt x="107664" y="3099"/>
                  <a:pt x="79785" y="-2002"/>
                  <a:pt x="52191" y="933"/>
                </a:cubicBezTo>
                <a:cubicBezTo>
                  <a:pt x="37944" y="2448"/>
                  <a:pt x="23057" y="2605"/>
                  <a:pt x="9805" y="8049"/>
                </a:cubicBezTo>
                <a:cubicBezTo>
                  <a:pt x="6159" y="9546"/>
                  <a:pt x="1222" y="12808"/>
                  <a:pt x="1761" y="16712"/>
                </a:cubicBezTo>
                <a:cubicBezTo>
                  <a:pt x="2624" y="22973"/>
                  <a:pt x="12207" y="24811"/>
                  <a:pt x="18468" y="25684"/>
                </a:cubicBezTo>
                <a:cubicBezTo>
                  <a:pt x="32462" y="27634"/>
                  <a:pt x="46732" y="25810"/>
                  <a:pt x="60854" y="26303"/>
                </a:cubicBezTo>
                <a:cubicBezTo>
                  <a:pt x="68580" y="26572"/>
                  <a:pt x="76062" y="29177"/>
                  <a:pt x="83748" y="30015"/>
                </a:cubicBezTo>
                <a:cubicBezTo>
                  <a:pt x="111440" y="33032"/>
                  <a:pt x="139425" y="32490"/>
                  <a:pt x="167282" y="32490"/>
                </a:cubicBezTo>
                <a:cubicBezTo>
                  <a:pt x="189970" y="32490"/>
                  <a:pt x="212679" y="33484"/>
                  <a:pt x="235346" y="32490"/>
                </a:cubicBezTo>
                <a:cubicBezTo>
                  <a:pt x="248265" y="31923"/>
                  <a:pt x="272990" y="25631"/>
                  <a:pt x="269069" y="13308"/>
                </a:cubicBezTo>
                <a:cubicBezTo>
                  <a:pt x="264971" y="430"/>
                  <a:pt x="242671" y="6193"/>
                  <a:pt x="229158" y="6193"/>
                </a:cubicBezTo>
                <a:cubicBezTo>
                  <a:pt x="196672" y="6193"/>
                  <a:pt x="164187" y="6193"/>
                  <a:pt x="131702" y="6193"/>
                </a:cubicBezTo>
                <a:cubicBezTo>
                  <a:pt x="107467" y="6193"/>
                  <a:pt x="83232" y="6193"/>
                  <a:pt x="58997" y="6193"/>
                </a:cubicBezTo>
                <a:cubicBezTo>
                  <a:pt x="42244" y="6193"/>
                  <a:pt x="23860" y="2413"/>
                  <a:pt x="8877" y="9905"/>
                </a:cubicBezTo>
                <a:cubicBezTo>
                  <a:pt x="7095" y="10795"/>
                  <a:pt x="7907" y="13880"/>
                  <a:pt x="6712" y="15474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lg" len="lg"/>
            <a:tailEnd type="none" w="lg" len="lg"/>
          </a:ln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417</Words>
  <Application>Microsoft Office PowerPoint</Application>
  <PresentationFormat>On-screen Show (16:9)</PresentationFormat>
  <Paragraphs>197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宋体</vt:lpstr>
      <vt:lpstr>Arial</vt:lpstr>
      <vt:lpstr>Courier New</vt:lpstr>
      <vt:lpstr>simple-light</vt:lpstr>
      <vt:lpstr>List topics</vt:lpstr>
      <vt:lpstr>Physical Copy of linkedlist object  </vt:lpstr>
      <vt:lpstr>Physical Copy of linkedlist object  </vt:lpstr>
      <vt:lpstr>Logical Copy</vt:lpstr>
      <vt:lpstr>Code for copying a linked list</vt:lpstr>
      <vt:lpstr>What to change</vt:lpstr>
      <vt:lpstr>const</vt:lpstr>
      <vt:lpstr>Destructor</vt:lpstr>
      <vt:lpstr>Physical Delete (destructor)</vt:lpstr>
      <vt:lpstr>Logical Delete</vt:lpstr>
      <vt:lpstr>Code for deleting a linked list</vt:lpstr>
      <vt:lpstr>vector of linked lists</vt:lpstr>
      <vt:lpstr>A graph is a collection of vertices and edges.</vt:lpstr>
      <vt:lpstr>A graph is a collection of vertices and edges.</vt:lpstr>
      <vt:lpstr>Adjacency lists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List topics</dc:title>
  <cp:lastModifiedBy>Yongtao Li</cp:lastModifiedBy>
  <cp:revision>1</cp:revision>
  <dcterms:modified xsi:type="dcterms:W3CDTF">2017-04-02T04:53:08Z</dcterms:modified>
</cp:coreProperties>
</file>