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permanent/cpp-examples/LinkedListTemplat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it.parkland.edu/~kurban/permanent/cpp-examples/LinkedListTempl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 the T in STL</a:t>
            </a:r>
          </a:p>
        </p:txBody>
      </p:sp>
      <p:sp>
        <p:nvSpPr>
          <p:cNvPr id="36" name="Shape 36"/>
          <p:cNvSpPr/>
          <p:nvPr/>
        </p:nvSpPr>
        <p:spPr>
          <a:xfrm>
            <a:off x="3042425" y="177975"/>
            <a:ext cx="5937000" cy="1565100"/>
          </a:xfrm>
          <a:prstGeom prst="horizontalScroll">
            <a:avLst>
              <a:gd fmla="val 125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is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http://www.csit.parkland.edu/~kurban/permanent/cpp-examples/LinkedListTemplate/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not a cgi enabled script, you must run it from the command line.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 type as a “parameter”.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</a:t>
            </a:r>
            <a:r>
              <a:rPr lang="en">
                <a:solidFill>
                  <a:srgbClr val="0000FF"/>
                </a:solidFill>
              </a:rPr>
              <a:t>&lt;int&gt;</a:t>
            </a:r>
            <a:r>
              <a:rPr lang="en"/>
              <a:t>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list</a:t>
            </a:r>
            <a:r>
              <a:rPr lang="en">
                <a:solidFill>
                  <a:srgbClr val="0000FF"/>
                </a:solidFill>
              </a:rPr>
              <a:t>&lt;double&gt;</a:t>
            </a:r>
            <a:r>
              <a:rPr lang="en"/>
              <a:t> 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LinkedList&lt;Thingy&gt; allTheLabs; // our goal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really only for containers and utility stuff.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IMPORTANT!!!!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</a:rPr>
              <a:t>Template code is not directly compilable, and all the code goes in the header file to be #included.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code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115150"/>
            <a:ext cx="3606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&lt;class T&gt;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KenVector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T myItems[100];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55" name="Shape 55"/>
          <p:cNvSpPr/>
          <p:nvPr/>
        </p:nvSpPr>
        <p:spPr>
          <a:xfrm>
            <a:off x="4063800" y="1115150"/>
            <a:ext cx="3119999" cy="857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a parameterized class to the definition of the object.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669525" y="4386850"/>
            <a:ext cx="3451799" cy="45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 can be used anywhere in the object as a type.</a:t>
            </a:r>
          </a:p>
        </p:txBody>
      </p:sp>
      <p:cxnSp>
        <p:nvCxnSpPr>
          <p:cNvPr id="57" name="Shape 57"/>
          <p:cNvCxnSpPr>
            <a:stCxn id="56" idx="1"/>
          </p:cNvCxnSpPr>
          <p:nvPr/>
        </p:nvCxnSpPr>
        <p:spPr>
          <a:xfrm rot="10800000">
            <a:off x="1232825" y="3783099"/>
            <a:ext cx="1436700" cy="83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List as a template: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http://www.csit.parkland.edu/~kurban/permanent/cpp-examples/LinkedListTemplate/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