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plusplus.com/reference/set/set/" TargetMode="External"/><Relationship Id="rId4" Type="http://schemas.openxmlformats.org/officeDocument/2006/relationships/hyperlink" Target="http://stackoverflow.com/questions/16286714/advantages-of-stdset-vs-vectors-or-map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Containers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&amp; enum &amp; static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11700" y="1191425"/>
            <a:ext cx="8808300" cy="4069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311700" y="386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/>
              <a:t> (or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 const</a:t>
            </a:r>
            <a:r>
              <a:rPr lang="en"/>
              <a:t>) members</a:t>
            </a:r>
          </a:p>
        </p:txBody>
      </p:sp>
      <p:sp>
        <p:nvSpPr>
          <p:cNvPr id="143" name="Shape 143"/>
          <p:cNvSpPr/>
          <p:nvPr/>
        </p:nvSpPr>
        <p:spPr>
          <a:xfrm>
            <a:off x="503450" y="1632000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44" name="Shape 144"/>
          <p:cNvSpPr/>
          <p:nvPr/>
        </p:nvSpPr>
        <p:spPr>
          <a:xfrm>
            <a:off x="7287325" y="4186950"/>
            <a:ext cx="1258500" cy="738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Something</a:t>
            </a:r>
          </a:p>
        </p:txBody>
      </p:sp>
      <p:sp>
        <p:nvSpPr>
          <p:cNvPr id="145" name="Shape 145"/>
          <p:cNvSpPr/>
          <p:nvPr/>
        </p:nvSpPr>
        <p:spPr>
          <a:xfrm>
            <a:off x="1542875" y="3381425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46" name="Shape 146"/>
          <p:cNvSpPr/>
          <p:nvPr/>
        </p:nvSpPr>
        <p:spPr>
          <a:xfrm>
            <a:off x="3194250" y="1501912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47" name="Shape 147"/>
          <p:cNvSpPr/>
          <p:nvPr/>
        </p:nvSpPr>
        <p:spPr>
          <a:xfrm>
            <a:off x="5795075" y="1331175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48" name="Shape 148"/>
          <p:cNvSpPr/>
          <p:nvPr/>
        </p:nvSpPr>
        <p:spPr>
          <a:xfrm>
            <a:off x="3982525" y="3350250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04825" y="1250225"/>
            <a:ext cx="1074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</a:t>
            </a:r>
          </a:p>
        </p:txBody>
      </p:sp>
      <p:sp>
        <p:nvSpPr>
          <p:cNvPr id="150" name="Shape 150"/>
          <p:cNvSpPr/>
          <p:nvPr/>
        </p:nvSpPr>
        <p:spPr>
          <a:xfrm>
            <a:off x="6958300" y="3456925"/>
            <a:ext cx="2185704" cy="2005452"/>
          </a:xfrm>
          <a:prstGeom prst="irregularSeal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class members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17725"/>
            <a:ext cx="5049300" cy="21000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 Thingy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public: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const int emptyThingy;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Thingy();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int count() {return _CountOfThingys;}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private: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int _Number;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static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int _CountOfThingys; /// total number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618150" y="1514600"/>
            <a:ext cx="3292200" cy="154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Thingy::Thingy()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//ctor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_CountOfThingys ++;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/// init the static members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Thingy::_CountOfThingys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const int Thingy::emptyThingy = 10;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659325" y="3755550"/>
            <a:ext cx="124800" cy="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563550" y="3252475"/>
            <a:ext cx="3522528" cy="1540187"/>
          </a:xfrm>
          <a:prstGeom prst="irregularSeal2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members need to be initialized in the .cpp file</a:t>
            </a:r>
          </a:p>
        </p:txBody>
      </p:sp>
      <p:sp>
        <p:nvSpPr>
          <p:cNvPr id="160" name="Shape 160"/>
          <p:cNvSpPr/>
          <p:nvPr/>
        </p:nvSpPr>
        <p:spPr>
          <a:xfrm>
            <a:off x="5539098" y="2305877"/>
            <a:ext cx="3129300" cy="981575"/>
          </a:xfrm>
          <a:custGeom>
            <a:pathLst>
              <a:path extrusionOk="0" h="39263" w="125172">
                <a:moveTo>
                  <a:pt x="73923" y="3574"/>
                </a:moveTo>
                <a:cubicBezTo>
                  <a:pt x="62683" y="3574"/>
                  <a:pt x="51479" y="2315"/>
                  <a:pt x="40257" y="1703"/>
                </a:cubicBezTo>
                <a:cubicBezTo>
                  <a:pt x="30296" y="1159"/>
                  <a:pt x="19716" y="-1676"/>
                  <a:pt x="10331" y="1703"/>
                </a:cubicBezTo>
                <a:cubicBezTo>
                  <a:pt x="2160" y="4644"/>
                  <a:pt x="-1962" y="17847"/>
                  <a:pt x="979" y="26018"/>
                </a:cubicBezTo>
                <a:cubicBezTo>
                  <a:pt x="3031" y="31718"/>
                  <a:pt x="11814" y="32019"/>
                  <a:pt x="17812" y="32876"/>
                </a:cubicBezTo>
                <a:cubicBezTo>
                  <a:pt x="28262" y="34368"/>
                  <a:pt x="38798" y="35190"/>
                  <a:pt x="49297" y="36305"/>
                </a:cubicBezTo>
                <a:cubicBezTo>
                  <a:pt x="65024" y="37975"/>
                  <a:pt x="80863" y="38799"/>
                  <a:pt x="96679" y="38799"/>
                </a:cubicBezTo>
                <a:cubicBezTo>
                  <a:pt x="103031" y="38799"/>
                  <a:pt x="110013" y="40393"/>
                  <a:pt x="115695" y="37552"/>
                </a:cubicBezTo>
                <a:cubicBezTo>
                  <a:pt x="120051" y="35373"/>
                  <a:pt x="122943" y="30188"/>
                  <a:pt x="123800" y="25394"/>
                </a:cubicBezTo>
                <a:cubicBezTo>
                  <a:pt x="124689" y="20412"/>
                  <a:pt x="123060" y="13803"/>
                  <a:pt x="118812" y="11055"/>
                </a:cubicBezTo>
                <a:cubicBezTo>
                  <a:pt x="107653" y="3835"/>
                  <a:pt x="92758" y="5519"/>
                  <a:pt x="79534" y="4197"/>
                </a:cubicBezTo>
                <a:cubicBezTo>
                  <a:pt x="65551" y="2799"/>
                  <a:pt x="51503" y="1703"/>
                  <a:pt x="37451" y="1703"/>
                </a:cubicBezTo>
                <a:cubicBezTo>
                  <a:pt x="29864" y="1703"/>
                  <a:pt x="21759" y="-749"/>
                  <a:pt x="14695" y="2015"/>
                </a:cubicBezTo>
                <a:cubicBezTo>
                  <a:pt x="9365" y="4100"/>
                  <a:pt x="6947" y="11294"/>
                  <a:pt x="6278" y="16978"/>
                </a:cubicBezTo>
                <a:cubicBezTo>
                  <a:pt x="5832" y="20762"/>
                  <a:pt x="5378" y="25958"/>
                  <a:pt x="8460" y="28200"/>
                </a:cubicBezTo>
                <a:cubicBezTo>
                  <a:pt x="18254" y="35324"/>
                  <a:pt x="32274" y="32760"/>
                  <a:pt x="44309" y="34123"/>
                </a:cubicBezTo>
                <a:cubicBezTo>
                  <a:pt x="56617" y="35516"/>
                  <a:pt x="69021" y="36023"/>
                  <a:pt x="81405" y="36305"/>
                </a:cubicBezTo>
                <a:cubicBezTo>
                  <a:pt x="96330" y="36644"/>
                  <a:pt x="117172" y="36886"/>
                  <a:pt x="124423" y="23836"/>
                </a:cubicBezTo>
                <a:cubicBezTo>
                  <a:pt x="128975" y="15641"/>
                  <a:pt x="110988" y="8305"/>
                  <a:pt x="101667" y="7314"/>
                </a:cubicBezTo>
                <a:cubicBezTo>
                  <a:pt x="85518" y="5596"/>
                  <a:pt x="69588" y="1080"/>
                  <a:pt x="53349" y="108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1" name="Shape 161"/>
          <p:cNvSpPr txBox="1"/>
          <p:nvPr/>
        </p:nvSpPr>
        <p:spPr>
          <a:xfrm>
            <a:off x="349925" y="3287450"/>
            <a:ext cx="4894200" cy="1782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Thingy* 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t = new Thingy;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/// t-&gt;emptyThingy = 15;  /// const!!!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for (int i=0;i&lt;1000;++i) t = new Thingy();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cout &lt;&lt; t-&gt;count() &lt;&lt; endl;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cout &lt;&lt; t-&gt;emptyThingy &lt;&lt; endl;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used in functions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myFun(bool reset)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static int callCount;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if (reset) callCount=0;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callCount++;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often used in recursive calls; it works like a global variable, but only accessible to the function.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http://www.cplusplus.com/reference/set/set/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http://stackoverflow.com/questions/16286714/advantages-of-stdset-vs-vectors-or-maps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Sets vs Maps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 has 2 things, pair&lt;&gt;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Set has 1 thing.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Map is similar to a set&lt;pair&lt; …, … &gt;&gt;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Enumerated Types, the old school C way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EMPTY 0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WALL 1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DOOR 2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#define CORRIDOR 3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dungeon[80][80];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dungeon[6][6] = EMPTY;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if (dungeon[x][y] == WALL) 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enum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156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enum Tile {EMPTY, WALL, FLOOR, DOOR};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Tile dungeon[80][80];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dungeon[6][6] = WALL;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if (dungeon[x][y] == FLOOR) { …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086373" y="684475"/>
            <a:ext cx="845875" cy="744925"/>
          </a:xfrm>
          <a:custGeom>
            <a:pathLst>
              <a:path extrusionOk="0" h="29797" w="33835">
                <a:moveTo>
                  <a:pt x="33835" y="0"/>
                </a:moveTo>
                <a:cubicBezTo>
                  <a:pt x="26344" y="3637"/>
                  <a:pt x="18998" y="7733"/>
                  <a:pt x="12355" y="12754"/>
                </a:cubicBezTo>
                <a:cubicBezTo>
                  <a:pt x="10886" y="13863"/>
                  <a:pt x="4351" y="21797"/>
                  <a:pt x="1279" y="22822"/>
                </a:cubicBezTo>
                <a:cubicBezTo>
                  <a:pt x="-1270" y="23671"/>
                  <a:pt x="943" y="12079"/>
                  <a:pt x="943" y="14767"/>
                </a:cubicBezTo>
                <a:cubicBezTo>
                  <a:pt x="943" y="19130"/>
                  <a:pt x="792" y="23496"/>
                  <a:pt x="943" y="27857"/>
                </a:cubicBezTo>
                <a:cubicBezTo>
                  <a:pt x="972" y="28712"/>
                  <a:pt x="1093" y="30370"/>
                  <a:pt x="1279" y="29535"/>
                </a:cubicBezTo>
                <a:cubicBezTo>
                  <a:pt x="2149" y="25620"/>
                  <a:pt x="4034" y="21430"/>
                  <a:pt x="7320" y="1913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1" name="Shape 81"/>
          <p:cNvSpPr txBox="1"/>
          <p:nvPr/>
        </p:nvSpPr>
        <p:spPr>
          <a:xfrm>
            <a:off x="2122850" y="427925"/>
            <a:ext cx="1837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treated as a type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750650" y="3230425"/>
            <a:ext cx="22404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enums are stored as integers, with the first one getting a zero, the next a one and so 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72750" y="1191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class Tile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set&lt;string&gt; m_Types;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in the constructor, store the types</a:t>
            </a:r>
            <a:br>
              <a:rPr lang="en"/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m_Types.insert("Floor");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Tile dungeon[80][80];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dungeon[6][6].setType("Floor");</a:t>
            </a: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if (dungeon[x][y].getType() == "Wall") { …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methods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insert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find (returns .end() when not found)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things out of the individual objects (has a)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688050" y="1501925"/>
            <a:ext cx="2374500" cy="1879500"/>
            <a:chOff x="688050" y="1501925"/>
            <a:chExt cx="2374500" cy="1879500"/>
          </a:xfrm>
        </p:grpSpPr>
        <p:sp>
          <p:nvSpPr>
            <p:cNvPr id="101" name="Shape 101"/>
            <p:cNvSpPr/>
            <p:nvPr/>
          </p:nvSpPr>
          <p:spPr>
            <a:xfrm>
              <a:off x="688050" y="1501925"/>
              <a:ext cx="2374500" cy="187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Object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1246050" y="2072525"/>
              <a:ext cx="1258500" cy="738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Something</a:t>
              </a: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1478150" y="3381425"/>
            <a:ext cx="2374500" cy="1879500"/>
            <a:chOff x="688050" y="1501925"/>
            <a:chExt cx="2374500" cy="1879500"/>
          </a:xfrm>
        </p:grpSpPr>
        <p:sp>
          <p:nvSpPr>
            <p:cNvPr id="104" name="Shape 104"/>
            <p:cNvSpPr/>
            <p:nvPr/>
          </p:nvSpPr>
          <p:spPr>
            <a:xfrm>
              <a:off x="688050" y="1501925"/>
              <a:ext cx="2374500" cy="187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Object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46050" y="2072525"/>
              <a:ext cx="1258500" cy="738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Something</a:t>
              </a: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3132500" y="1147237"/>
            <a:ext cx="2374500" cy="1879500"/>
            <a:chOff x="688050" y="1501925"/>
            <a:chExt cx="2374500" cy="1879500"/>
          </a:xfrm>
        </p:grpSpPr>
        <p:sp>
          <p:nvSpPr>
            <p:cNvPr id="107" name="Shape 107"/>
            <p:cNvSpPr/>
            <p:nvPr/>
          </p:nvSpPr>
          <p:spPr>
            <a:xfrm>
              <a:off x="688050" y="1501925"/>
              <a:ext cx="2374500" cy="187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Object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246050" y="2072525"/>
              <a:ext cx="1258500" cy="738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Something</a:t>
              </a: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4104800" y="3326875"/>
            <a:ext cx="2374500" cy="1879500"/>
            <a:chOff x="688050" y="1501925"/>
            <a:chExt cx="2374500" cy="1879500"/>
          </a:xfrm>
        </p:grpSpPr>
        <p:sp>
          <p:nvSpPr>
            <p:cNvPr id="110" name="Shape 110"/>
            <p:cNvSpPr/>
            <p:nvPr/>
          </p:nvSpPr>
          <p:spPr>
            <a:xfrm>
              <a:off x="688050" y="1501925"/>
              <a:ext cx="2374500" cy="187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Object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246050" y="2072525"/>
              <a:ext cx="1258500" cy="738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Something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5795075" y="1331175"/>
            <a:ext cx="2374500" cy="1879500"/>
            <a:chOff x="688050" y="1501925"/>
            <a:chExt cx="2374500" cy="1879500"/>
          </a:xfrm>
        </p:grpSpPr>
        <p:sp>
          <p:nvSpPr>
            <p:cNvPr id="113" name="Shape 113"/>
            <p:cNvSpPr/>
            <p:nvPr/>
          </p:nvSpPr>
          <p:spPr>
            <a:xfrm>
              <a:off x="688050" y="1501925"/>
              <a:ext cx="2374500" cy="187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Object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46050" y="2072525"/>
              <a:ext cx="1258500" cy="738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Something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pointer or a reference is fine. (knows-a)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804675" y="274275"/>
            <a:ext cx="8344450" cy="2936400"/>
            <a:chOff x="688050" y="445025"/>
            <a:chExt cx="8344450" cy="2936400"/>
          </a:xfrm>
        </p:grpSpPr>
        <p:sp>
          <p:nvSpPr>
            <p:cNvPr id="121" name="Shape 121"/>
            <p:cNvSpPr/>
            <p:nvPr/>
          </p:nvSpPr>
          <p:spPr>
            <a:xfrm>
              <a:off x="688050" y="1501925"/>
              <a:ext cx="2374500" cy="187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Object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7774000" y="445025"/>
              <a:ext cx="1258500" cy="7383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Something</a:t>
              </a:r>
            </a:p>
          </p:txBody>
        </p:sp>
      </p:grpSp>
      <p:sp>
        <p:nvSpPr>
          <p:cNvPr id="123" name="Shape 123"/>
          <p:cNvSpPr/>
          <p:nvPr/>
        </p:nvSpPr>
        <p:spPr>
          <a:xfrm>
            <a:off x="1511725" y="3381425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24" name="Shape 124"/>
          <p:cNvSpPr/>
          <p:nvPr/>
        </p:nvSpPr>
        <p:spPr>
          <a:xfrm>
            <a:off x="3132500" y="1147237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25" name="Shape 125"/>
          <p:cNvSpPr/>
          <p:nvPr/>
        </p:nvSpPr>
        <p:spPr>
          <a:xfrm>
            <a:off x="5795075" y="1331175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126" name="Shape 126"/>
          <p:cNvSpPr/>
          <p:nvPr/>
        </p:nvSpPr>
        <p:spPr>
          <a:xfrm>
            <a:off x="4073625" y="3381425"/>
            <a:ext cx="2374500" cy="18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1921475" y="729975"/>
            <a:ext cx="6242700" cy="16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flipH="1" rot="10800000">
            <a:off x="4421900" y="788700"/>
            <a:ext cx="3683400" cy="13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 flipH="1" rot="10800000">
            <a:off x="6771300" y="864250"/>
            <a:ext cx="1300500" cy="1619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flipH="1" rot="10800000">
            <a:off x="2768925" y="805600"/>
            <a:ext cx="5311200" cy="3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5026025" y="813850"/>
            <a:ext cx="3020700" cy="3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/>
          <p:nvPr/>
        </p:nvSpPr>
        <p:spPr>
          <a:xfrm>
            <a:off x="1829175" y="2299050"/>
            <a:ext cx="192900" cy="1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421900" y="2040300"/>
            <a:ext cx="192900" cy="1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715300" y="2427650"/>
            <a:ext cx="192900" cy="1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663950" y="4434375"/>
            <a:ext cx="192900" cy="1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880450" y="4329700"/>
            <a:ext cx="192900" cy="1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