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sit.parkland.edu/~kurban/permanent/cpp-examples/doodleStart/" TargetMode="External"/><Relationship Id="rId4" Type="http://schemas.openxmlformats.org/officeDocument/2006/relationships/hyperlink" Target="http://www.csit.parkland.edu/~kurban/permanent/cpp-examples/doodleStart/" TargetMode="External"/><Relationship Id="rId5" Type="http://schemas.openxmlformats.org/officeDocument/2006/relationships/hyperlink" Target="http://www.csit.parkland.edu/~kurban/permanent/cpp-examples/doodleStar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Doodlebugs Start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Look at the doodlebug problem in the text book: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Page 888-9 from text. Ex 9 (9th ed)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Page 863-4 Ex 11 (8th 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Rather than just use a console for the interface, lets build a web app that will do it.  (Obviously there are better technologies for this!)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rgbClr val="FF0000"/>
                </a:solidFill>
              </a:rPr>
              <a:t>This web app just creates a world, it doesn't run the simulation.</a:t>
            </a:r>
            <a:r>
              <a:rPr lang="en">
                <a:solidFill>
                  <a:schemeClr val="dk1"/>
                </a:solidFill>
              </a:rPr>
              <a:t> There's no eating or starving or breeding in this lab.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 to start with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 have put the interface together, your job is to add some new classes to the entire program: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My code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http://www.csit.parkland.edu/~kurban/permanent/cpp-examples/doodleStart/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 linux, use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cp ~kurban/public_html/permanent/cpp-examples/doodleStart/* .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There are class slides explaining the code.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  <a:hlinkClick r:id="rId4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sng">
              <a:solidFill>
                <a:schemeClr val="hlink"/>
              </a:solidFill>
              <a:hlinkClick r:id="rId5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Pond :public Organism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pond object has a blue water-like image 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</a:rPr>
              <a:t>You will need to create the class and put in the proper virtual functions required by Organism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</a:rPr>
              <a:t>You will need to </a:t>
            </a:r>
            <a:r>
              <a:rPr b="1" lang="en" sz="1400">
                <a:solidFill>
                  <a:schemeClr val="dk1"/>
                </a:solidFill>
              </a:rPr>
              <a:t>add </a:t>
            </a:r>
            <a:r>
              <a:rPr lang="en" sz="1400">
                <a:solidFill>
                  <a:schemeClr val="dk1"/>
                </a:solidFill>
              </a:rPr>
              <a:t>a public method to the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" sz="1400">
                <a:solidFill>
                  <a:schemeClr val="dk1"/>
                </a:solidFill>
              </a:rPr>
              <a:t> constructor called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makePond()</a:t>
            </a:r>
            <a:r>
              <a:rPr lang="en" sz="1400">
                <a:solidFill>
                  <a:schemeClr val="dk1"/>
                </a:solidFill>
              </a:rPr>
              <a:t> and call it from the constructor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</a:rPr>
              <a:t>The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makePond()</a:t>
            </a:r>
            <a:r>
              <a:rPr lang="en" sz="1400">
                <a:solidFill>
                  <a:schemeClr val="dk1"/>
                </a:solidFill>
              </a:rPr>
              <a:t> method will be called from the world constructor after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fillBorder()</a:t>
            </a:r>
            <a:r>
              <a:rPr lang="en" sz="1400">
                <a:solidFill>
                  <a:schemeClr val="dk1"/>
                </a:solidFill>
              </a:rPr>
              <a:t> and will make a continuous pond.  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</a:rPr>
              <a:t>Either it can be rectangular.  (Choose two rows and two columns and fill in between them)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</a:rPr>
              <a:t>Or it can be round. (Choose a center and a diameter, and points where the distance from the center is &lt; radius is a pond) 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</a:rPr>
              <a:t>It must be random, so a reset will draw a new one.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class Frog :public Organism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frog object has a colorful frog image (so it can be seen)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You will need to create the class and put in the proper functions required by Organism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You will need to </a:t>
            </a:r>
            <a:r>
              <a:rPr b="1"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</a:rPr>
              <a:t>a public method to the world constructor called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makeFrog()</a:t>
            </a:r>
            <a:r>
              <a:rPr lang="en">
                <a:solidFill>
                  <a:schemeClr val="dk1"/>
                </a:solidFill>
              </a:rPr>
              <a:t> and call it from the constructor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makeFrog()</a:t>
            </a:r>
            <a:r>
              <a:rPr lang="en">
                <a:solidFill>
                  <a:schemeClr val="dk1"/>
                </a:solidFill>
              </a:rPr>
              <a:t> method will be called from the world constructor after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fillDoodleBug()</a:t>
            </a:r>
            <a:r>
              <a:rPr lang="en">
                <a:solidFill>
                  <a:schemeClr val="dk1"/>
                </a:solidFill>
              </a:rPr>
              <a:t> and will make frog with a 1 in 100 probability on an empty square.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Turn in: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web link to your code in the message area.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an image of the webpage with a pond and crickets.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