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csit.parkland.edu/~kurban/csc125/htmlFormClas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csit.parkland.edu/~kurban/csc125/htmlFormClass/" TargetMode="External"/><Relationship Id="rId4" Type="http://schemas.openxmlformats.org/officeDocument/2006/relationships/hyperlink" Target="https://www.eduplace.com/tales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879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using other people's code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are modifying only </a:t>
            </a:r>
            <a:r>
              <a:rPr b="1" lang="en">
                <a:solidFill>
                  <a:srgbClr val="000000"/>
                </a:solidFill>
              </a:rPr>
              <a:t>main.cpp</a:t>
            </a:r>
            <a:r>
              <a:rPr lang="en"/>
              <a:t> and the </a:t>
            </a:r>
            <a:r>
              <a:rPr b="1" lang="en">
                <a:solidFill>
                  <a:srgbClr val="000000"/>
                </a:solidFill>
              </a:rPr>
              <a:t>.html</a:t>
            </a:r>
            <a:r>
              <a:rPr lang="en"/>
              <a:t> file</a:t>
            </a:r>
          </a:p>
        </p:txBody>
      </p:sp>
      <p:sp>
        <p:nvSpPr>
          <p:cNvPr id="56" name="Shape 56"/>
          <p:cNvSpPr/>
          <p:nvPr/>
        </p:nvSpPr>
        <p:spPr>
          <a:xfrm>
            <a:off x="1186375" y="453900"/>
            <a:ext cx="6977700" cy="1150500"/>
          </a:xfrm>
          <a:prstGeom prst="horizontalScroll">
            <a:avLst>
              <a:gd fmla="val 12500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My example is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http://www.csit.parkland.edu/~kurban/csc125/htmlFormClass/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Using the html file and code program example from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http://www.csit.parkland.edu/~kurban/csc125/htmlFormClass/</a:t>
            </a:r>
            <a:r>
              <a:rPr lang="en" sz="1100">
                <a:solidFill>
                  <a:schemeClr val="dk1"/>
                </a:solidFill>
              </a:rPr>
              <a:t> make a new 'Wacky Web Tale' like those at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https://www.eduplace.com/tales/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</a:rPr>
              <a:t>You </a:t>
            </a:r>
            <a:r>
              <a:rPr b="1" lang="en" sz="1100">
                <a:solidFill>
                  <a:schemeClr val="dk1"/>
                </a:solidFill>
              </a:rPr>
              <a:t>CANNOT</a:t>
            </a:r>
            <a:r>
              <a:rPr lang="en" sz="1100">
                <a:solidFill>
                  <a:schemeClr val="dk1"/>
                </a:solidFill>
              </a:rPr>
              <a:t> change any c++ source code I've provided except</a:t>
            </a:r>
            <a:r>
              <a:rPr b="1" lang="en" sz="1100">
                <a:solidFill>
                  <a:schemeClr val="dk1"/>
                </a:solidFill>
              </a:rPr>
              <a:t> main.cpp</a:t>
            </a:r>
            <a:r>
              <a:rPr lang="en" sz="1100">
                <a:solidFill>
                  <a:schemeClr val="dk1"/>
                </a:solidFill>
              </a:rPr>
              <a:t>, you have to use the htmlForm classes as written!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</a:rPr>
              <a:t>You will need to change the html file to match your wacky web tale. You</a:t>
            </a:r>
            <a:r>
              <a:rPr b="1" lang="en" sz="1100">
                <a:solidFill>
                  <a:schemeClr val="dk1"/>
                </a:solidFill>
              </a:rPr>
              <a:t> MUST </a:t>
            </a:r>
            <a:r>
              <a:rPr lang="en" sz="1100">
                <a:solidFill>
                  <a:schemeClr val="dk1"/>
                </a:solidFill>
              </a:rPr>
              <a:t>rename it.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</a:rPr>
              <a:t>You need to write an html file and modify main.cpp to work with that html file.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</a:rPr>
              <a:t>You</a:t>
            </a:r>
            <a:r>
              <a:rPr b="1" lang="en" sz="1100">
                <a:solidFill>
                  <a:schemeClr val="dk1"/>
                </a:solidFill>
              </a:rPr>
              <a:t> MUST</a:t>
            </a:r>
            <a:r>
              <a:rPr lang="en" sz="1100">
                <a:solidFill>
                  <a:schemeClr val="dk1"/>
                </a:solidFill>
              </a:rPr>
              <a:t> have at least 10 different input lines.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copying multiple files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command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cp -r ~kurban/public_html/csc125/htmlFormClass 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will copy all the files in my htmlFormClass directory to the current directory.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cp</a:t>
            </a:r>
            <a:r>
              <a:rPr lang="en"/>
              <a:t> is short for copy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-r</a:t>
            </a:r>
            <a:r>
              <a:rPr lang="en"/>
              <a:t> means 'recursive' and will copy all the subdirectories too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first comes the directory to copy from then the directory to copy to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dot 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/>
              <a:t>) means the current directory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renaming files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command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mv MontyPythonForm.html AliceInWonderland.html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will rename the Monty... file to the Alice… file.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mv </a:t>
            </a:r>
            <a:r>
              <a:rPr lang="en"/>
              <a:t>is short for move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first comes the file to copy from then the file to copy to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 by step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make the ~/public_html/cgi-bin/lab3 directory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copy the files into that directory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open up the html file on a browser and make sure it works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rename</a:t>
            </a:r>
            <a:r>
              <a:rPr lang="en"/>
              <a:t> and modify the html file to match the madlib you've chosen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modify main.cpp to match the names in the madlib html file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