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722566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442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2868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81262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3112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30646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09861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548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it.parkland.edu/~kurban/permanent/sample-files/rationalLab/"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www.csit.parkland.edu"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599" cy="2052599"/>
          </a:xfrm>
          <a:prstGeom prst="rect">
            <a:avLst/>
          </a:prstGeom>
        </p:spPr>
        <p:txBody>
          <a:bodyPr lIns="91425" tIns="91425" rIns="91425" bIns="91425" anchor="b" anchorCtr="0">
            <a:noAutofit/>
          </a:bodyPr>
          <a:lstStyle/>
          <a:p>
            <a:pPr lvl="0">
              <a:spcBef>
                <a:spcPts val="0"/>
              </a:spcBef>
              <a:buNone/>
            </a:pPr>
            <a:r>
              <a:rPr lang="en"/>
              <a:t>Operator Overloading</a:t>
            </a:r>
          </a:p>
        </p:txBody>
      </p:sp>
      <p:sp>
        <p:nvSpPr>
          <p:cNvPr id="55" name="Shape 55"/>
          <p:cNvSpPr txBox="1">
            <a:spLocks noGrp="1"/>
          </p:cNvSpPr>
          <p:nvPr>
            <p:ph type="subTitle" idx="1"/>
          </p:nvPr>
        </p:nvSpPr>
        <p:spPr>
          <a:xfrm>
            <a:off x="311700" y="2834125"/>
            <a:ext cx="8520599" cy="792600"/>
          </a:xfrm>
          <a:prstGeom prst="rect">
            <a:avLst/>
          </a:prstGeom>
        </p:spPr>
        <p:txBody>
          <a:bodyPr lIns="91425" tIns="91425" rIns="91425" bIns="91425" anchor="t" anchorCtr="0">
            <a:noAutofit/>
          </a:bodyPr>
          <a:lstStyle/>
          <a:p>
            <a:pPr lvl="0">
              <a:spcBef>
                <a:spcPts val="0"/>
              </a:spcBef>
              <a:buNone/>
            </a:pPr>
            <a:r>
              <a:rPr lang="en"/>
              <a:t>completing the rational class</a:t>
            </a:r>
          </a:p>
        </p:txBody>
      </p:sp>
      <p:sp>
        <p:nvSpPr>
          <p:cNvPr id="56" name="Shape 56"/>
          <p:cNvSpPr/>
          <p:nvPr/>
        </p:nvSpPr>
        <p:spPr>
          <a:xfrm>
            <a:off x="311700" y="453900"/>
            <a:ext cx="7794299" cy="1150500"/>
          </a:xfrm>
          <a:prstGeom prst="horizontalScroll">
            <a:avLst>
              <a:gd name="adj" fmla="val 12500"/>
            </a:avLst>
          </a:prstGeom>
          <a:solidFill>
            <a:srgbClr val="EEEEEE"/>
          </a:solidFill>
          <a:ln w="9525" cap="flat" cmpd="sng">
            <a:solidFill>
              <a:srgbClr val="59595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dirty="0"/>
              <a:t>My example is at </a:t>
            </a:r>
            <a:r>
              <a:rPr lang="en" u="sng" dirty="0">
                <a:solidFill>
                  <a:schemeClr val="hlink"/>
                </a:solidFill>
                <a:hlinkClick r:id="rId3"/>
              </a:rPr>
              <a:t>http://www.csit.parkland.edu/~kurban/permanent/sample-files/rationalLab/</a:t>
            </a:r>
          </a:p>
          <a:p>
            <a:pPr lvl="0" rtl="0">
              <a:spcBef>
                <a:spcPts val="0"/>
              </a:spcBef>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Rational Numbers</a:t>
            </a:r>
          </a:p>
        </p:txBody>
      </p:sp>
      <p:sp>
        <p:nvSpPr>
          <p:cNvPr id="62" name="Shape 6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rtl="0">
              <a:spcBef>
                <a:spcPts val="0"/>
              </a:spcBef>
              <a:buNone/>
            </a:pPr>
            <a:r>
              <a:rPr lang="en"/>
              <a:t>Rational numbers are the ratio of two integers.  The integers are called m_Numerator and m_Denominator.  </a:t>
            </a:r>
          </a:p>
          <a:p>
            <a:pPr lvl="0" rtl="0">
              <a:spcBef>
                <a:spcPts val="0"/>
              </a:spcBef>
              <a:buNone/>
            </a:pPr>
            <a:r>
              <a:rPr lang="en"/>
              <a:t>Rational numbers are to be always kept in reduced form with the sign in the numerator.  I have provided a function called 'reduce()' which does this.  It calls another function called gcd() which helps by finding the greatest common divisor of the numerator and denominator. This does not need to be be changed. </a:t>
            </a:r>
          </a:p>
          <a:p>
            <a:pPr lvl="0">
              <a:spcBef>
                <a:spcPts val="0"/>
              </a:spcBef>
              <a:buNone/>
            </a:pPr>
            <a:r>
              <a:rPr lang="en"/>
              <a:t>Because of this, we will never set the numerator and denominator directly.  We will be able to access the values.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Methods you need to implement: Constructors</a:t>
            </a:r>
          </a:p>
        </p:txBody>
      </p:sp>
      <p:sp>
        <p:nvSpPr>
          <p:cNvPr id="68" name="Shape 6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default constructor should set the value to 0/1</a:t>
            </a:r>
          </a:p>
          <a:p>
            <a:pPr marL="457200" lvl="0" indent="-228600" rtl="0">
              <a:spcBef>
                <a:spcPts val="0"/>
              </a:spcBef>
            </a:pPr>
            <a:r>
              <a:rPr lang="en"/>
              <a:t>single int constructor should set the value to n/1 where n is the argument</a:t>
            </a:r>
          </a:p>
          <a:p>
            <a:pPr marL="457200" lvl="0" indent="-228600" rtl="0">
              <a:spcBef>
                <a:spcPts val="0"/>
              </a:spcBef>
            </a:pPr>
            <a:r>
              <a:rPr lang="en"/>
              <a:t>double int constructor should set the value to n/d where n is the first parameter and d is the second</a:t>
            </a:r>
          </a:p>
          <a:p>
            <a:pPr lvl="0" rtl="0">
              <a:spcBef>
                <a:spcPts val="0"/>
              </a:spcBef>
              <a:buNone/>
            </a:pPr>
            <a:r>
              <a:rPr lang="en"/>
              <a:t>Notice the constructors might need to reduce the fraction.</a:t>
            </a:r>
          </a:p>
          <a:p>
            <a:pPr lv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Methods you need to implement: Math operators</a:t>
            </a:r>
          </a:p>
        </p:txBody>
      </p:sp>
      <p:sp>
        <p:nvSpPr>
          <p:cNvPr id="74" name="Shape 74"/>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Rational operator*(Rational, Rational) which multiplies two rational numbers.  This is written for you.</a:t>
            </a:r>
          </a:p>
          <a:p>
            <a:pPr marL="457200" lvl="0" indent="-228600" rtl="0">
              <a:spcBef>
                <a:spcPts val="0"/>
              </a:spcBef>
            </a:pPr>
            <a:r>
              <a:rPr lang="en"/>
              <a:t>Rational operator/(Rational, Rational) which divides two rational numbers</a:t>
            </a:r>
          </a:p>
          <a:p>
            <a:pPr marL="457200" lvl="0" indent="-228600" rtl="0">
              <a:spcBef>
                <a:spcPts val="0"/>
              </a:spcBef>
            </a:pPr>
            <a:r>
              <a:rPr lang="en"/>
              <a:t>Rational operator+(Rational, Rational) which adds two rational numbers</a:t>
            </a:r>
          </a:p>
          <a:p>
            <a:pPr marL="457200" lvl="0" indent="-228600" rtl="0">
              <a:spcBef>
                <a:spcPts val="0"/>
              </a:spcBef>
            </a:pPr>
            <a:r>
              <a:rPr lang="en"/>
              <a:t>Rational operator-(Rational, Rational) which subtracts two rational numbers</a:t>
            </a:r>
          </a:p>
          <a:p>
            <a:pPr lvl="0" rtl="0">
              <a:spcBef>
                <a:spcPts val="0"/>
              </a:spcBef>
              <a:buNone/>
            </a:pPr>
            <a:r>
              <a:rPr lang="en"/>
              <a:t>These need to use the non-member form as shown in rational.h</a:t>
            </a:r>
          </a:p>
          <a:p>
            <a:pPr lvl="0" rtl="0">
              <a:spcBef>
                <a:spcPts val="0"/>
              </a:spcBef>
              <a:buNone/>
            </a:pPr>
            <a:endParaRPr/>
          </a:p>
          <a:p>
            <a:pPr lvl="0" rt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a:t>Methods you need to implement: comparisons</a:t>
            </a:r>
          </a:p>
        </p:txBody>
      </p:sp>
      <p:sp>
        <p:nvSpPr>
          <p:cNvPr id="80" name="Shape 8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bool operator&lt;(Rational, Rational)</a:t>
            </a:r>
          </a:p>
          <a:p>
            <a:pPr marL="457200" lvl="0" indent="-228600" rtl="0">
              <a:spcBef>
                <a:spcPts val="0"/>
              </a:spcBef>
            </a:pPr>
            <a:r>
              <a:rPr lang="en"/>
              <a:t>bool operator&lt;=(Rational, Rational) </a:t>
            </a:r>
          </a:p>
          <a:p>
            <a:pPr marL="457200" lvl="0" indent="-228600" rtl="0">
              <a:spcBef>
                <a:spcPts val="0"/>
              </a:spcBef>
            </a:pPr>
            <a:r>
              <a:rPr lang="en"/>
              <a:t>bool operator&gt;(Rational, Rational) </a:t>
            </a:r>
          </a:p>
          <a:p>
            <a:pPr marL="457200" lvl="0" indent="-228600" rtl="0">
              <a:spcBef>
                <a:spcPts val="0"/>
              </a:spcBef>
            </a:pPr>
            <a:r>
              <a:rPr lang="en"/>
              <a:t>bool operator&gt;=(Rational, Rational) </a:t>
            </a:r>
          </a:p>
          <a:p>
            <a:pPr marL="457200" lvl="0" indent="-228600" rtl="0">
              <a:spcBef>
                <a:spcPts val="0"/>
              </a:spcBef>
            </a:pPr>
            <a:r>
              <a:rPr lang="en"/>
              <a:t>bool operator==(Rational, Rational) </a:t>
            </a:r>
          </a:p>
          <a:p>
            <a:pPr marL="457200" lvl="0" indent="-228600" rtl="0">
              <a:spcBef>
                <a:spcPts val="0"/>
              </a:spcBef>
            </a:pPr>
            <a:r>
              <a:rPr lang="en"/>
              <a:t>bool operator!=(Rational, Rational)  </a:t>
            </a:r>
          </a:p>
          <a:p>
            <a:pPr lvl="0" rtl="0">
              <a:spcBef>
                <a:spcPts val="0"/>
              </a:spcBef>
              <a:buNone/>
            </a:pPr>
            <a:r>
              <a:rPr lang="en"/>
              <a:t>These need to use the non-member form as shown in rational.h</a:t>
            </a:r>
          </a:p>
          <a:p>
            <a:pPr lvl="0" rtl="0">
              <a:spcBef>
                <a:spcPts val="0"/>
              </a:spcBef>
              <a:buNone/>
            </a:pPr>
            <a:endParaRPr/>
          </a:p>
          <a:p>
            <a:pPr lvl="0" rt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Your code needs to be portable!</a:t>
            </a:r>
          </a:p>
        </p:txBody>
      </p:sp>
      <p:sp>
        <p:nvSpPr>
          <p:cNvPr id="86" name="Shape 86"/>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I have supplied some precompiled code for you to test your program.</a:t>
            </a:r>
          </a:p>
          <a:p>
            <a:pPr marL="457200" lvl="0" indent="-228600" rtl="0">
              <a:spcBef>
                <a:spcPts val="0"/>
              </a:spcBef>
            </a:pPr>
            <a:r>
              <a:rPr lang="en"/>
              <a:t>I have also provided rational.h and rational.cpp to get you started and to be able to run the testing I've set up.  (It fails most of them since you haven't provided your code yet)</a:t>
            </a:r>
          </a:p>
          <a:p>
            <a:pPr marL="457200" lvl="0" indent="-228600" rtl="0">
              <a:spcBef>
                <a:spcPts val="0"/>
              </a:spcBef>
            </a:pPr>
            <a:r>
              <a:rPr lang="en"/>
              <a:t>Your rational.h and rational.cpp need to work with the code I've provided (see NOTES.txt on how to compile and copy the code</a:t>
            </a:r>
          </a:p>
          <a:p>
            <a:pPr marL="457200" lvl="0" indent="-228600">
              <a:spcBef>
                <a:spcPts val="0"/>
              </a:spcBef>
            </a:pPr>
            <a:r>
              <a:rPr lang="en"/>
              <a:t>This is a CGI web based script designed to be run through a browser, but your rational class should work anywhere.  In theory, you can write it and test it in code::blocks (with a main.cpp you write) and move rational.h and rational.cpp to </a:t>
            </a:r>
            <a:r>
              <a:rPr lang="en" u="sng">
                <a:solidFill>
                  <a:schemeClr val="hlink"/>
                </a:solidFill>
                <a:hlinkClick r:id="rId3"/>
              </a:rPr>
              <a:t>www.csit.parkland.edu</a:t>
            </a:r>
            <a:r>
              <a:rPr lang="en"/>
              <a:t>, and compile it into the program already there.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Notes</a:t>
            </a:r>
          </a:p>
        </p:txBody>
      </p:sp>
      <p:sp>
        <p:nvSpPr>
          <p:cNvPr id="92" name="Shape 9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You only need to do the </a:t>
            </a:r>
            <a:r>
              <a:rPr lang="en" b="1"/>
              <a:t>Rational class</a:t>
            </a:r>
            <a:r>
              <a:rPr lang="en"/>
              <a:t>, the object code I've provided does everything else.  </a:t>
            </a:r>
          </a:p>
          <a:p>
            <a:pPr marL="457200" lvl="0" indent="-228600" rtl="0">
              <a:spcBef>
                <a:spcPts val="0"/>
              </a:spcBef>
            </a:pPr>
            <a:r>
              <a:rPr lang="en"/>
              <a:t>If your rational class works, the whole project will work.</a:t>
            </a:r>
          </a:p>
          <a:p>
            <a:pPr marL="457200" lvl="0" indent="-228600" rtl="0">
              <a:spcBef>
                <a:spcPts val="0"/>
              </a:spcBef>
            </a:pPr>
            <a:r>
              <a:rPr lang="en"/>
              <a:t>If your rational class doesn't match the specifications I've set, the code will not compile.  Part of this lab is matching the specifications I've laid out.</a:t>
            </a:r>
          </a:p>
          <a:p>
            <a:pPr marL="457200" lvl="0" indent="-228600">
              <a:spcBef>
                <a:spcPts val="0"/>
              </a:spcBef>
            </a:pPr>
            <a:r>
              <a:rPr lang="en"/>
              <a:t>The web page reports some errors (like on the contstructors) but does not test the math or comparison operators, it just shows the results.</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539</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simple-light-2</vt:lpstr>
      <vt:lpstr>Operator Overloading</vt:lpstr>
      <vt:lpstr>Rational Numbers</vt:lpstr>
      <vt:lpstr>Methods you need to implement: Constructors</vt:lpstr>
      <vt:lpstr>Methods you need to implement: Math operators</vt:lpstr>
      <vt:lpstr>Methods you need to implement: comparisons</vt:lpstr>
      <vt:lpstr>Your code needs to be portable!</vt:lpstr>
      <vt:lpstr>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 Overloading</dc:title>
  <cp:lastModifiedBy>Yongtao Li</cp:lastModifiedBy>
  <cp:revision>2</cp:revision>
  <dcterms:modified xsi:type="dcterms:W3CDTF">2017-03-14T19:56:39Z</dcterms:modified>
</cp:coreProperties>
</file>