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it.parkland.edu/~kurban/permanent/cpp-examples/queueLa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it.parkland.edu/~kurban/permanent/cpp-examples/queueLab/queu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Queue Parser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do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Use the code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http://www.csit.parkland.edu/~kurban/permanent/cpp-examples/queueLab/</a:t>
            </a:r>
            <a:r>
              <a:rPr lang="en" sz="1400">
                <a:solidFill>
                  <a:schemeClr val="dk1"/>
                </a:solidFill>
              </a:rPr>
              <a:t> as a start.  Click on the 'queue.html' file to see it work.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Write a c++ cgi script that will parse a program that's passed into it and act of the results.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The program is a new, simple language it made up that works with a single queue.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You will need a queue (either my code or from the STL)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You will perform the operations specified based on the program submitted.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You won't need to change queue.html, only the c++ code.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run it at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http://www.csit.parkland.edu/~kurban/permanent/cpp-examples/queueLab/queue.html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more instructions at this location.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Samples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give the results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Welcome to the jungle 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Ken Urban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in the program: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Welcome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to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the 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jungle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in the program: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Welcome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to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the 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jungle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PUSH book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 give the results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 the jungle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jungle book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Ken Urban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803300" y="2592925"/>
            <a:ext cx="2508300" cy="1347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Notice that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"/>
              <a:t> does not destroy the queue!</a:t>
            </a:r>
          </a:p>
        </p:txBody>
      </p:sp>
      <p:cxnSp>
        <p:nvCxnSpPr>
          <p:cNvPr id="83" name="Shape 83"/>
          <p:cNvCxnSpPr/>
          <p:nvPr/>
        </p:nvCxnSpPr>
        <p:spPr>
          <a:xfrm flipH="1" rot="10800000">
            <a:off x="974475" y="1838750"/>
            <a:ext cx="38301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 flipH="1" rot="10800000">
            <a:off x="923625" y="2109975"/>
            <a:ext cx="383010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 flipH="1" rot="10800000">
            <a:off x="1076150" y="2381050"/>
            <a:ext cx="3592800" cy="16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to start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main.cpp</a:t>
            </a:r>
            <a:r>
              <a:rPr lang="en"/>
              <a:t>  I've written a function called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printProgram()</a:t>
            </a:r>
            <a:r>
              <a:rPr lang="en"/>
              <a:t> which takes the 'program' and splits it up into individual 'lines' from the program submitted via the web.  To start, you can copy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printProgram()</a:t>
            </a:r>
            <a:r>
              <a:rPr lang="en"/>
              <a:t>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parseProgram() </a:t>
            </a:r>
            <a:r>
              <a:rPr lang="en"/>
              <a:t>and add the code that figures out what each line is asking you to do and then do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code you add might look something like: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 (line == "POP") /// what the line is asking to do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theQueue.pop(); /// do it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Turn in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Turn in a link to the working URL in the message area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submit one of the parsed programs you tested as an attachment.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