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A7AC51-A841-4A3D-B05C-4A1241ABDE1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7A576F-80E6-4AB9-8648-3330BD4E1D26}">
      <dgm:prSet phldrT="[Text]"/>
      <dgm:spPr/>
      <dgm:t>
        <a:bodyPr/>
        <a:lstStyle/>
        <a:p>
          <a:r>
            <a:rPr lang="en-US" dirty="0" smtClean="0"/>
            <a:t>Numbering system</a:t>
          </a:r>
          <a:endParaRPr lang="en-US" dirty="0"/>
        </a:p>
      </dgm:t>
    </dgm:pt>
    <dgm:pt modelId="{13E35086-0CBA-4AE7-B8EB-E00C433AC28A}" type="parTrans" cxnId="{6BD2493F-CA6E-4D80-8F6C-CC002EA8CAB7}">
      <dgm:prSet/>
      <dgm:spPr/>
      <dgm:t>
        <a:bodyPr/>
        <a:lstStyle/>
        <a:p>
          <a:endParaRPr lang="en-US"/>
        </a:p>
      </dgm:t>
    </dgm:pt>
    <dgm:pt modelId="{2CCD9622-B27E-401A-BAC1-11AF0AEB8BF2}" type="sibTrans" cxnId="{6BD2493F-CA6E-4D80-8F6C-CC002EA8CAB7}">
      <dgm:prSet/>
      <dgm:spPr/>
      <dgm:t>
        <a:bodyPr/>
        <a:lstStyle/>
        <a:p>
          <a:endParaRPr lang="en-US"/>
        </a:p>
      </dgm:t>
    </dgm:pt>
    <dgm:pt modelId="{E74AB7C5-9A7B-4B8A-8E16-C6CDA4B4B025}">
      <dgm:prSet phldrT="[Text]"/>
      <dgm:spPr/>
      <dgm:t>
        <a:bodyPr/>
        <a:lstStyle/>
        <a:p>
          <a:r>
            <a:rPr lang="en-US" dirty="0" smtClean="0"/>
            <a:t>Non positional numbering system</a:t>
          </a:r>
          <a:endParaRPr lang="en-US" dirty="0"/>
        </a:p>
      </dgm:t>
    </dgm:pt>
    <dgm:pt modelId="{3F27D893-670C-42B1-81D0-FCDC93F500F0}" type="parTrans" cxnId="{96D39FB6-0A10-4BCF-A4F0-ABC7D2A8C968}">
      <dgm:prSet/>
      <dgm:spPr/>
      <dgm:t>
        <a:bodyPr/>
        <a:lstStyle/>
        <a:p>
          <a:endParaRPr lang="en-US"/>
        </a:p>
      </dgm:t>
    </dgm:pt>
    <dgm:pt modelId="{8F8416D5-AA3C-46DE-87F0-A6311DD63534}" type="sibTrans" cxnId="{96D39FB6-0A10-4BCF-A4F0-ABC7D2A8C968}">
      <dgm:prSet/>
      <dgm:spPr/>
      <dgm:t>
        <a:bodyPr/>
        <a:lstStyle/>
        <a:p>
          <a:endParaRPr lang="en-US"/>
        </a:p>
      </dgm:t>
    </dgm:pt>
    <dgm:pt modelId="{1FB3614D-AB5E-4373-8717-E09A9E727E94}">
      <dgm:prSet phldrT="[Text]"/>
      <dgm:spPr/>
      <dgm:t>
        <a:bodyPr/>
        <a:lstStyle/>
        <a:p>
          <a:r>
            <a:rPr lang="en-US" dirty="0" smtClean="0"/>
            <a:t>Positional numbering system</a:t>
          </a:r>
          <a:endParaRPr lang="en-US" dirty="0"/>
        </a:p>
      </dgm:t>
    </dgm:pt>
    <dgm:pt modelId="{93F49838-2530-487E-9D2F-9DDCB02B409C}" type="parTrans" cxnId="{D413AB3C-EC7C-4035-940C-911D03BD2E3C}">
      <dgm:prSet/>
      <dgm:spPr/>
      <dgm:t>
        <a:bodyPr/>
        <a:lstStyle/>
        <a:p>
          <a:endParaRPr lang="en-US"/>
        </a:p>
      </dgm:t>
    </dgm:pt>
    <dgm:pt modelId="{22F5DCBE-AC1F-462A-A89F-8382D5D4F8F0}" type="sibTrans" cxnId="{D413AB3C-EC7C-4035-940C-911D03BD2E3C}">
      <dgm:prSet/>
      <dgm:spPr/>
      <dgm:t>
        <a:bodyPr/>
        <a:lstStyle/>
        <a:p>
          <a:endParaRPr lang="en-US"/>
        </a:p>
      </dgm:t>
    </dgm:pt>
    <dgm:pt modelId="{0351271F-B324-405A-AB72-D4ED34B5C0C1}" type="pres">
      <dgm:prSet presAssocID="{91A7AC51-A841-4A3D-B05C-4A1241ABDE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02E41F7-DCEB-481B-B604-F314A278F42F}" type="pres">
      <dgm:prSet presAssocID="{7B7A576F-80E6-4AB9-8648-3330BD4E1D26}" presName="hierRoot1" presStyleCnt="0">
        <dgm:presLayoutVars>
          <dgm:hierBranch val="init"/>
        </dgm:presLayoutVars>
      </dgm:prSet>
      <dgm:spPr/>
    </dgm:pt>
    <dgm:pt modelId="{314AF288-9A1F-4BEB-BDB0-8125CA554807}" type="pres">
      <dgm:prSet presAssocID="{7B7A576F-80E6-4AB9-8648-3330BD4E1D26}" presName="rootComposite1" presStyleCnt="0"/>
      <dgm:spPr/>
    </dgm:pt>
    <dgm:pt modelId="{88E91387-F7F3-4693-800C-BC86652FED3F}" type="pres">
      <dgm:prSet presAssocID="{7B7A576F-80E6-4AB9-8648-3330BD4E1D2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05A5D-0123-4040-9E9F-E1724466281C}" type="pres">
      <dgm:prSet presAssocID="{7B7A576F-80E6-4AB9-8648-3330BD4E1D2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34EAE34-525D-4D95-91E8-14CED246BED4}" type="pres">
      <dgm:prSet presAssocID="{7B7A576F-80E6-4AB9-8648-3330BD4E1D26}" presName="hierChild2" presStyleCnt="0"/>
      <dgm:spPr/>
    </dgm:pt>
    <dgm:pt modelId="{E118C208-E288-447F-9566-61620D4A042B}" type="pres">
      <dgm:prSet presAssocID="{3F27D893-670C-42B1-81D0-FCDC93F500F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B0E1F8C-57F6-4182-97B6-95EB701E51D2}" type="pres">
      <dgm:prSet presAssocID="{E74AB7C5-9A7B-4B8A-8E16-C6CDA4B4B025}" presName="hierRoot2" presStyleCnt="0">
        <dgm:presLayoutVars>
          <dgm:hierBranch val="init"/>
        </dgm:presLayoutVars>
      </dgm:prSet>
      <dgm:spPr/>
    </dgm:pt>
    <dgm:pt modelId="{18442B26-E8B6-47AC-AE8B-E3555658CF91}" type="pres">
      <dgm:prSet presAssocID="{E74AB7C5-9A7B-4B8A-8E16-C6CDA4B4B025}" presName="rootComposite" presStyleCnt="0"/>
      <dgm:spPr/>
    </dgm:pt>
    <dgm:pt modelId="{2B5F85FA-48F2-4FCD-9488-4243DA2CFCEE}" type="pres">
      <dgm:prSet presAssocID="{E74AB7C5-9A7B-4B8A-8E16-C6CDA4B4B02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68522E-AF33-4286-9221-5D2853314BA7}" type="pres">
      <dgm:prSet presAssocID="{E74AB7C5-9A7B-4B8A-8E16-C6CDA4B4B025}" presName="rootConnector" presStyleLbl="node2" presStyleIdx="0" presStyleCnt="2"/>
      <dgm:spPr/>
      <dgm:t>
        <a:bodyPr/>
        <a:lstStyle/>
        <a:p>
          <a:endParaRPr lang="en-US"/>
        </a:p>
      </dgm:t>
    </dgm:pt>
    <dgm:pt modelId="{787FEDE1-5AAF-433E-8687-AF66A86C10A6}" type="pres">
      <dgm:prSet presAssocID="{E74AB7C5-9A7B-4B8A-8E16-C6CDA4B4B025}" presName="hierChild4" presStyleCnt="0"/>
      <dgm:spPr/>
    </dgm:pt>
    <dgm:pt modelId="{4B1326FB-6B08-40DB-8676-CB6F8730022E}" type="pres">
      <dgm:prSet presAssocID="{E74AB7C5-9A7B-4B8A-8E16-C6CDA4B4B025}" presName="hierChild5" presStyleCnt="0"/>
      <dgm:spPr/>
    </dgm:pt>
    <dgm:pt modelId="{A11904D5-65E6-423C-818E-CD2792172B12}" type="pres">
      <dgm:prSet presAssocID="{93F49838-2530-487E-9D2F-9DDCB02B409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572B4BD-D71A-4869-82B3-E6F2D08000E3}" type="pres">
      <dgm:prSet presAssocID="{1FB3614D-AB5E-4373-8717-E09A9E727E94}" presName="hierRoot2" presStyleCnt="0">
        <dgm:presLayoutVars>
          <dgm:hierBranch val="init"/>
        </dgm:presLayoutVars>
      </dgm:prSet>
      <dgm:spPr/>
    </dgm:pt>
    <dgm:pt modelId="{5840AAE4-555B-4867-A51E-1F6B5981DDC4}" type="pres">
      <dgm:prSet presAssocID="{1FB3614D-AB5E-4373-8717-E09A9E727E94}" presName="rootComposite" presStyleCnt="0"/>
      <dgm:spPr/>
    </dgm:pt>
    <dgm:pt modelId="{78577273-9A46-4930-99F3-5A66E6C58013}" type="pres">
      <dgm:prSet presAssocID="{1FB3614D-AB5E-4373-8717-E09A9E727E9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839595-6FA1-4BCB-80C4-58CCBEDB8662}" type="pres">
      <dgm:prSet presAssocID="{1FB3614D-AB5E-4373-8717-E09A9E727E94}" presName="rootConnector" presStyleLbl="node2" presStyleIdx="1" presStyleCnt="2"/>
      <dgm:spPr/>
      <dgm:t>
        <a:bodyPr/>
        <a:lstStyle/>
        <a:p>
          <a:endParaRPr lang="en-US"/>
        </a:p>
      </dgm:t>
    </dgm:pt>
    <dgm:pt modelId="{5DC1E347-38E7-448D-B91A-CDD360226ADA}" type="pres">
      <dgm:prSet presAssocID="{1FB3614D-AB5E-4373-8717-E09A9E727E94}" presName="hierChild4" presStyleCnt="0"/>
      <dgm:spPr/>
    </dgm:pt>
    <dgm:pt modelId="{84920B8E-6EC2-4A8F-905F-6BACE3F88496}" type="pres">
      <dgm:prSet presAssocID="{1FB3614D-AB5E-4373-8717-E09A9E727E94}" presName="hierChild5" presStyleCnt="0"/>
      <dgm:spPr/>
    </dgm:pt>
    <dgm:pt modelId="{8C096201-E5E6-491A-A3A4-394103849637}" type="pres">
      <dgm:prSet presAssocID="{7B7A576F-80E6-4AB9-8648-3330BD4E1D26}" presName="hierChild3" presStyleCnt="0"/>
      <dgm:spPr/>
    </dgm:pt>
  </dgm:ptLst>
  <dgm:cxnLst>
    <dgm:cxn modelId="{AA714539-8383-45D6-B52F-21D00EE95775}" type="presOf" srcId="{1FB3614D-AB5E-4373-8717-E09A9E727E94}" destId="{78577273-9A46-4930-99F3-5A66E6C58013}" srcOrd="0" destOrd="0" presId="urn:microsoft.com/office/officeart/2005/8/layout/orgChart1"/>
    <dgm:cxn modelId="{AD3B554A-8ADA-448D-A396-F1093D9923E1}" type="presOf" srcId="{93F49838-2530-487E-9D2F-9DDCB02B409C}" destId="{A11904D5-65E6-423C-818E-CD2792172B12}" srcOrd="0" destOrd="0" presId="urn:microsoft.com/office/officeart/2005/8/layout/orgChart1"/>
    <dgm:cxn modelId="{9F62113E-5255-456D-A797-20F1348095BC}" type="presOf" srcId="{7B7A576F-80E6-4AB9-8648-3330BD4E1D26}" destId="{22105A5D-0123-4040-9E9F-E1724466281C}" srcOrd="1" destOrd="0" presId="urn:microsoft.com/office/officeart/2005/8/layout/orgChart1"/>
    <dgm:cxn modelId="{B8D2FA16-BE19-417E-94DC-0CA9E3A6B873}" type="presOf" srcId="{7B7A576F-80E6-4AB9-8648-3330BD4E1D26}" destId="{88E91387-F7F3-4693-800C-BC86652FED3F}" srcOrd="0" destOrd="0" presId="urn:microsoft.com/office/officeart/2005/8/layout/orgChart1"/>
    <dgm:cxn modelId="{C0F98961-F39B-4272-91AD-7A5B9ED31F04}" type="presOf" srcId="{91A7AC51-A841-4A3D-B05C-4A1241ABDE16}" destId="{0351271F-B324-405A-AB72-D4ED34B5C0C1}" srcOrd="0" destOrd="0" presId="urn:microsoft.com/office/officeart/2005/8/layout/orgChart1"/>
    <dgm:cxn modelId="{96D39FB6-0A10-4BCF-A4F0-ABC7D2A8C968}" srcId="{7B7A576F-80E6-4AB9-8648-3330BD4E1D26}" destId="{E74AB7C5-9A7B-4B8A-8E16-C6CDA4B4B025}" srcOrd="0" destOrd="0" parTransId="{3F27D893-670C-42B1-81D0-FCDC93F500F0}" sibTransId="{8F8416D5-AA3C-46DE-87F0-A6311DD63534}"/>
    <dgm:cxn modelId="{5023E4FB-C0B7-49EA-AF77-CEB95B1AD152}" type="presOf" srcId="{E74AB7C5-9A7B-4B8A-8E16-C6CDA4B4B025}" destId="{D668522E-AF33-4286-9221-5D2853314BA7}" srcOrd="1" destOrd="0" presId="urn:microsoft.com/office/officeart/2005/8/layout/orgChart1"/>
    <dgm:cxn modelId="{BC9616F5-95E5-4F31-9818-C9C55D7AE77F}" type="presOf" srcId="{3F27D893-670C-42B1-81D0-FCDC93F500F0}" destId="{E118C208-E288-447F-9566-61620D4A042B}" srcOrd="0" destOrd="0" presId="urn:microsoft.com/office/officeart/2005/8/layout/orgChart1"/>
    <dgm:cxn modelId="{6BD2493F-CA6E-4D80-8F6C-CC002EA8CAB7}" srcId="{91A7AC51-A841-4A3D-B05C-4A1241ABDE16}" destId="{7B7A576F-80E6-4AB9-8648-3330BD4E1D26}" srcOrd="0" destOrd="0" parTransId="{13E35086-0CBA-4AE7-B8EB-E00C433AC28A}" sibTransId="{2CCD9622-B27E-401A-BAC1-11AF0AEB8BF2}"/>
    <dgm:cxn modelId="{F4B59000-27DD-437B-B7E0-ACF05533B92C}" type="presOf" srcId="{1FB3614D-AB5E-4373-8717-E09A9E727E94}" destId="{F5839595-6FA1-4BCB-80C4-58CCBEDB8662}" srcOrd="1" destOrd="0" presId="urn:microsoft.com/office/officeart/2005/8/layout/orgChart1"/>
    <dgm:cxn modelId="{D413AB3C-EC7C-4035-940C-911D03BD2E3C}" srcId="{7B7A576F-80E6-4AB9-8648-3330BD4E1D26}" destId="{1FB3614D-AB5E-4373-8717-E09A9E727E94}" srcOrd="1" destOrd="0" parTransId="{93F49838-2530-487E-9D2F-9DDCB02B409C}" sibTransId="{22F5DCBE-AC1F-462A-A89F-8382D5D4F8F0}"/>
    <dgm:cxn modelId="{2AC1D59B-40E7-4DD6-8D12-C4CF383377E3}" type="presOf" srcId="{E74AB7C5-9A7B-4B8A-8E16-C6CDA4B4B025}" destId="{2B5F85FA-48F2-4FCD-9488-4243DA2CFCEE}" srcOrd="0" destOrd="0" presId="urn:microsoft.com/office/officeart/2005/8/layout/orgChart1"/>
    <dgm:cxn modelId="{B536869A-DA2D-44BC-A283-9032209815E4}" type="presParOf" srcId="{0351271F-B324-405A-AB72-D4ED34B5C0C1}" destId="{E02E41F7-DCEB-481B-B604-F314A278F42F}" srcOrd="0" destOrd="0" presId="urn:microsoft.com/office/officeart/2005/8/layout/orgChart1"/>
    <dgm:cxn modelId="{7AC8C331-6963-452D-9DA6-0E4F812D4A5C}" type="presParOf" srcId="{E02E41F7-DCEB-481B-B604-F314A278F42F}" destId="{314AF288-9A1F-4BEB-BDB0-8125CA554807}" srcOrd="0" destOrd="0" presId="urn:microsoft.com/office/officeart/2005/8/layout/orgChart1"/>
    <dgm:cxn modelId="{12041EAB-A5C5-4670-B1EC-CA278CD45CF0}" type="presParOf" srcId="{314AF288-9A1F-4BEB-BDB0-8125CA554807}" destId="{88E91387-F7F3-4693-800C-BC86652FED3F}" srcOrd="0" destOrd="0" presId="urn:microsoft.com/office/officeart/2005/8/layout/orgChart1"/>
    <dgm:cxn modelId="{50F5C3D2-213E-43CA-8D63-9386C98E8C78}" type="presParOf" srcId="{314AF288-9A1F-4BEB-BDB0-8125CA554807}" destId="{22105A5D-0123-4040-9E9F-E1724466281C}" srcOrd="1" destOrd="0" presId="urn:microsoft.com/office/officeart/2005/8/layout/orgChart1"/>
    <dgm:cxn modelId="{1372E5F3-0779-4930-B66B-50E1626212AB}" type="presParOf" srcId="{E02E41F7-DCEB-481B-B604-F314A278F42F}" destId="{D34EAE34-525D-4D95-91E8-14CED246BED4}" srcOrd="1" destOrd="0" presId="urn:microsoft.com/office/officeart/2005/8/layout/orgChart1"/>
    <dgm:cxn modelId="{00696F1C-1D6D-4692-BBAB-F442A36AB7FE}" type="presParOf" srcId="{D34EAE34-525D-4D95-91E8-14CED246BED4}" destId="{E118C208-E288-447F-9566-61620D4A042B}" srcOrd="0" destOrd="0" presId="urn:microsoft.com/office/officeart/2005/8/layout/orgChart1"/>
    <dgm:cxn modelId="{DDA8606D-97C3-4A70-8A1D-17FF531F6CCA}" type="presParOf" srcId="{D34EAE34-525D-4D95-91E8-14CED246BED4}" destId="{CB0E1F8C-57F6-4182-97B6-95EB701E51D2}" srcOrd="1" destOrd="0" presId="urn:microsoft.com/office/officeart/2005/8/layout/orgChart1"/>
    <dgm:cxn modelId="{23EB5097-E473-42A7-B10F-A6F2D618EE0D}" type="presParOf" srcId="{CB0E1F8C-57F6-4182-97B6-95EB701E51D2}" destId="{18442B26-E8B6-47AC-AE8B-E3555658CF91}" srcOrd="0" destOrd="0" presId="urn:microsoft.com/office/officeart/2005/8/layout/orgChart1"/>
    <dgm:cxn modelId="{AE002CCA-D483-42AB-9C1B-ACB165BE76C8}" type="presParOf" srcId="{18442B26-E8B6-47AC-AE8B-E3555658CF91}" destId="{2B5F85FA-48F2-4FCD-9488-4243DA2CFCEE}" srcOrd="0" destOrd="0" presId="urn:microsoft.com/office/officeart/2005/8/layout/orgChart1"/>
    <dgm:cxn modelId="{F6CDA55A-71CE-478F-B448-CDF1C405DE46}" type="presParOf" srcId="{18442B26-E8B6-47AC-AE8B-E3555658CF91}" destId="{D668522E-AF33-4286-9221-5D2853314BA7}" srcOrd="1" destOrd="0" presId="urn:microsoft.com/office/officeart/2005/8/layout/orgChart1"/>
    <dgm:cxn modelId="{65CCC094-9C4A-445F-9EC6-6742C554F449}" type="presParOf" srcId="{CB0E1F8C-57F6-4182-97B6-95EB701E51D2}" destId="{787FEDE1-5AAF-433E-8687-AF66A86C10A6}" srcOrd="1" destOrd="0" presId="urn:microsoft.com/office/officeart/2005/8/layout/orgChart1"/>
    <dgm:cxn modelId="{B0C1F5CB-D6F5-4072-91D5-C5CA5A713885}" type="presParOf" srcId="{CB0E1F8C-57F6-4182-97B6-95EB701E51D2}" destId="{4B1326FB-6B08-40DB-8676-CB6F8730022E}" srcOrd="2" destOrd="0" presId="urn:microsoft.com/office/officeart/2005/8/layout/orgChart1"/>
    <dgm:cxn modelId="{9189FEDF-3E21-455E-89B8-E8D935C1049B}" type="presParOf" srcId="{D34EAE34-525D-4D95-91E8-14CED246BED4}" destId="{A11904D5-65E6-423C-818E-CD2792172B12}" srcOrd="2" destOrd="0" presId="urn:microsoft.com/office/officeart/2005/8/layout/orgChart1"/>
    <dgm:cxn modelId="{09010CB7-521C-420E-BFEB-B52F6D244350}" type="presParOf" srcId="{D34EAE34-525D-4D95-91E8-14CED246BED4}" destId="{D572B4BD-D71A-4869-82B3-E6F2D08000E3}" srcOrd="3" destOrd="0" presId="urn:microsoft.com/office/officeart/2005/8/layout/orgChart1"/>
    <dgm:cxn modelId="{8B02DAC4-E92C-4F51-B971-CDD1D50CC7D4}" type="presParOf" srcId="{D572B4BD-D71A-4869-82B3-E6F2D08000E3}" destId="{5840AAE4-555B-4867-A51E-1F6B5981DDC4}" srcOrd="0" destOrd="0" presId="urn:microsoft.com/office/officeart/2005/8/layout/orgChart1"/>
    <dgm:cxn modelId="{3CE435AA-C314-441A-82B8-D2DBCC8F5599}" type="presParOf" srcId="{5840AAE4-555B-4867-A51E-1F6B5981DDC4}" destId="{78577273-9A46-4930-99F3-5A66E6C58013}" srcOrd="0" destOrd="0" presId="urn:microsoft.com/office/officeart/2005/8/layout/orgChart1"/>
    <dgm:cxn modelId="{25FE253D-16D5-474D-A467-7A9F76760607}" type="presParOf" srcId="{5840AAE4-555B-4867-A51E-1F6B5981DDC4}" destId="{F5839595-6FA1-4BCB-80C4-58CCBEDB8662}" srcOrd="1" destOrd="0" presId="urn:microsoft.com/office/officeart/2005/8/layout/orgChart1"/>
    <dgm:cxn modelId="{06452318-8A03-44FA-AD8F-E85B4809191B}" type="presParOf" srcId="{D572B4BD-D71A-4869-82B3-E6F2D08000E3}" destId="{5DC1E347-38E7-448D-B91A-CDD360226ADA}" srcOrd="1" destOrd="0" presId="urn:microsoft.com/office/officeart/2005/8/layout/orgChart1"/>
    <dgm:cxn modelId="{6C9073A7-54C7-4790-A028-234B192C3368}" type="presParOf" srcId="{D572B4BD-D71A-4869-82B3-E6F2D08000E3}" destId="{84920B8E-6EC2-4A8F-905F-6BACE3F88496}" srcOrd="2" destOrd="0" presId="urn:microsoft.com/office/officeart/2005/8/layout/orgChart1"/>
    <dgm:cxn modelId="{9171A846-0331-47B5-B297-F68451C81618}" type="presParOf" srcId="{E02E41F7-DCEB-481B-B604-F314A278F42F}" destId="{8C096201-E5E6-491A-A3A4-3941038496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C3-E4EA-437A-8515-CE313DD32FB8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1810-90EE-4C7A-8FFB-1FEBE9A8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C3-E4EA-437A-8515-CE313DD32FB8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1810-90EE-4C7A-8FFB-1FEBE9A8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C3-E4EA-437A-8515-CE313DD32FB8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1810-90EE-4C7A-8FFB-1FEBE9A8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C3-E4EA-437A-8515-CE313DD32FB8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1810-90EE-4C7A-8FFB-1FEBE9A8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2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C3-E4EA-437A-8515-CE313DD32FB8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1810-90EE-4C7A-8FFB-1FEBE9A8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C3-E4EA-437A-8515-CE313DD32FB8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1810-90EE-4C7A-8FFB-1FEBE9A8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1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C3-E4EA-437A-8515-CE313DD32FB8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1810-90EE-4C7A-8FFB-1FEBE9A8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3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C3-E4EA-437A-8515-CE313DD32FB8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1810-90EE-4C7A-8FFB-1FEBE9A8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C3-E4EA-437A-8515-CE313DD32FB8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1810-90EE-4C7A-8FFB-1FEBE9A8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C3-E4EA-437A-8515-CE313DD32FB8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1810-90EE-4C7A-8FFB-1FEBE9A8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7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C3-E4EA-437A-8515-CE313DD32FB8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1810-90EE-4C7A-8FFB-1FEBE9A8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AC3-E4EA-437A-8515-CE313DD32FB8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1810-90EE-4C7A-8FFB-1FEBE9A8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0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Numbering system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9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Numbering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501"/>
            <a:ext cx="10515600" cy="4737462"/>
          </a:xfrm>
        </p:spPr>
        <p:txBody>
          <a:bodyPr/>
          <a:lstStyle/>
          <a:p>
            <a:r>
              <a:rPr lang="en-US" dirty="0" smtClean="0"/>
              <a:t>It defines the set of values used to represent quantity</a:t>
            </a:r>
          </a:p>
          <a:p>
            <a:r>
              <a:rPr lang="en-US" dirty="0" smtClean="0"/>
              <a:t>There are two types of numbering systems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32530100"/>
              </p:ext>
            </p:extLst>
          </p:nvPr>
        </p:nvGraphicFramePr>
        <p:xfrm>
          <a:off x="3371913" y="3177766"/>
          <a:ext cx="5002543" cy="2263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30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Number system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287897"/>
              </p:ext>
            </p:extLst>
          </p:nvPr>
        </p:nvGraphicFramePr>
        <p:xfrm>
          <a:off x="2705100" y="1825625"/>
          <a:ext cx="6934200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1579620"/>
                <a:gridCol w="868884"/>
                <a:gridCol w="39141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Serial no.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Name of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of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0,1,2,3,4,5,6,7,8,9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0,1,2,3,4,5,6,7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0,1,2,3,4,5,6,7,8,9,10,A,B,C,D,F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99114" y="4676503"/>
            <a:ext cx="47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Positional number system has a </a:t>
            </a:r>
            <a:r>
              <a:rPr lang="en-US" dirty="0" smtClean="0">
                <a:solidFill>
                  <a:srgbClr val="FF0000"/>
                </a:solidFill>
              </a:rPr>
              <a:t>base</a:t>
            </a:r>
            <a:r>
              <a:rPr lang="en-US" dirty="0" smtClean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3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OF ONE FORM TO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Decimal to binary</a:t>
            </a:r>
          </a:p>
          <a:p>
            <a:r>
              <a:rPr lang="en-US" dirty="0" smtClean="0"/>
              <a:t>Binary to decimal</a:t>
            </a:r>
          </a:p>
          <a:p>
            <a:r>
              <a:rPr lang="en-US" dirty="0" smtClean="0"/>
              <a:t>Hexadecimal to binary</a:t>
            </a:r>
          </a:p>
          <a:p>
            <a:r>
              <a:rPr lang="en-US" dirty="0" smtClean="0"/>
              <a:t>Binary to hexadecimal </a:t>
            </a:r>
          </a:p>
          <a:p>
            <a:r>
              <a:rPr lang="en-US" dirty="0" smtClean="0"/>
              <a:t>Binary to octal</a:t>
            </a:r>
          </a:p>
          <a:p>
            <a:r>
              <a:rPr lang="en-US" dirty="0" smtClean="0"/>
              <a:t>Octal to hexadecimal</a:t>
            </a:r>
          </a:p>
          <a:p>
            <a:r>
              <a:rPr lang="en-US" dirty="0" smtClean="0"/>
              <a:t>Octal to decimal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1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to decimal </a:t>
            </a:r>
            <a:r>
              <a:rPr lang="en-US" dirty="0"/>
              <a:t>10111100, </a:t>
            </a:r>
            <a:r>
              <a:rPr lang="en-US" dirty="0" smtClean="0"/>
              <a:t>011110111111,</a:t>
            </a:r>
            <a:r>
              <a:rPr lang="en-US" dirty="0"/>
              <a:t> </a:t>
            </a:r>
            <a:r>
              <a:rPr lang="en-US" dirty="0" smtClean="0"/>
              <a:t>001010111001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969417"/>
              </p:ext>
            </p:extLst>
          </p:nvPr>
        </p:nvGraphicFramePr>
        <p:xfrm>
          <a:off x="1273628" y="1690688"/>
          <a:ext cx="934719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015"/>
                <a:gridCol w="719015"/>
                <a:gridCol w="719015"/>
                <a:gridCol w="719015"/>
                <a:gridCol w="719015"/>
                <a:gridCol w="719015"/>
                <a:gridCol w="719015"/>
                <a:gridCol w="719015"/>
                <a:gridCol w="719015"/>
                <a:gridCol w="719015"/>
                <a:gridCol w="719015"/>
                <a:gridCol w="719015"/>
                <a:gridCol w="71901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73628" y="6344992"/>
            <a:ext cx="669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http://www.rapidtables.com/convert/number/binary-to-decimal.htm</a:t>
            </a:r>
          </a:p>
        </p:txBody>
      </p:sp>
    </p:spTree>
    <p:extLst>
      <p:ext uri="{BB962C8B-B14F-4D97-AF65-F5344CB8AC3E}">
        <p14:creationId xmlns:p14="http://schemas.microsoft.com/office/powerpoint/2010/main" val="125198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</a:t>
            </a:r>
            <a:r>
              <a:rPr lang="en-US" dirty="0" smtClean="0"/>
              <a:t>binary 245,166,566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834105"/>
              </p:ext>
            </p:extLst>
          </p:nvPr>
        </p:nvGraphicFramePr>
        <p:xfrm>
          <a:off x="1234991" y="1690688"/>
          <a:ext cx="830862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862"/>
                <a:gridCol w="830862"/>
                <a:gridCol w="830862"/>
                <a:gridCol w="830862"/>
                <a:gridCol w="830862"/>
                <a:gridCol w="830862"/>
                <a:gridCol w="830862"/>
                <a:gridCol w="830862"/>
                <a:gridCol w="830862"/>
                <a:gridCol w="83086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2**0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245-128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117-64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53-32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128-166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38-32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566-512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54-32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34991" y="6183086"/>
            <a:ext cx="667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http://www.rapidtables.com/convert/number/decimal-to-binary.htm</a:t>
            </a:r>
          </a:p>
        </p:txBody>
      </p:sp>
    </p:spTree>
    <p:extLst>
      <p:ext uri="{BB962C8B-B14F-4D97-AF65-F5344CB8AC3E}">
        <p14:creationId xmlns:p14="http://schemas.microsoft.com/office/powerpoint/2010/main" val="153362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</a:t>
            </a:r>
            <a:r>
              <a:rPr lang="en-US" dirty="0" smtClean="0"/>
              <a:t>(to binary) to decimal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42983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101011001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001010011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6410642"/>
            <a:ext cx="343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http://coderstoolbox.net/number/</a:t>
            </a:r>
          </a:p>
        </p:txBody>
      </p:sp>
    </p:spTree>
    <p:extLst>
      <p:ext uri="{BB962C8B-B14F-4D97-AF65-F5344CB8AC3E}">
        <p14:creationId xmlns:p14="http://schemas.microsoft.com/office/powerpoint/2010/main" val="85398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</a:t>
            </a:r>
            <a:r>
              <a:rPr lang="en-US" dirty="0"/>
              <a:t>adecimal</a:t>
            </a:r>
            <a:r>
              <a:rPr lang="en-US" dirty="0" smtClean="0"/>
              <a:t> </a:t>
            </a:r>
            <a:r>
              <a:rPr lang="en-US" dirty="0" smtClean="0"/>
              <a:t>(to </a:t>
            </a:r>
            <a:r>
              <a:rPr lang="en-US" dirty="0" smtClean="0"/>
              <a:t>binary) to decimal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11451"/>
              </p:ext>
            </p:extLst>
          </p:nvPr>
        </p:nvGraphicFramePr>
        <p:xfrm>
          <a:off x="1309321" y="1786257"/>
          <a:ext cx="356012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55"/>
                <a:gridCol w="17222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920415"/>
              </p:ext>
            </p:extLst>
          </p:nvPr>
        </p:nvGraphicFramePr>
        <p:xfrm>
          <a:off x="6096000" y="1786257"/>
          <a:ext cx="3541353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765"/>
                <a:gridCol w="1715588"/>
              </a:tblGrid>
              <a:tr h="314004">
                <a:tc>
                  <a:txBody>
                    <a:bodyPr/>
                    <a:lstStyle/>
                    <a:p>
                      <a:r>
                        <a:rPr lang="en-US" dirty="0" smtClean="0"/>
                        <a:t>Hex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07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7BF</a:t>
            </a:r>
          </a:p>
          <a:p>
            <a:r>
              <a:rPr lang="en-US" dirty="0" smtClean="0"/>
              <a:t>011110111111</a:t>
            </a:r>
          </a:p>
          <a:p>
            <a:r>
              <a:rPr lang="en-US" dirty="0" smtClean="0"/>
              <a:t>2B9</a:t>
            </a:r>
          </a:p>
          <a:p>
            <a:r>
              <a:rPr lang="en-US" dirty="0" smtClean="0"/>
              <a:t>001010111001</a:t>
            </a:r>
          </a:p>
          <a:p>
            <a:endParaRPr lang="en-US" dirty="0"/>
          </a:p>
          <a:p>
            <a:r>
              <a:rPr lang="en-US" dirty="0" smtClean="0"/>
              <a:t>Hex=&gt; Binary =&gt; Octal</a:t>
            </a:r>
          </a:p>
          <a:p>
            <a:r>
              <a:rPr lang="en-US" dirty="0" smtClean="0"/>
              <a:t>6A4=&gt; 011 010 100 100 =&gt; 3244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63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449</Words>
  <Application>Microsoft Office PowerPoint</Application>
  <PresentationFormat>Widescreen</PresentationFormat>
  <Paragraphs>307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Numbering system</vt:lpstr>
      <vt:lpstr>Numbering system </vt:lpstr>
      <vt:lpstr>Number system chart</vt:lpstr>
      <vt:lpstr>CONVERSION OF ONE FORM TO ANOTHER</vt:lpstr>
      <vt:lpstr>Binary to decimal 10111100, 011110111111, 001010111001</vt:lpstr>
      <vt:lpstr>Decimal to binary 245,166,566</vt:lpstr>
      <vt:lpstr>Octal (to binary) to decimal</vt:lpstr>
      <vt:lpstr>Hexadecimal (to binary) to decimal</vt:lpstr>
      <vt:lpstr>Hexadecimal</vt:lpstr>
    </vt:vector>
  </TitlesOfParts>
  <Company>Parkland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Numbering system</dc:title>
  <dc:creator>X129</dc:creator>
  <cp:lastModifiedBy>D222 Default Login</cp:lastModifiedBy>
  <cp:revision>25</cp:revision>
  <dcterms:created xsi:type="dcterms:W3CDTF">2017-07-12T20:59:01Z</dcterms:created>
  <dcterms:modified xsi:type="dcterms:W3CDTF">2017-09-14T19:52:08Z</dcterms:modified>
</cp:coreProperties>
</file>