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FCB91-07C7-4FD7-BFA5-9C8DF33457BA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481BD-1F32-4626-A297-BF91C7BA4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1BD-1F32-4626-A297-BF91C7BA4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481BD-1F32-4626-A297-BF91C7BA4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1" u="heavy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DOS Commands</a:t>
            </a:r>
            <a:endParaRPr lang="en-US" sz="1800" b="1" u="heavy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DOS (Disk Operating System MS-DOS)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439640"/>
            <a:ext cx="10514880" cy="47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developed by Microsoft for X-86 based computer.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OS is operated with the help of commands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still a part of windows OS , can be run under command prompt.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last retail version of MS-DOS was 6.22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clicks and menus commands are used to operate the system.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Difference between DOS and GUI based OS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48640" y="4663440"/>
            <a:ext cx="1371240" cy="109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114800" y="2560320"/>
            <a:ext cx="1371240" cy="109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7589520" y="4846320"/>
            <a:ext cx="1371240" cy="109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0448640" y="2377440"/>
            <a:ext cx="1371240" cy="109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6"/>
          <p:cNvSpPr/>
          <p:nvPr/>
        </p:nvSpPr>
        <p:spPr>
          <a:xfrm>
            <a:off x="6217920" y="1690200"/>
            <a:ext cx="360" cy="4527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7"/>
          <p:cNvSpPr/>
          <p:nvPr/>
        </p:nvSpPr>
        <p:spPr>
          <a:xfrm flipV="1">
            <a:off x="1188720" y="3108960"/>
            <a:ext cx="2926080" cy="155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8"/>
          <p:cNvSpPr/>
          <p:nvPr/>
        </p:nvSpPr>
        <p:spPr>
          <a:xfrm flipV="1">
            <a:off x="1463040" y="3200400"/>
            <a:ext cx="2743200" cy="1463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9"/>
          <p:cNvSpPr/>
          <p:nvPr/>
        </p:nvSpPr>
        <p:spPr>
          <a:xfrm flipV="1">
            <a:off x="8321040" y="2926080"/>
            <a:ext cx="2127600" cy="192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10"/>
          <p:cNvSpPr/>
          <p:nvPr/>
        </p:nvSpPr>
        <p:spPr>
          <a:xfrm flipV="1">
            <a:off x="8503920" y="3017520"/>
            <a:ext cx="1944720" cy="1828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11"/>
          <p:cNvSpPr/>
          <p:nvPr/>
        </p:nvSpPr>
        <p:spPr>
          <a:xfrm>
            <a:off x="1463040" y="3311280"/>
            <a:ext cx="14788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</a:t>
            </a:r>
          </a:p>
        </p:txBody>
      </p:sp>
      <p:sp>
        <p:nvSpPr>
          <p:cNvPr id="87" name="CustomShape 12"/>
          <p:cNvSpPr/>
          <p:nvPr/>
        </p:nvSpPr>
        <p:spPr>
          <a:xfrm>
            <a:off x="2834640" y="4114800"/>
            <a:ext cx="1132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</a:p>
        </p:txBody>
      </p:sp>
      <p:sp>
        <p:nvSpPr>
          <p:cNvPr id="88" name="CustomShape 13"/>
          <p:cNvSpPr/>
          <p:nvPr/>
        </p:nvSpPr>
        <p:spPr>
          <a:xfrm>
            <a:off x="7725960" y="3291840"/>
            <a:ext cx="16005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Clicks, menus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Icons </a:t>
            </a:r>
          </a:p>
        </p:txBody>
      </p:sp>
      <p:sp>
        <p:nvSpPr>
          <p:cNvPr id="89" name="CustomShape 14"/>
          <p:cNvSpPr/>
          <p:nvPr/>
        </p:nvSpPr>
        <p:spPr>
          <a:xfrm>
            <a:off x="9692640" y="4206240"/>
            <a:ext cx="1132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to use DOS over GUI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439640"/>
            <a:ext cx="10514880" cy="47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Much faster for IT support technician to manage files.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some troubleshooting situation CMD is the primary option to use..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provides more secured way by giving two level of windows option.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window and elevated windows (admin window)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Performs operation with batch scripting.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DOS commands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05840" y="1689840"/>
            <a:ext cx="1920240" cy="96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command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8686800" y="1828800"/>
            <a:ext cx="1920240" cy="96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External command</a:t>
            </a:r>
          </a:p>
        </p:txBody>
      </p:sp>
      <p:sp>
        <p:nvSpPr>
          <p:cNvPr id="95" name="Line 4"/>
          <p:cNvSpPr/>
          <p:nvPr/>
        </p:nvSpPr>
        <p:spPr>
          <a:xfrm flipH="1">
            <a:off x="2834640" y="1280160"/>
            <a:ext cx="1554480" cy="409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5"/>
          <p:cNvSpPr/>
          <p:nvPr/>
        </p:nvSpPr>
        <p:spPr>
          <a:xfrm>
            <a:off x="7863840" y="1188720"/>
            <a:ext cx="109728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365760" y="3749040"/>
            <a:ext cx="1280160" cy="237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CLS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</a:p>
        </p:txBody>
      </p:sp>
      <p:sp>
        <p:nvSpPr>
          <p:cNvPr id="98" name="CustomShape 7"/>
          <p:cNvSpPr/>
          <p:nvPr/>
        </p:nvSpPr>
        <p:spPr>
          <a:xfrm>
            <a:off x="9144000" y="3931920"/>
            <a:ext cx="1280160" cy="237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XCOPY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</a:t>
            </a:r>
          </a:p>
        </p:txBody>
      </p:sp>
      <p:sp>
        <p:nvSpPr>
          <p:cNvPr id="99" name="CustomShape 8"/>
          <p:cNvSpPr/>
          <p:nvPr/>
        </p:nvSpPr>
        <p:spPr>
          <a:xfrm>
            <a:off x="4663440" y="3840480"/>
            <a:ext cx="1280160" cy="237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MD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</a:t>
            </a:r>
          </a:p>
          <a:p>
            <a:pPr algn="ctr"/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2468880" y="3840480"/>
            <a:ext cx="1280160" cy="2377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 CON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COPY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</a:t>
            </a:r>
          </a:p>
        </p:txBody>
      </p:sp>
      <p:sp>
        <p:nvSpPr>
          <p:cNvPr id="101" name="Line 10"/>
          <p:cNvSpPr/>
          <p:nvPr/>
        </p:nvSpPr>
        <p:spPr>
          <a:xfrm flipH="1">
            <a:off x="1097280" y="2651760"/>
            <a:ext cx="548640" cy="109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11"/>
          <p:cNvSpPr/>
          <p:nvPr/>
        </p:nvSpPr>
        <p:spPr>
          <a:xfrm>
            <a:off x="2103120" y="2651760"/>
            <a:ext cx="914400" cy="11887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12"/>
          <p:cNvSpPr/>
          <p:nvPr/>
        </p:nvSpPr>
        <p:spPr>
          <a:xfrm>
            <a:off x="2926080" y="2651760"/>
            <a:ext cx="2194560" cy="11887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13"/>
          <p:cNvSpPr/>
          <p:nvPr/>
        </p:nvSpPr>
        <p:spPr>
          <a:xfrm>
            <a:off x="9784080" y="2790720"/>
            <a:ext cx="0" cy="1141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STEPS TO OPEN COMMAND PROMPT </a:t>
            </a:r>
            <a:endParaRPr 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</a:t>
            </a: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PROMPT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and click on it, one black window will pop up on your desktop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way is to click on </a:t>
            </a: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windows options and then type </a:t>
            </a: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run  bar and click on ok.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2286000" y="1005840"/>
            <a:ext cx="749808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Internal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401489" y="1258543"/>
            <a:ext cx="10972440" cy="5319677"/>
          </a:xfrm>
        </p:spPr>
        <p:txBody>
          <a:bodyPr/>
          <a:lstStyle/>
          <a:p>
            <a:r>
              <a:rPr lang="en-US" sz="3200" dirty="0"/>
              <a:t>Copy con bryna.txt</a:t>
            </a:r>
          </a:p>
          <a:p>
            <a:r>
              <a:rPr lang="en-US" sz="3200" dirty="0" err="1"/>
              <a:t>Ctl+z</a:t>
            </a:r>
            <a:r>
              <a:rPr lang="en-US" sz="3200" dirty="0"/>
              <a:t> to close the file</a:t>
            </a:r>
          </a:p>
          <a:p>
            <a:r>
              <a:rPr lang="en-US" sz="3200" dirty="0"/>
              <a:t>Ren bryna.txt zhao.txt</a:t>
            </a:r>
          </a:p>
          <a:p>
            <a:r>
              <a:rPr lang="en-US" sz="3200" dirty="0" err="1"/>
              <a:t>Mkdir</a:t>
            </a:r>
            <a:r>
              <a:rPr lang="en-US" sz="3200" dirty="0"/>
              <a:t> demo</a:t>
            </a:r>
          </a:p>
          <a:p>
            <a:r>
              <a:rPr lang="en-US" sz="3200" dirty="0"/>
              <a:t>Copy zhao.txt demo</a:t>
            </a:r>
          </a:p>
          <a:p>
            <a:r>
              <a:rPr lang="en-US" sz="3200" dirty="0"/>
              <a:t>Del zhao.txt</a:t>
            </a:r>
          </a:p>
          <a:p>
            <a:r>
              <a:rPr lang="en-US" sz="3200" dirty="0"/>
              <a:t>Rd demo</a:t>
            </a:r>
          </a:p>
          <a:p>
            <a:r>
              <a:rPr lang="en-US" sz="3200" dirty="0" err="1"/>
              <a:t>Mkdir</a:t>
            </a:r>
            <a:r>
              <a:rPr lang="en-US" sz="3200" dirty="0"/>
              <a:t> c:\Users\D222\demo</a:t>
            </a:r>
          </a:p>
          <a:p>
            <a:r>
              <a:rPr lang="en-US" sz="3200" dirty="0"/>
              <a:t>Help color </a:t>
            </a:r>
          </a:p>
          <a:p>
            <a:r>
              <a:rPr lang="en-US" sz="3200" dirty="0"/>
              <a:t>Color </a:t>
            </a:r>
            <a:r>
              <a:rPr lang="en-US" sz="3200" dirty="0" err="1"/>
              <a:t>dd</a:t>
            </a:r>
            <a:r>
              <a:rPr lang="en-US" sz="3200" dirty="0"/>
              <a:t>(</a:t>
            </a:r>
            <a:r>
              <a:rPr lang="en-US" sz="3200" dirty="0" err="1"/>
              <a:t>bg</a:t>
            </a:r>
            <a:r>
              <a:rPr lang="en-US" sz="3200" dirty="0"/>
              <a:t> color + pen color</a:t>
            </a:r>
            <a:r>
              <a:rPr lang="en-US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605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796109"/>
            <a:ext cx="10972440" cy="3977280"/>
          </a:xfrm>
        </p:spPr>
        <p:txBody>
          <a:bodyPr/>
          <a:lstStyle/>
          <a:p>
            <a:r>
              <a:rPr lang="en-US" sz="3200" dirty="0"/>
              <a:t>Fc file1.txt file2.txt</a:t>
            </a:r>
          </a:p>
          <a:p>
            <a:r>
              <a:rPr lang="en-US" sz="2800" dirty="0"/>
              <a:t>Comp file1.txt file2.txt</a:t>
            </a:r>
          </a:p>
          <a:p>
            <a:r>
              <a:rPr lang="en-US" sz="2800" dirty="0"/>
              <a:t>Fc </a:t>
            </a:r>
            <a:r>
              <a:rPr lang="en-US" sz="2800" dirty="0" err="1"/>
              <a:t>cs</a:t>
            </a:r>
            <a:r>
              <a:rPr lang="en-US" sz="2800" dirty="0"/>
              <a:t> comp (display and compare size)</a:t>
            </a:r>
          </a:p>
          <a:p>
            <a:r>
              <a:rPr lang="en-US" sz="2800" dirty="0" err="1"/>
              <a:t>Attrib</a:t>
            </a:r>
            <a:r>
              <a:rPr lang="en-US" sz="2800" dirty="0"/>
              <a:t> +h bryna.txt =&gt; hide file</a:t>
            </a:r>
          </a:p>
          <a:p>
            <a:r>
              <a:rPr lang="en-US" sz="2800" dirty="0" err="1"/>
              <a:t>Attrib</a:t>
            </a:r>
            <a:r>
              <a:rPr lang="en-US" sz="2800" dirty="0"/>
              <a:t> -h bryna.txt =&gt; make it visible</a:t>
            </a:r>
          </a:p>
          <a:p>
            <a:r>
              <a:rPr lang="en-US" sz="2800" dirty="0"/>
              <a:t>Dir/ah =&gt; check all hidden files</a:t>
            </a:r>
          </a:p>
          <a:p>
            <a:r>
              <a:rPr lang="en-US" sz="2800" dirty="0"/>
              <a:t>Help </a:t>
            </a:r>
            <a:r>
              <a:rPr lang="en-US" sz="2800" dirty="0" err="1"/>
              <a:t>dir</a:t>
            </a:r>
            <a:r>
              <a:rPr lang="en-US" sz="2800" dirty="0"/>
              <a:t>=&gt; check documentation</a:t>
            </a:r>
          </a:p>
          <a:p>
            <a:r>
              <a:rPr lang="en-US" sz="2800" dirty="0"/>
              <a:t>Move bryna.txt </a:t>
            </a:r>
            <a:r>
              <a:rPr lang="en-US" sz="2800" dirty="0" err="1"/>
              <a:t>newFolder</a:t>
            </a:r>
            <a:endParaRPr lang="en-US" sz="2800" dirty="0"/>
          </a:p>
          <a:p>
            <a:r>
              <a:rPr lang="en-US" sz="2800" dirty="0"/>
              <a:t>Move C:\...path…\newFolder\bryna.txt C:\...path…\</a:t>
            </a:r>
            <a:r>
              <a:rPr lang="en-US" sz="2800" dirty="0" smtClean="0"/>
              <a:t>oldFolder</a:t>
            </a:r>
          </a:p>
          <a:p>
            <a:r>
              <a:rPr lang="en-US" sz="2800" dirty="0" err="1" smtClean="0"/>
              <a:t>Xcopy</a:t>
            </a:r>
            <a:r>
              <a:rPr lang="en-US" sz="2800" dirty="0" smtClean="0"/>
              <a:t> </a:t>
            </a:r>
            <a:r>
              <a:rPr lang="en-US" sz="2800" dirty="0" err="1" smtClean="0"/>
              <a:t>oldFolder</a:t>
            </a:r>
            <a:r>
              <a:rPr lang="en-US" sz="2800" dirty="0" smtClean="0"/>
              <a:t> C:\...path…\csc133demo =&gt; files in the </a:t>
            </a:r>
            <a:r>
              <a:rPr lang="en-US" sz="2800" dirty="0" err="1" smtClean="0"/>
              <a:t>olderFolder</a:t>
            </a:r>
            <a:r>
              <a:rPr lang="en-US" sz="2800" dirty="0" smtClean="0"/>
              <a:t> moved</a:t>
            </a:r>
          </a:p>
          <a:p>
            <a:r>
              <a:rPr lang="en-US" sz="2800" dirty="0" smtClean="0"/>
              <a:t>Copy vs </a:t>
            </a:r>
            <a:r>
              <a:rPr lang="en-US" sz="2800" dirty="0" err="1" smtClean="0"/>
              <a:t>xcopy</a:t>
            </a:r>
            <a:r>
              <a:rPr lang="en-US" sz="2800" dirty="0" smtClean="0"/>
              <a:t>: enter the folder and specify the files, stay out of the folder and only mention the folder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862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353</Words>
  <Application>Microsoft Office PowerPoint</Application>
  <PresentationFormat>Widescreen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DejaVu Sans</vt:lpstr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Internal Commands</vt:lpstr>
      <vt:lpstr>External Commands</vt:lpstr>
    </vt:vector>
  </TitlesOfParts>
  <Company>Parkland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</dc:title>
  <dc:subject/>
  <dc:creator>X129</dc:creator>
  <dc:description/>
  <cp:lastModifiedBy>Yongtao Li</cp:lastModifiedBy>
  <cp:revision>30</cp:revision>
  <dcterms:created xsi:type="dcterms:W3CDTF">2017-07-12T20:59:01Z</dcterms:created>
  <dcterms:modified xsi:type="dcterms:W3CDTF">2017-10-31T15:06:18Z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Parkland College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