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7.jpeg" ContentType="image/jpeg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jpeg" ContentType="image/jpeg"/>
  <Override PartName="/ppt/media/image6.jpeg" ContentType="image/jpeg"/>
  <Override PartName="/ppt/media/image8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97F8465-53B3-4926-AE61-2F4B6899CD8F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8360" y="28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0000"/>
            <a:ext cx="907164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Triple DIMM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68360" y="1440000"/>
            <a:ext cx="9071640" cy="189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DIMM slots with must be matching three DDR3 DIMMs.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work as dual channels by adding two matching slots.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than dual channels.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930320" y="3060000"/>
            <a:ext cx="634968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68360" y="357840"/>
            <a:ext cx="9071640" cy="90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 channeling 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88360" y="1409040"/>
            <a:ext cx="9071640" cy="183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Introduced with intel sand bridge chipset.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8 memory slots.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DDR4 is faster and uses less power than other 3 (DDR,DDR2,DDR3).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rcRect l="35479" t="0" r="0" b="0"/>
          <a:stretch/>
        </p:blipFill>
        <p:spPr>
          <a:xfrm>
            <a:off x="2160000" y="3240000"/>
            <a:ext cx="5220000" cy="3780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40000" y="-2160"/>
            <a:ext cx="9071640" cy="90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OF MEMORY 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960000" y="1260000"/>
            <a:ext cx="2700000" cy="54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440000" y="2160000"/>
            <a:ext cx="1980000" cy="126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storage/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Volatile/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memory/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7380000" y="2160000"/>
            <a:ext cx="1980000" cy="126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Secondary storage/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Non-volatile/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Hard-disk drive/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5"/>
          <p:cNvSpPr/>
          <p:nvPr/>
        </p:nvSpPr>
        <p:spPr>
          <a:xfrm flipH="1">
            <a:off x="2880000" y="1620000"/>
            <a:ext cx="108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6"/>
          <p:cNvSpPr/>
          <p:nvPr/>
        </p:nvSpPr>
        <p:spPr>
          <a:xfrm>
            <a:off x="6660000" y="1440000"/>
            <a:ext cx="1260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7"/>
          <p:cNvSpPr/>
          <p:nvPr/>
        </p:nvSpPr>
        <p:spPr>
          <a:xfrm>
            <a:off x="360000" y="4140000"/>
            <a:ext cx="1620000" cy="72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(SRAM)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3420000" y="4140000"/>
            <a:ext cx="1620000" cy="72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(DRAM)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9"/>
          <p:cNvSpPr/>
          <p:nvPr/>
        </p:nvSpPr>
        <p:spPr>
          <a:xfrm flipH="1">
            <a:off x="1080000" y="3420000"/>
            <a:ext cx="360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0"/>
          <p:cNvSpPr/>
          <p:nvPr/>
        </p:nvSpPr>
        <p:spPr>
          <a:xfrm>
            <a:off x="3420000" y="3420000"/>
            <a:ext cx="540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1"/>
          <p:cNvSpPr/>
          <p:nvPr/>
        </p:nvSpPr>
        <p:spPr>
          <a:xfrm>
            <a:off x="3420000" y="5760000"/>
            <a:ext cx="1620000" cy="72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2"/>
          <p:cNvSpPr/>
          <p:nvPr/>
        </p:nvSpPr>
        <p:spPr>
          <a:xfrm>
            <a:off x="4140000" y="4860000"/>
            <a:ext cx="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68360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DIMM Technologies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40000" y="227520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uses 64 bit data path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DIMM stands for dual in-line memory module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Early DIMM did not run in sync with clock because they were to slow to keep up.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DIMM to sync with clock is SDRAM.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SDRAM stands for synchronous DRAM.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SDRAM has two notches and 168 pins.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980000" y="1770480"/>
            <a:ext cx="5760000" cy="4529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DDR4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DDR SDRAM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(DDR)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Extensions of SDRAM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(DDR=Double Data Rate)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20000" y="630720"/>
            <a:ext cx="8100000" cy="56692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405440" y="180000"/>
            <a:ext cx="7366320" cy="6966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68360" y="53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Single,Dual,Triple,Quad Channels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468360" y="216000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DIMM slots are different color on the motherboard.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 coding used to identify each slots.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Channels specifies how many DIMM slots cab be accessed at a time.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channel acces will improve the perfpormances.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Improves the speed of memory acces depends on channels.  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Dual channel block diagram 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620000" y="1980000"/>
            <a:ext cx="2520000" cy="108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controller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6480000" y="1980000"/>
            <a:ext cx="1800000" cy="108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4"/>
          <p:cNvSpPr/>
          <p:nvPr/>
        </p:nvSpPr>
        <p:spPr>
          <a:xfrm>
            <a:off x="4140000" y="2340000"/>
            <a:ext cx="234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5"/>
          <p:cNvSpPr/>
          <p:nvPr/>
        </p:nvSpPr>
        <p:spPr>
          <a:xfrm>
            <a:off x="4140000" y="2700000"/>
            <a:ext cx="234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540000" y="4140000"/>
            <a:ext cx="2160000" cy="54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 A slot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180000" y="4500000"/>
            <a:ext cx="2160000" cy="54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 B slot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3240000" y="4500000"/>
            <a:ext cx="2160000" cy="54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 B slot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9"/>
          <p:cNvSpPr/>
          <p:nvPr/>
        </p:nvSpPr>
        <p:spPr>
          <a:xfrm>
            <a:off x="3420000" y="4140000"/>
            <a:ext cx="2160000" cy="54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 A slot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10"/>
          <p:cNvSpPr/>
          <p:nvPr/>
        </p:nvSpPr>
        <p:spPr>
          <a:xfrm>
            <a:off x="1980000" y="3060000"/>
            <a:ext cx="0" cy="1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1"/>
          <p:cNvSpPr/>
          <p:nvPr/>
        </p:nvSpPr>
        <p:spPr>
          <a:xfrm>
            <a:off x="2340000" y="3060000"/>
            <a:ext cx="0" cy="1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2"/>
          <p:cNvSpPr/>
          <p:nvPr/>
        </p:nvSpPr>
        <p:spPr>
          <a:xfrm>
            <a:off x="3960000" y="3060000"/>
            <a:ext cx="0" cy="1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13"/>
          <p:cNvSpPr/>
          <p:nvPr/>
        </p:nvSpPr>
        <p:spPr>
          <a:xfrm>
            <a:off x="3600000" y="3060000"/>
            <a:ext cx="0" cy="1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14"/>
          <p:cNvSpPr txBox="1"/>
          <p:nvPr/>
        </p:nvSpPr>
        <p:spPr>
          <a:xfrm>
            <a:off x="4500000" y="2340000"/>
            <a:ext cx="116964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 bit 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15"/>
          <p:cNvSpPr txBox="1"/>
          <p:nvPr/>
        </p:nvSpPr>
        <p:spPr>
          <a:xfrm>
            <a:off x="360000" y="3100680"/>
            <a:ext cx="1169640" cy="8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 bit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16"/>
          <p:cNvSpPr txBox="1"/>
          <p:nvPr/>
        </p:nvSpPr>
        <p:spPr>
          <a:xfrm>
            <a:off x="4320000" y="3100680"/>
            <a:ext cx="1169640" cy="8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 bit memory bus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17"/>
          <p:cNvSpPr txBox="1"/>
          <p:nvPr/>
        </p:nvSpPr>
        <p:spPr>
          <a:xfrm>
            <a:off x="1080000" y="6093000"/>
            <a:ext cx="8788320" cy="60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Figure:- Using dual channels, the memory controller can read from two DIMMs at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88360" y="180000"/>
            <a:ext cx="9071640" cy="223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channels must be matched in size, speed and features.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Recommende from same manufacturer.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yelow slots makes up the first channels (A) and two orange slots makes second channels (B)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00000" y="2880000"/>
            <a:ext cx="6120000" cy="324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LibreOffice/5.2.3.3$Windows_X86_64 LibreOffice_project/d54a8868f08a7b39642414cf2c8ef2f228f780cf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/>
  <dcterms:modified xsi:type="dcterms:W3CDTF">2017-02-14T19:56:36Z</dcterms:modified>
  <cp:revision>26</cp:revision>
  <dc:subject/>
  <dc:title/>
</cp:coreProperties>
</file>