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6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87EFE-8196-4E9C-A30A-92F672C86D01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33C38-E34E-4732-AB8F-82E31A84E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867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87EFE-8196-4E9C-A30A-92F672C86D01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33C38-E34E-4732-AB8F-82E31A84E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038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87EFE-8196-4E9C-A30A-92F672C86D01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33C38-E34E-4732-AB8F-82E31A84E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73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87EFE-8196-4E9C-A30A-92F672C86D01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33C38-E34E-4732-AB8F-82E31A84E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443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87EFE-8196-4E9C-A30A-92F672C86D01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33C38-E34E-4732-AB8F-82E31A84E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061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87EFE-8196-4E9C-A30A-92F672C86D01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33C38-E34E-4732-AB8F-82E31A84E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174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87EFE-8196-4E9C-A30A-92F672C86D01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33C38-E34E-4732-AB8F-82E31A84E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379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87EFE-8196-4E9C-A30A-92F672C86D01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33C38-E34E-4732-AB8F-82E31A84E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534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87EFE-8196-4E9C-A30A-92F672C86D01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33C38-E34E-4732-AB8F-82E31A84E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129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87EFE-8196-4E9C-A30A-92F672C86D01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33C38-E34E-4732-AB8F-82E31A84E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975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87EFE-8196-4E9C-A30A-92F672C86D01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33C38-E34E-4732-AB8F-82E31A84E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302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787EFE-8196-4E9C-A30A-92F672C86D01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E33C38-E34E-4732-AB8F-82E31A84E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893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2387600"/>
          </a:xfrm>
        </p:spPr>
        <p:txBody>
          <a:bodyPr/>
          <a:lstStyle/>
          <a:p>
            <a:r>
              <a:rPr lang="en-US" dirty="0" smtClean="0"/>
              <a:t>CHAPTER 13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3152" y="2687638"/>
            <a:ext cx="9144000" cy="1655762"/>
          </a:xfrm>
        </p:spPr>
        <p:txBody>
          <a:bodyPr>
            <a:normAutofit/>
          </a:bodyPr>
          <a:lstStyle/>
          <a:p>
            <a:r>
              <a:rPr lang="en-US" sz="5400" dirty="0" smtClean="0"/>
              <a:t>TROUBLESHOOTING WINDOWS STARTUP 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536454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Understanding the Boot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Boot: lifting yourself up by your bootstraps</a:t>
            </a:r>
          </a:p>
          <a:p>
            <a:r>
              <a:rPr lang="en-US" dirty="0" smtClean="0"/>
              <a:t>Computer boot: computer bringing itself up to a working state without user interaction but only press the button on.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Different ways of boot</a:t>
            </a:r>
          </a:p>
          <a:p>
            <a:pPr marL="0" indent="0">
              <a:buNone/>
            </a:pPr>
            <a:r>
              <a:rPr lang="en-US" dirty="0" smtClean="0"/>
              <a:t>-Hard boot/Cold boot </a:t>
            </a:r>
          </a:p>
          <a:p>
            <a:pPr marL="0" indent="0">
              <a:buNone/>
            </a:pPr>
            <a:r>
              <a:rPr lang="en-US" dirty="0" smtClean="0"/>
              <a:t>Turning on the power with ON/OFF switch</a:t>
            </a:r>
          </a:p>
          <a:p>
            <a:pPr marL="0" indent="0">
              <a:buNone/>
            </a:pPr>
            <a:r>
              <a:rPr lang="en-US" dirty="0" smtClean="0"/>
              <a:t>-Soft boot/Warm boot</a:t>
            </a:r>
          </a:p>
          <a:p>
            <a:pPr marL="0" indent="0">
              <a:buNone/>
            </a:pPr>
            <a:r>
              <a:rPr lang="en-US" dirty="0" smtClean="0"/>
              <a:t>OS reboot of in windows it is called Restart </a:t>
            </a:r>
          </a:p>
        </p:txBody>
      </p:sp>
    </p:spTree>
    <p:extLst>
      <p:ext uri="{BB962C8B-B14F-4D97-AF65-F5344CB8AC3E}">
        <p14:creationId xmlns:p14="http://schemas.microsoft.com/office/powerpoint/2010/main" val="2519891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Windows shutdown and restart 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1: Sleep</a:t>
            </a:r>
          </a:p>
          <a:p>
            <a:r>
              <a:rPr lang="en-US" dirty="0" smtClean="0"/>
              <a:t>2: Hibernate</a:t>
            </a:r>
          </a:p>
          <a:p>
            <a:r>
              <a:rPr lang="en-US" dirty="0" smtClean="0"/>
              <a:t>3: Shutdown</a:t>
            </a:r>
          </a:p>
          <a:p>
            <a:r>
              <a:rPr lang="en-US" dirty="0" smtClean="0"/>
              <a:t>4: Restart </a:t>
            </a:r>
          </a:p>
          <a:p>
            <a:r>
              <a:rPr lang="en-US" dirty="0" smtClean="0"/>
              <a:t>Difference between all of them??</a:t>
            </a:r>
          </a:p>
          <a:p>
            <a:r>
              <a:rPr lang="en-US" dirty="0" smtClean="0"/>
              <a:t>Which one uses the least amount of power except shutdown.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200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Power buttons and switches on computer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windows is hung and you cant use the OS to perform a restart or shutdown.</a:t>
            </a:r>
          </a:p>
          <a:p>
            <a:r>
              <a:rPr lang="en-US" dirty="0" smtClean="0"/>
              <a:t>Use power or reset button on the front and rare of the case.</a:t>
            </a:r>
          </a:p>
          <a:p>
            <a:r>
              <a:rPr lang="en-US" dirty="0" smtClean="0"/>
              <a:t>If the computer has two power button on front as reset and power and one power switch on the rear.</a:t>
            </a:r>
          </a:p>
          <a:p>
            <a:r>
              <a:rPr lang="en-US" dirty="0" smtClean="0"/>
              <a:t>The power button on front is considered as soft power button causing windows restart.</a:t>
            </a:r>
          </a:p>
          <a:p>
            <a:r>
              <a:rPr lang="en-US" dirty="0" smtClean="0"/>
              <a:t>The switch on the rear of case simply turn of the power abruptly and is a hard power button.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8305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computer case power butt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788" y="1101686"/>
            <a:ext cx="4846083" cy="4737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computer case power button on rea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3667" y="1101686"/>
            <a:ext cx="5099471" cy="4737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96382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2528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194</Words>
  <Application>Microsoft Office PowerPoint</Application>
  <PresentationFormat>Widescreen</PresentationFormat>
  <Paragraphs>24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CHAPTER 13</vt:lpstr>
      <vt:lpstr>Understanding the Boot Process</vt:lpstr>
      <vt:lpstr>Windows shutdown and restart options</vt:lpstr>
      <vt:lpstr>Power buttons and switches on computer case</vt:lpstr>
      <vt:lpstr>PowerPoint Presentation</vt:lpstr>
      <vt:lpstr>PowerPoint Presentation</vt:lpstr>
    </vt:vector>
  </TitlesOfParts>
  <Company>Parkland College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13</dc:title>
  <dc:creator>B226-IS</dc:creator>
  <cp:lastModifiedBy>B226-IS</cp:lastModifiedBy>
  <cp:revision>13</cp:revision>
  <dcterms:created xsi:type="dcterms:W3CDTF">2017-04-04T16:15:59Z</dcterms:created>
  <dcterms:modified xsi:type="dcterms:W3CDTF">2017-04-04T17:21:15Z</dcterms:modified>
</cp:coreProperties>
</file>