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Programming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Interface, public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Implementation, private, begin with an _ (underscore)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terms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getters and setters.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constructor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Study of Algorithms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 it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proof?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it ALWAYS terminate?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Loop invariant … the condition of the loop must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there a better way?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is that measured?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timing studies. 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count the number of steps. Given a dataset of size n … how many steps is necessary (as a function of 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Oh notation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O(1) → constant time.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O(log n) → </a:t>
            </a:r>
            <a:r>
              <a:rPr lang="en"/>
              <a:t>logarithmic</a:t>
            </a:r>
            <a:r>
              <a:rPr lang="en"/>
              <a:t>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O(n) → linear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 log n) → n log n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 </a:t>
            </a:r>
            <a:r>
              <a:rPr baseline="30000" lang="en"/>
              <a:t>2</a:t>
            </a:r>
            <a:r>
              <a:rPr lang="en"/>
              <a:t>) → quadratic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 </a:t>
            </a:r>
            <a:r>
              <a:rPr baseline="30000" lang="en"/>
              <a:t>k</a:t>
            </a:r>
            <a:r>
              <a:rPr lang="en"/>
              <a:t>) → k &gt; 2, polynomial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O(k </a:t>
            </a:r>
            <a:r>
              <a:rPr baseline="30000" lang="en"/>
              <a:t>n</a:t>
            </a:r>
            <a:r>
              <a:rPr lang="en"/>
              <a:t>) → exponential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