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35CB0E-320D-454F-9E49-652AA0981CE9}">
  <a:tblStyle styleId="{A435CB0E-320D-454F-9E49-652AA0981C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5DA7CD-E5A2-4DB2-87C0-6D7BA4C3DF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tutorial/inputoutpu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Stacks &amp; Queues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a queue with an array.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876000" y="17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{CF5DA7CD-E5A2-4DB2-87C0-6D7BA4C3DFEF}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69" name="Shape 169"/>
          <p:cNvGrpSpPr/>
          <p:nvPr/>
        </p:nvGrpSpPr>
        <p:grpSpPr>
          <a:xfrm>
            <a:off x="6864775" y="2248650"/>
            <a:ext cx="892800" cy="646200"/>
            <a:chOff x="2561300" y="2312300"/>
            <a:chExt cx="892800" cy="646200"/>
          </a:xfrm>
        </p:grpSpPr>
        <p:sp>
          <p:nvSpPr>
            <p:cNvPr id="170" name="Shape 170"/>
            <p:cNvSpPr txBox="1"/>
            <p:nvPr/>
          </p:nvSpPr>
          <p:spPr>
            <a:xfrm>
              <a:off x="2561300" y="2601500"/>
              <a:ext cx="8928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front</a:t>
              </a:r>
            </a:p>
          </p:txBody>
        </p:sp>
        <p:cxnSp>
          <p:nvCxnSpPr>
            <p:cNvPr id="171" name="Shape 171"/>
            <p:cNvCxnSpPr>
              <a:stCxn id="170" idx="0"/>
            </p:cNvCxnSpPr>
            <p:nvPr/>
          </p:nvCxnSpPr>
          <p:spPr>
            <a:xfrm flipH="1" rot="10800000">
              <a:off x="3007700" y="2312300"/>
              <a:ext cx="12600" cy="28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72" name="Shape 172"/>
          <p:cNvGrpSpPr/>
          <p:nvPr/>
        </p:nvGrpSpPr>
        <p:grpSpPr>
          <a:xfrm>
            <a:off x="8017700" y="2248650"/>
            <a:ext cx="901200" cy="578100"/>
            <a:chOff x="5985200" y="2455550"/>
            <a:chExt cx="901200" cy="578100"/>
          </a:xfrm>
        </p:grpSpPr>
        <p:sp>
          <p:nvSpPr>
            <p:cNvPr id="173" name="Shape 173"/>
            <p:cNvSpPr txBox="1"/>
            <p:nvPr/>
          </p:nvSpPr>
          <p:spPr>
            <a:xfrm>
              <a:off x="5985200" y="2710550"/>
              <a:ext cx="901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back</a:t>
              </a:r>
            </a:p>
          </p:txBody>
        </p:sp>
        <p:cxnSp>
          <p:nvCxnSpPr>
            <p:cNvPr id="174" name="Shape 174"/>
            <p:cNvCxnSpPr>
              <a:stCxn id="173" idx="0"/>
            </p:cNvCxnSpPr>
            <p:nvPr/>
          </p:nvCxnSpPr>
          <p:spPr>
            <a:xfrm flipH="1" rot="10800000">
              <a:off x="6435800" y="2455550"/>
              <a:ext cx="42600" cy="2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a queue with an array.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778300" y="3996663"/>
            <a:ext cx="892800" cy="646200"/>
            <a:chOff x="2561300" y="2312300"/>
            <a:chExt cx="892800" cy="646200"/>
          </a:xfrm>
        </p:grpSpPr>
        <p:sp>
          <p:nvSpPr>
            <p:cNvPr id="181" name="Shape 181"/>
            <p:cNvSpPr txBox="1"/>
            <p:nvPr/>
          </p:nvSpPr>
          <p:spPr>
            <a:xfrm>
              <a:off x="2561300" y="2601500"/>
              <a:ext cx="8928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front</a:t>
              </a:r>
            </a:p>
          </p:txBody>
        </p:sp>
        <p:cxnSp>
          <p:nvCxnSpPr>
            <p:cNvPr id="182" name="Shape 182"/>
            <p:cNvCxnSpPr>
              <a:stCxn id="181" idx="0"/>
            </p:cNvCxnSpPr>
            <p:nvPr/>
          </p:nvCxnSpPr>
          <p:spPr>
            <a:xfrm flipH="1" rot="10800000">
              <a:off x="3007700" y="2312300"/>
              <a:ext cx="12600" cy="28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83" name="Shape 183"/>
          <p:cNvGrpSpPr/>
          <p:nvPr/>
        </p:nvGrpSpPr>
        <p:grpSpPr>
          <a:xfrm>
            <a:off x="4250750" y="2512613"/>
            <a:ext cx="901200" cy="578100"/>
            <a:chOff x="5985200" y="2455550"/>
            <a:chExt cx="901200" cy="578100"/>
          </a:xfrm>
        </p:grpSpPr>
        <p:sp>
          <p:nvSpPr>
            <p:cNvPr id="184" name="Shape 184"/>
            <p:cNvSpPr txBox="1"/>
            <p:nvPr/>
          </p:nvSpPr>
          <p:spPr>
            <a:xfrm>
              <a:off x="5985200" y="2710550"/>
              <a:ext cx="901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back</a:t>
              </a:r>
            </a:p>
          </p:txBody>
        </p:sp>
        <p:cxnSp>
          <p:nvCxnSpPr>
            <p:cNvPr id="185" name="Shape 185"/>
            <p:cNvCxnSpPr>
              <a:stCxn id="184" idx="0"/>
            </p:cNvCxnSpPr>
            <p:nvPr/>
          </p:nvCxnSpPr>
          <p:spPr>
            <a:xfrm flipH="1" rot="10800000">
              <a:off x="6435800" y="2455550"/>
              <a:ext cx="42600" cy="2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86" name="Shape 186"/>
          <p:cNvSpPr/>
          <p:nvPr/>
        </p:nvSpPr>
        <p:spPr>
          <a:xfrm>
            <a:off x="3217600" y="2297175"/>
            <a:ext cx="2034300" cy="19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842450" y="1949175"/>
            <a:ext cx="2784600" cy="261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250756" y="2003250"/>
            <a:ext cx="34200" cy="293925"/>
          </a:xfrm>
          <a:custGeom>
            <a:pathLst>
              <a:path extrusionOk="0" h="11757" w="1368">
                <a:moveTo>
                  <a:pt x="131" y="0"/>
                </a:moveTo>
                <a:cubicBezTo>
                  <a:pt x="131" y="3940"/>
                  <a:pt x="-392" y="8231"/>
                  <a:pt x="1368" y="117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9" name="Shape 189"/>
          <p:cNvSpPr/>
          <p:nvPr/>
        </p:nvSpPr>
        <p:spPr>
          <a:xfrm>
            <a:off x="4710375" y="2134750"/>
            <a:ext cx="224300" cy="286175"/>
          </a:xfrm>
          <a:custGeom>
            <a:pathLst>
              <a:path extrusionOk="0" h="11447" w="8972">
                <a:moveTo>
                  <a:pt x="8972" y="0"/>
                </a:moveTo>
                <a:cubicBezTo>
                  <a:pt x="5943" y="3785"/>
                  <a:pt x="2165" y="7109"/>
                  <a:pt x="0" y="114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0" name="Shape 190"/>
          <p:cNvSpPr/>
          <p:nvPr/>
        </p:nvSpPr>
        <p:spPr>
          <a:xfrm>
            <a:off x="5205375" y="2714850"/>
            <a:ext cx="293925" cy="162425"/>
          </a:xfrm>
          <a:custGeom>
            <a:pathLst>
              <a:path extrusionOk="0" h="6497" w="11757">
                <a:moveTo>
                  <a:pt x="11757" y="0"/>
                </a:moveTo>
                <a:cubicBezTo>
                  <a:pt x="7752" y="2002"/>
                  <a:pt x="3164" y="3329"/>
                  <a:pt x="0" y="64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1" name="Shape 191"/>
          <p:cNvSpPr/>
          <p:nvPr/>
        </p:nvSpPr>
        <p:spPr>
          <a:xfrm>
            <a:off x="5282725" y="3364550"/>
            <a:ext cx="348050" cy="38675"/>
          </a:xfrm>
          <a:custGeom>
            <a:pathLst>
              <a:path extrusionOk="0" h="1547" w="13922">
                <a:moveTo>
                  <a:pt x="13922" y="1547"/>
                </a:moveTo>
                <a:cubicBezTo>
                  <a:pt x="9258" y="1324"/>
                  <a:pt x="4646" y="464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2" name="Shape 192"/>
          <p:cNvSpPr/>
          <p:nvPr/>
        </p:nvSpPr>
        <p:spPr>
          <a:xfrm>
            <a:off x="5097100" y="3859550"/>
            <a:ext cx="255225" cy="201100"/>
          </a:xfrm>
          <a:custGeom>
            <a:pathLst>
              <a:path extrusionOk="0" h="8044" w="10209">
                <a:moveTo>
                  <a:pt x="0" y="0"/>
                </a:moveTo>
                <a:cubicBezTo>
                  <a:pt x="3562" y="2465"/>
                  <a:pt x="7147" y="4978"/>
                  <a:pt x="10209" y="80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3" name="Shape 193"/>
          <p:cNvSpPr/>
          <p:nvPr/>
        </p:nvSpPr>
        <p:spPr>
          <a:xfrm>
            <a:off x="4787700" y="4060650"/>
            <a:ext cx="208850" cy="309400"/>
          </a:xfrm>
          <a:custGeom>
            <a:pathLst>
              <a:path extrusionOk="0" h="12376" w="8354">
                <a:moveTo>
                  <a:pt x="0" y="0"/>
                </a:moveTo>
                <a:cubicBezTo>
                  <a:pt x="2226" y="4451"/>
                  <a:pt x="4834" y="8856"/>
                  <a:pt x="8354" y="123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4" name="Shape 194"/>
          <p:cNvSpPr/>
          <p:nvPr/>
        </p:nvSpPr>
        <p:spPr>
          <a:xfrm>
            <a:off x="4393250" y="4223075"/>
            <a:ext cx="38675" cy="348075"/>
          </a:xfrm>
          <a:custGeom>
            <a:pathLst>
              <a:path extrusionOk="0" h="13923" w="1547">
                <a:moveTo>
                  <a:pt x="0" y="0"/>
                </a:moveTo>
                <a:cubicBezTo>
                  <a:pt x="345" y="4656"/>
                  <a:pt x="1547" y="9253"/>
                  <a:pt x="1547" y="1392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5" name="Shape 195"/>
          <p:cNvSpPr/>
          <p:nvPr/>
        </p:nvSpPr>
        <p:spPr>
          <a:xfrm>
            <a:off x="3720325" y="4176675"/>
            <a:ext cx="262975" cy="286175"/>
          </a:xfrm>
          <a:custGeom>
            <a:pathLst>
              <a:path extrusionOk="0" h="11447" w="10519">
                <a:moveTo>
                  <a:pt x="10519" y="0"/>
                </a:moveTo>
                <a:cubicBezTo>
                  <a:pt x="6721" y="3526"/>
                  <a:pt x="3237" y="7401"/>
                  <a:pt x="0" y="114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6" name="Shape 196"/>
          <p:cNvSpPr/>
          <p:nvPr/>
        </p:nvSpPr>
        <p:spPr>
          <a:xfrm>
            <a:off x="3194375" y="3890500"/>
            <a:ext cx="324850" cy="201100"/>
          </a:xfrm>
          <a:custGeom>
            <a:pathLst>
              <a:path extrusionOk="0" h="8044" w="12994">
                <a:moveTo>
                  <a:pt x="12994" y="0"/>
                </a:moveTo>
                <a:cubicBezTo>
                  <a:pt x="8686" y="2720"/>
                  <a:pt x="3602" y="4441"/>
                  <a:pt x="0" y="80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7" name="Shape 197"/>
          <p:cNvSpPr/>
          <p:nvPr/>
        </p:nvSpPr>
        <p:spPr>
          <a:xfrm>
            <a:off x="2885000" y="3287200"/>
            <a:ext cx="324850" cy="23200"/>
          </a:xfrm>
          <a:custGeom>
            <a:pathLst>
              <a:path extrusionOk="0" h="928" w="12994">
                <a:moveTo>
                  <a:pt x="0" y="0"/>
                </a:moveTo>
                <a:cubicBezTo>
                  <a:pt x="4337" y="196"/>
                  <a:pt x="8651" y="928"/>
                  <a:pt x="12994" y="9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8" name="Shape 198"/>
          <p:cNvSpPr/>
          <p:nvPr/>
        </p:nvSpPr>
        <p:spPr>
          <a:xfrm>
            <a:off x="3109300" y="2575625"/>
            <a:ext cx="301650" cy="185625"/>
          </a:xfrm>
          <a:custGeom>
            <a:pathLst>
              <a:path extrusionOk="0" h="7425" w="12066">
                <a:moveTo>
                  <a:pt x="0" y="0"/>
                </a:moveTo>
                <a:cubicBezTo>
                  <a:pt x="3529" y="3137"/>
                  <a:pt x="8137" y="4804"/>
                  <a:pt x="12066" y="74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9" name="Shape 199"/>
          <p:cNvSpPr/>
          <p:nvPr/>
        </p:nvSpPr>
        <p:spPr>
          <a:xfrm>
            <a:off x="3619775" y="2096075"/>
            <a:ext cx="208850" cy="317125"/>
          </a:xfrm>
          <a:custGeom>
            <a:pathLst>
              <a:path extrusionOk="0" h="12685" w="8354">
                <a:moveTo>
                  <a:pt x="0" y="0"/>
                </a:moveTo>
                <a:cubicBezTo>
                  <a:pt x="3206" y="3918"/>
                  <a:pt x="6473" y="7984"/>
                  <a:pt x="8354" y="126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0" name="Shape 200"/>
          <p:cNvSpPr txBox="1"/>
          <p:nvPr/>
        </p:nvSpPr>
        <p:spPr>
          <a:xfrm>
            <a:off x="4370050" y="1562375"/>
            <a:ext cx="533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[0]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205375" y="2119288"/>
            <a:ext cx="533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739075" y="2970100"/>
            <a:ext cx="533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457350" y="1632075"/>
            <a:ext cx="665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[n-1]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663950" y="2016750"/>
            <a:ext cx="700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[n-2]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39775" y="1314875"/>
            <a:ext cx="19026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instead 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+=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(i+1) % 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</a:t>
            </a:r>
            <a:r>
              <a:rPr lang="en"/>
              <a:t> implementation in Python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Files in python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fileobject = open("filename")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line in fileobject: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#do something with 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637750" y="190850"/>
            <a:ext cx="4049050" cy="857400"/>
          </a:xfrm>
          <a:prstGeom prst="flowChartPunchedTap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r:id="rId3"/>
              </a:rPr>
              <a:t>https://docs.python.org/3/tutorial/inputoutput.html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ADT (abstract data types)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without caring about the implementation ( as long as the basic operations are O(1) 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Stacks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92" name="Shape 92"/>
          <p:cNvSpPr/>
          <p:nvPr/>
        </p:nvSpPr>
        <p:spPr>
          <a:xfrm>
            <a:off x="4300425" y="1268475"/>
            <a:ext cx="91750" cy="3194375"/>
          </a:xfrm>
          <a:custGeom>
            <a:pathLst>
              <a:path extrusionOk="0" h="127775" w="3670">
                <a:moveTo>
                  <a:pt x="0" y="0"/>
                </a:moveTo>
                <a:cubicBezTo>
                  <a:pt x="4470" y="30009"/>
                  <a:pt x="3403" y="60618"/>
                  <a:pt x="3403" y="90959"/>
                </a:cubicBezTo>
                <a:cubicBezTo>
                  <a:pt x="3403" y="103234"/>
                  <a:pt x="-894" y="115970"/>
                  <a:pt x="2475" y="12777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" name="Shape 93"/>
          <p:cNvSpPr/>
          <p:nvPr/>
        </p:nvSpPr>
        <p:spPr>
          <a:xfrm>
            <a:off x="4424175" y="4325868"/>
            <a:ext cx="1966950" cy="175650"/>
          </a:xfrm>
          <a:custGeom>
            <a:pathLst>
              <a:path extrusionOk="0" h="7026" w="78678">
                <a:moveTo>
                  <a:pt x="0" y="5789"/>
                </a:moveTo>
                <a:cubicBezTo>
                  <a:pt x="20654" y="5219"/>
                  <a:pt x="41340" y="4357"/>
                  <a:pt x="61877" y="2076"/>
                </a:cubicBezTo>
                <a:cubicBezTo>
                  <a:pt x="67140" y="1491"/>
                  <a:pt x="72373" y="597"/>
                  <a:pt x="77656" y="220"/>
                </a:cubicBezTo>
                <a:cubicBezTo>
                  <a:pt x="78118" y="186"/>
                  <a:pt x="78772" y="-204"/>
                  <a:pt x="78584" y="220"/>
                </a:cubicBezTo>
                <a:cubicBezTo>
                  <a:pt x="77534" y="2581"/>
                  <a:pt x="75499" y="4519"/>
                  <a:pt x="74871" y="70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4" name="Shape 94"/>
          <p:cNvSpPr/>
          <p:nvPr/>
        </p:nvSpPr>
        <p:spPr>
          <a:xfrm>
            <a:off x="6234075" y="1245275"/>
            <a:ext cx="206750" cy="3101575"/>
          </a:xfrm>
          <a:custGeom>
            <a:pathLst>
              <a:path extrusionOk="0" h="124063" w="8270">
                <a:moveTo>
                  <a:pt x="0" y="0"/>
                </a:moveTo>
                <a:cubicBezTo>
                  <a:pt x="2829" y="21225"/>
                  <a:pt x="6674" y="42363"/>
                  <a:pt x="8044" y="63733"/>
                </a:cubicBezTo>
                <a:cubicBezTo>
                  <a:pt x="8947" y="77826"/>
                  <a:pt x="4546" y="91761"/>
                  <a:pt x="3094" y="105809"/>
                </a:cubicBezTo>
                <a:cubicBezTo>
                  <a:pt x="2463" y="111903"/>
                  <a:pt x="5260" y="117935"/>
                  <a:pt x="5260" y="1240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5" name="Shape 95"/>
          <p:cNvSpPr/>
          <p:nvPr/>
        </p:nvSpPr>
        <p:spPr>
          <a:xfrm>
            <a:off x="2490525" y="650367"/>
            <a:ext cx="3000375" cy="1458875"/>
          </a:xfrm>
          <a:custGeom>
            <a:pathLst>
              <a:path extrusionOk="0" h="58355" w="120015">
                <a:moveTo>
                  <a:pt x="0" y="55353"/>
                </a:moveTo>
                <a:cubicBezTo>
                  <a:pt x="10546" y="44104"/>
                  <a:pt x="15528" y="28333"/>
                  <a:pt x="26298" y="17299"/>
                </a:cubicBezTo>
                <a:cubicBezTo>
                  <a:pt x="37710" y="5605"/>
                  <a:pt x="57205" y="-3646"/>
                  <a:pt x="72706" y="1520"/>
                </a:cubicBezTo>
                <a:cubicBezTo>
                  <a:pt x="88428" y="6760"/>
                  <a:pt x="103828" y="19369"/>
                  <a:pt x="109522" y="34934"/>
                </a:cubicBezTo>
                <a:cubicBezTo>
                  <a:pt x="112011" y="41738"/>
                  <a:pt x="111510" y="41901"/>
                  <a:pt x="113544" y="48856"/>
                </a:cubicBezTo>
                <a:cubicBezTo>
                  <a:pt x="114248" y="51266"/>
                  <a:pt x="116813" y="58354"/>
                  <a:pt x="116019" y="55972"/>
                </a:cubicBezTo>
                <a:cubicBezTo>
                  <a:pt x="114914" y="52661"/>
                  <a:pt x="112234" y="50100"/>
                  <a:pt x="110141" y="47309"/>
                </a:cubicBezTo>
                <a:cubicBezTo>
                  <a:pt x="108920" y="45681"/>
                  <a:pt x="105855" y="40400"/>
                  <a:pt x="107047" y="42049"/>
                </a:cubicBezTo>
                <a:cubicBezTo>
                  <a:pt x="110381" y="46665"/>
                  <a:pt x="113206" y="56849"/>
                  <a:pt x="118494" y="54734"/>
                </a:cubicBezTo>
                <a:cubicBezTo>
                  <a:pt x="121762" y="53426"/>
                  <a:pt x="118309" y="47554"/>
                  <a:pt x="119422" y="442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" name="Shape 96"/>
          <p:cNvSpPr txBox="1"/>
          <p:nvPr/>
        </p:nvSpPr>
        <p:spPr>
          <a:xfrm>
            <a:off x="4861875" y="650375"/>
            <a:ext cx="734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</a:t>
            </a:r>
          </a:p>
        </p:txBody>
      </p:sp>
      <p:sp>
        <p:nvSpPr>
          <p:cNvPr id="97" name="Shape 97"/>
          <p:cNvSpPr/>
          <p:nvPr/>
        </p:nvSpPr>
        <p:spPr>
          <a:xfrm>
            <a:off x="4537925" y="2387000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080100" y="407632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486725" y="380232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973525" y="3005650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424175" y="2858763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86725" y="3330550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methods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1810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__init__()</a:t>
            </a:r>
            <a:r>
              <a:rPr b="1" lang="en"/>
              <a:t> </a:t>
            </a:r>
            <a:r>
              <a:rPr lang="en"/>
              <a:t>creates an empty stack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adds an item to the top of the stack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removes the top of the stack (and returns the removed element)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top()</a:t>
            </a:r>
            <a:r>
              <a:rPr lang="en"/>
              <a:t> returns the top of the stack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is_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empty()</a:t>
            </a:r>
            <a:r>
              <a:rPr lang="en"/>
              <a:t> tells if the stack is empty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raise Empty('Stack is empty')</a:t>
            </a:r>
            <a:r>
              <a:rPr lang="en" sz="2400"/>
              <a:t> when top() or pop() are called on an empty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using a list</a:t>
            </a:r>
          </a:p>
        </p:txBody>
      </p:sp>
      <p:sp>
        <p:nvSpPr>
          <p:cNvPr id="114" name="Shape 114"/>
          <p:cNvSpPr/>
          <p:nvPr/>
        </p:nvSpPr>
        <p:spPr>
          <a:xfrm>
            <a:off x="4300425" y="1268475"/>
            <a:ext cx="91750" cy="3194375"/>
          </a:xfrm>
          <a:custGeom>
            <a:pathLst>
              <a:path extrusionOk="0" h="127775" w="3670">
                <a:moveTo>
                  <a:pt x="0" y="0"/>
                </a:moveTo>
                <a:cubicBezTo>
                  <a:pt x="4470" y="30009"/>
                  <a:pt x="3403" y="60618"/>
                  <a:pt x="3403" y="90959"/>
                </a:cubicBezTo>
                <a:cubicBezTo>
                  <a:pt x="3403" y="103234"/>
                  <a:pt x="-894" y="115970"/>
                  <a:pt x="2475" y="12777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5" name="Shape 115"/>
          <p:cNvSpPr/>
          <p:nvPr/>
        </p:nvSpPr>
        <p:spPr>
          <a:xfrm>
            <a:off x="4424175" y="4325868"/>
            <a:ext cx="1966950" cy="175650"/>
          </a:xfrm>
          <a:custGeom>
            <a:pathLst>
              <a:path extrusionOk="0" h="7026" w="78678">
                <a:moveTo>
                  <a:pt x="0" y="5789"/>
                </a:moveTo>
                <a:cubicBezTo>
                  <a:pt x="20654" y="5219"/>
                  <a:pt x="41340" y="4357"/>
                  <a:pt x="61877" y="2076"/>
                </a:cubicBezTo>
                <a:cubicBezTo>
                  <a:pt x="67140" y="1491"/>
                  <a:pt x="72373" y="597"/>
                  <a:pt x="77656" y="220"/>
                </a:cubicBezTo>
                <a:cubicBezTo>
                  <a:pt x="78118" y="186"/>
                  <a:pt x="78772" y="-204"/>
                  <a:pt x="78584" y="220"/>
                </a:cubicBezTo>
                <a:cubicBezTo>
                  <a:pt x="77534" y="2581"/>
                  <a:pt x="75499" y="4519"/>
                  <a:pt x="74871" y="70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6" name="Shape 116"/>
          <p:cNvSpPr/>
          <p:nvPr/>
        </p:nvSpPr>
        <p:spPr>
          <a:xfrm>
            <a:off x="6234075" y="1245275"/>
            <a:ext cx="206750" cy="3101575"/>
          </a:xfrm>
          <a:custGeom>
            <a:pathLst>
              <a:path extrusionOk="0" h="124063" w="8270">
                <a:moveTo>
                  <a:pt x="0" y="0"/>
                </a:moveTo>
                <a:cubicBezTo>
                  <a:pt x="2829" y="21225"/>
                  <a:pt x="6674" y="42363"/>
                  <a:pt x="8044" y="63733"/>
                </a:cubicBezTo>
                <a:cubicBezTo>
                  <a:pt x="8947" y="77826"/>
                  <a:pt x="4546" y="91761"/>
                  <a:pt x="3094" y="105809"/>
                </a:cubicBezTo>
                <a:cubicBezTo>
                  <a:pt x="2463" y="111903"/>
                  <a:pt x="5260" y="117935"/>
                  <a:pt x="5260" y="1240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7" name="Shape 117"/>
          <p:cNvSpPr/>
          <p:nvPr/>
        </p:nvSpPr>
        <p:spPr>
          <a:xfrm>
            <a:off x="2490525" y="650367"/>
            <a:ext cx="3000375" cy="1458875"/>
          </a:xfrm>
          <a:custGeom>
            <a:pathLst>
              <a:path extrusionOk="0" h="58355" w="120015">
                <a:moveTo>
                  <a:pt x="0" y="55353"/>
                </a:moveTo>
                <a:cubicBezTo>
                  <a:pt x="10546" y="44104"/>
                  <a:pt x="15528" y="28333"/>
                  <a:pt x="26298" y="17299"/>
                </a:cubicBezTo>
                <a:cubicBezTo>
                  <a:pt x="37710" y="5605"/>
                  <a:pt x="57205" y="-3646"/>
                  <a:pt x="72706" y="1520"/>
                </a:cubicBezTo>
                <a:cubicBezTo>
                  <a:pt x="88428" y="6760"/>
                  <a:pt x="103828" y="19369"/>
                  <a:pt x="109522" y="34934"/>
                </a:cubicBezTo>
                <a:cubicBezTo>
                  <a:pt x="112011" y="41738"/>
                  <a:pt x="111510" y="41901"/>
                  <a:pt x="113544" y="48856"/>
                </a:cubicBezTo>
                <a:cubicBezTo>
                  <a:pt x="114248" y="51266"/>
                  <a:pt x="116813" y="58354"/>
                  <a:pt x="116019" y="55972"/>
                </a:cubicBezTo>
                <a:cubicBezTo>
                  <a:pt x="114914" y="52661"/>
                  <a:pt x="112234" y="50100"/>
                  <a:pt x="110141" y="47309"/>
                </a:cubicBezTo>
                <a:cubicBezTo>
                  <a:pt x="108920" y="45681"/>
                  <a:pt x="105855" y="40400"/>
                  <a:pt x="107047" y="42049"/>
                </a:cubicBezTo>
                <a:cubicBezTo>
                  <a:pt x="110381" y="46665"/>
                  <a:pt x="113206" y="56849"/>
                  <a:pt x="118494" y="54734"/>
                </a:cubicBezTo>
                <a:cubicBezTo>
                  <a:pt x="121762" y="53426"/>
                  <a:pt x="118309" y="47554"/>
                  <a:pt x="119422" y="442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8" name="Shape 118"/>
          <p:cNvSpPr txBox="1"/>
          <p:nvPr/>
        </p:nvSpPr>
        <p:spPr>
          <a:xfrm>
            <a:off x="5042950" y="2109250"/>
            <a:ext cx="734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</a:t>
            </a:r>
          </a:p>
        </p:txBody>
      </p:sp>
      <p:sp>
        <p:nvSpPr>
          <p:cNvPr id="119" name="Shape 119"/>
          <p:cNvSpPr/>
          <p:nvPr/>
        </p:nvSpPr>
        <p:spPr>
          <a:xfrm>
            <a:off x="1080100" y="288847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080100" y="407632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570625" y="360827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140800" y="360827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233075" y="192912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570625" y="4076313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x="1140800" y="45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{A435CB0E-320D-454F-9E49-652AA0981CE9}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Shape 126"/>
          <p:cNvCxnSpPr>
            <a:endCxn id="124" idx="2"/>
          </p:cNvCxnSpPr>
          <p:nvPr/>
        </p:nvCxnSpPr>
        <p:spPr>
          <a:xfrm flipH="1" rot="10800000">
            <a:off x="1703225" y="4238763"/>
            <a:ext cx="28674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 flipH="1" rot="10800000">
            <a:off x="2810875" y="3817875"/>
            <a:ext cx="21732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</a:t>
            </a:r>
            <a:r>
              <a:rPr lang="en"/>
              <a:t>implementation</a:t>
            </a:r>
            <a:r>
              <a:rPr lang="en"/>
              <a:t> in Python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cp ~kurban/public_html/csc220/code_from_text/ch06/array_stack.py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 for a stack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Call stack in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matching pairs of things like parenthesis or XML tags (page 233)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681650" y="2010813"/>
            <a:ext cx="951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</a:t>
            </a:r>
          </a:p>
        </p:txBody>
      </p:sp>
      <p:sp>
        <p:nvSpPr>
          <p:cNvPr id="146" name="Shape 146"/>
          <p:cNvSpPr/>
          <p:nvPr/>
        </p:nvSpPr>
        <p:spPr>
          <a:xfrm>
            <a:off x="51800" y="3409488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883050" y="287337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0350" y="2451863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110950" y="2614238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231700" y="2548463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746275" y="4045200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732300" y="2010813"/>
            <a:ext cx="734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</a:t>
            </a:r>
          </a:p>
        </p:txBody>
      </p:sp>
      <p:sp>
        <p:nvSpPr>
          <p:cNvPr id="153" name="Shape 153"/>
          <p:cNvSpPr/>
          <p:nvPr/>
        </p:nvSpPr>
        <p:spPr>
          <a:xfrm>
            <a:off x="4370050" y="2451875"/>
            <a:ext cx="3534700" cy="38650"/>
          </a:xfrm>
          <a:custGeom>
            <a:pathLst>
              <a:path extrusionOk="0" h="1546" w="141388">
                <a:moveTo>
                  <a:pt x="0" y="0"/>
                </a:moveTo>
                <a:cubicBezTo>
                  <a:pt x="47132" y="0"/>
                  <a:pt x="94255" y="1546"/>
                  <a:pt x="141388" y="15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4" name="Shape 154"/>
          <p:cNvSpPr/>
          <p:nvPr/>
        </p:nvSpPr>
        <p:spPr>
          <a:xfrm>
            <a:off x="4455125" y="3341350"/>
            <a:ext cx="3573375" cy="68150"/>
          </a:xfrm>
          <a:custGeom>
            <a:pathLst>
              <a:path extrusionOk="0" h="2726" w="142935">
                <a:moveTo>
                  <a:pt x="0" y="0"/>
                </a:moveTo>
                <a:cubicBezTo>
                  <a:pt x="33312" y="0"/>
                  <a:pt x="66632" y="242"/>
                  <a:pt x="99931" y="1237"/>
                </a:cubicBezTo>
                <a:cubicBezTo>
                  <a:pt x="114259" y="1664"/>
                  <a:pt x="129026" y="4399"/>
                  <a:pt x="142935" y="9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5" name="Shape 155"/>
          <p:cNvSpPr/>
          <p:nvPr/>
        </p:nvSpPr>
        <p:spPr>
          <a:xfrm>
            <a:off x="7534435" y="2939150"/>
            <a:ext cx="957175" cy="1485025"/>
          </a:xfrm>
          <a:custGeom>
            <a:pathLst>
              <a:path extrusionOk="0" h="59401" w="38287">
                <a:moveTo>
                  <a:pt x="1509" y="59401"/>
                </a:moveTo>
                <a:cubicBezTo>
                  <a:pt x="14194" y="54451"/>
                  <a:pt x="14986" y="56133"/>
                  <a:pt x="26879" y="49501"/>
                </a:cubicBezTo>
                <a:cubicBezTo>
                  <a:pt x="34129" y="45457"/>
                  <a:pt x="39528" y="35387"/>
                  <a:pt x="38017" y="27225"/>
                </a:cubicBezTo>
                <a:cubicBezTo>
                  <a:pt x="36262" y="17750"/>
                  <a:pt x="27428" y="9562"/>
                  <a:pt x="18525" y="5878"/>
                </a:cubicBezTo>
                <a:cubicBezTo>
                  <a:pt x="14169" y="4075"/>
                  <a:pt x="9316" y="3403"/>
                  <a:pt x="4603" y="3403"/>
                </a:cubicBezTo>
                <a:cubicBezTo>
                  <a:pt x="3159" y="3403"/>
                  <a:pt x="-814" y="4353"/>
                  <a:pt x="272" y="3403"/>
                </a:cubicBezTo>
                <a:cubicBezTo>
                  <a:pt x="1287" y="2513"/>
                  <a:pt x="6093" y="0"/>
                  <a:pt x="5531" y="0"/>
                </a:cubicBezTo>
                <a:cubicBezTo>
                  <a:pt x="3635" y="0"/>
                  <a:pt x="295" y="2565"/>
                  <a:pt x="1509" y="4022"/>
                </a:cubicBezTo>
                <a:cubicBezTo>
                  <a:pt x="2540" y="5259"/>
                  <a:pt x="4083" y="5976"/>
                  <a:pt x="5222" y="71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6" name="Shape 156"/>
          <p:cNvSpPr/>
          <p:nvPr/>
        </p:nvSpPr>
        <p:spPr>
          <a:xfrm>
            <a:off x="3563639" y="2732071"/>
            <a:ext cx="1316875" cy="207075"/>
          </a:xfrm>
          <a:custGeom>
            <a:pathLst>
              <a:path extrusionOk="0" h="8283" w="52675">
                <a:moveTo>
                  <a:pt x="52675" y="3951"/>
                </a:moveTo>
                <a:cubicBezTo>
                  <a:pt x="42882" y="3625"/>
                  <a:pt x="33081" y="3642"/>
                  <a:pt x="23284" y="3642"/>
                </a:cubicBezTo>
                <a:cubicBezTo>
                  <a:pt x="17715" y="3642"/>
                  <a:pt x="12146" y="3642"/>
                  <a:pt x="6577" y="3642"/>
                </a:cubicBezTo>
                <a:cubicBezTo>
                  <a:pt x="4511" y="3642"/>
                  <a:pt x="-1544" y="4676"/>
                  <a:pt x="389" y="3951"/>
                </a:cubicBezTo>
                <a:cubicBezTo>
                  <a:pt x="2899" y="3009"/>
                  <a:pt x="5415" y="2057"/>
                  <a:pt x="7814" y="858"/>
                </a:cubicBezTo>
                <a:cubicBezTo>
                  <a:pt x="8559" y="485"/>
                  <a:pt x="9860" y="-427"/>
                  <a:pt x="9361" y="239"/>
                </a:cubicBezTo>
                <a:cubicBezTo>
                  <a:pt x="7850" y="2252"/>
                  <a:pt x="3174" y="2052"/>
                  <a:pt x="3174" y="4570"/>
                </a:cubicBezTo>
                <a:cubicBezTo>
                  <a:pt x="3174" y="6975"/>
                  <a:pt x="7002" y="7810"/>
                  <a:pt x="9361" y="82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190503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 methods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__init__()</a:t>
            </a:r>
            <a:r>
              <a:rPr lang="en" sz="2400"/>
              <a:t> creates a empty queue of a fixed size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enqueue()</a:t>
            </a:r>
            <a:r>
              <a:rPr lang="en" sz="2400"/>
              <a:t> adds an item to the end of the line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dequeue()</a:t>
            </a:r>
            <a:r>
              <a:rPr lang="en" sz="2400"/>
              <a:t> removes the front of the line and returns the removed element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first() </a:t>
            </a:r>
            <a:r>
              <a:rPr lang="en" sz="2400"/>
              <a:t>returns the front of the line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is_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empty()</a:t>
            </a:r>
            <a:r>
              <a:rPr lang="en" sz="2400"/>
              <a:t> tells if the line is empty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raise Empty('Queue is empty')</a:t>
            </a:r>
            <a:r>
              <a:rPr lang="en" sz="2400"/>
              <a:t> on dequeue or first of an empty 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