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2D798D6-D5CB-4FAC-A38A-F8B61995F9EB}">
  <a:tblStyle styleId="{62D798D6-D5CB-4FAC-A38A-F8B61995F9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geeksforgeeks.org/copy-python-deep-copy-shallow-copy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Linked Lists	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Chapter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819150" y="1524675"/>
            <a:ext cx="2796900" cy="164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lang="en"/>
              <a:t>_head 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_size 2</a:t>
            </a:r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self._head = self._head._next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self._size -= 1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6309125" y="2079675"/>
            <a:ext cx="990000" cy="1533413"/>
            <a:chOff x="3888150" y="983838"/>
            <a:chExt cx="990000" cy="1533413"/>
          </a:xfrm>
        </p:grpSpPr>
        <p:sp>
          <p:nvSpPr>
            <p:cNvPr id="214" name="Shape 214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None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4067450" y="1921836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_next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4010575" y="983838"/>
              <a:ext cx="7551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_element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data </a:t>
              </a:r>
            </a:p>
          </p:txBody>
        </p:sp>
      </p:grpSp>
      <p:grpSp>
        <p:nvGrpSpPr>
          <p:cNvPr id="219" name="Shape 219"/>
          <p:cNvGrpSpPr/>
          <p:nvPr/>
        </p:nvGrpSpPr>
        <p:grpSpPr>
          <a:xfrm>
            <a:off x="5007450" y="833925"/>
            <a:ext cx="990000" cy="1533413"/>
            <a:chOff x="3888150" y="983838"/>
            <a:chExt cx="990000" cy="1533413"/>
          </a:xfrm>
        </p:grpSpPr>
        <p:sp>
          <p:nvSpPr>
            <p:cNvPr id="220" name="Shape 220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4067450" y="1921836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_next</a:t>
              </a: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4010575" y="983838"/>
              <a:ext cx="7551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_element</a:t>
              </a: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more </a:t>
              </a:r>
            </a:p>
          </p:txBody>
        </p:sp>
      </p:grpSp>
      <p:cxnSp>
        <p:nvCxnSpPr>
          <p:cNvPr id="225" name="Shape 225"/>
          <p:cNvCxnSpPr>
            <a:stCxn id="222" idx="2"/>
            <a:endCxn id="214" idx="1"/>
          </p:cNvCxnSpPr>
          <p:nvPr/>
        </p:nvCxnSpPr>
        <p:spPr>
          <a:xfrm>
            <a:off x="5509550" y="2116324"/>
            <a:ext cx="799500" cy="7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26" name="Shape 226"/>
          <p:cNvGrpSpPr/>
          <p:nvPr/>
        </p:nvGrpSpPr>
        <p:grpSpPr>
          <a:xfrm>
            <a:off x="4809650" y="3398575"/>
            <a:ext cx="990000" cy="1533413"/>
            <a:chOff x="3888150" y="983838"/>
            <a:chExt cx="990000" cy="1533413"/>
          </a:xfrm>
        </p:grpSpPr>
        <p:sp>
          <p:nvSpPr>
            <p:cNvPr id="227" name="Shape 227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4067450" y="1921836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_next</a:t>
              </a: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4010575" y="983838"/>
              <a:ext cx="7551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_element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here </a:t>
              </a:r>
            </a:p>
          </p:txBody>
        </p:sp>
      </p:grpSp>
      <p:cxnSp>
        <p:nvCxnSpPr>
          <p:cNvPr id="232" name="Shape 232"/>
          <p:cNvCxnSpPr/>
          <p:nvPr/>
        </p:nvCxnSpPr>
        <p:spPr>
          <a:xfrm flipH="1" rot="10800000">
            <a:off x="5279925" y="2415763"/>
            <a:ext cx="35700" cy="22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>
            <a:endCxn id="220" idx="1"/>
          </p:cNvCxnSpPr>
          <p:nvPr/>
        </p:nvCxnSpPr>
        <p:spPr>
          <a:xfrm flipH="1" rot="10800000">
            <a:off x="2724450" y="1632038"/>
            <a:ext cx="2283000" cy="47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4" name="Shape 234"/>
          <p:cNvSpPr/>
          <p:nvPr/>
        </p:nvSpPr>
        <p:spPr>
          <a:xfrm>
            <a:off x="344500" y="3245750"/>
            <a:ext cx="3100200" cy="15972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has garbage collection </a:t>
            </a:r>
          </a:p>
        </p:txBody>
      </p:sp>
      <p:cxnSp>
        <p:nvCxnSpPr>
          <p:cNvPr id="235" name="Shape 235"/>
          <p:cNvCxnSpPr/>
          <p:nvPr/>
        </p:nvCxnSpPr>
        <p:spPr>
          <a:xfrm>
            <a:off x="3045425" y="4083425"/>
            <a:ext cx="17694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3162625" y="340075"/>
            <a:ext cx="4395300" cy="417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067025" y="2150875"/>
            <a:ext cx="586500" cy="55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7" name="Shape 87"/>
          <p:cNvGraphicFramePr/>
          <p:nvPr/>
        </p:nvGraphicFramePr>
        <p:xfrm>
          <a:off x="153325" y="86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{62D798D6-D5CB-4FAC-A38A-F8B61995F9EB}</a:tableStyleId>
              </a:tblPr>
              <a:tblGrid>
                <a:gridCol w="988250"/>
                <a:gridCol w="988250"/>
              </a:tblGrid>
              <a:tr h="13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File1.mpg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sector 4, platter 7</a:t>
                      </a:r>
                    </a:p>
                  </a:txBody>
                  <a:tcPr marT="91425" marB="91425" marR="91425" marL="91425"/>
                </a:tc>
              </a:tr>
              <a:tr h="13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File2.mpg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sector 6, platter 8</a:t>
                      </a:r>
                    </a:p>
                  </a:txBody>
                  <a:tcPr marT="91425" marB="91425" marR="91425" marL="91425"/>
                </a:tc>
              </a:tr>
              <a:tr h="13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File3.mpg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sector 5, platter 4</a:t>
                      </a:r>
                    </a:p>
                  </a:txBody>
                  <a:tcPr marT="91425" marB="91425" marR="91425" marL="91425"/>
                </a:tc>
              </a:tr>
              <a:tr h="131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Filename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Pointer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8" name="Shape 88"/>
          <p:cNvCxnSpPr/>
          <p:nvPr/>
        </p:nvCxnSpPr>
        <p:spPr>
          <a:xfrm>
            <a:off x="1674825" y="960675"/>
            <a:ext cx="250800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9" name="Shape 89"/>
          <p:cNvSpPr/>
          <p:nvPr/>
        </p:nvSpPr>
        <p:spPr>
          <a:xfrm>
            <a:off x="4157300" y="1181725"/>
            <a:ext cx="357000" cy="263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296525" y="824025"/>
            <a:ext cx="357000" cy="263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400475" y="2150875"/>
            <a:ext cx="357000" cy="263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968375" y="2744125"/>
            <a:ext cx="357000" cy="263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766900" y="1791325"/>
            <a:ext cx="357000" cy="263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">
                <a:latin typeface="Courier New"/>
                <a:ea typeface="Courier New"/>
                <a:cs typeface="Courier New"/>
                <a:sym typeface="Courier New"/>
              </a:rPr>
              <a:t>EOF</a:t>
            </a:r>
          </a:p>
        </p:txBody>
      </p:sp>
      <p:sp>
        <p:nvSpPr>
          <p:cNvPr id="94" name="Shape 94"/>
          <p:cNvSpPr/>
          <p:nvPr/>
        </p:nvSpPr>
        <p:spPr>
          <a:xfrm>
            <a:off x="5021325" y="3210475"/>
            <a:ext cx="357000" cy="263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482975" y="2903775"/>
            <a:ext cx="357000" cy="263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6" name="Shape 96"/>
          <p:cNvCxnSpPr>
            <a:stCxn id="89" idx="3"/>
            <a:endCxn id="90" idx="2"/>
          </p:cNvCxnSpPr>
          <p:nvPr/>
        </p:nvCxnSpPr>
        <p:spPr>
          <a:xfrm flipH="1" rot="10800000">
            <a:off x="4514300" y="1087525"/>
            <a:ext cx="9606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>
            <a:stCxn id="90" idx="2"/>
            <a:endCxn id="91" idx="0"/>
          </p:cNvCxnSpPr>
          <p:nvPr/>
        </p:nvCxnSpPr>
        <p:spPr>
          <a:xfrm>
            <a:off x="5475025" y="1087425"/>
            <a:ext cx="1104000" cy="10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91" idx="2"/>
            <a:endCxn id="94" idx="0"/>
          </p:cNvCxnSpPr>
          <p:nvPr/>
        </p:nvCxnSpPr>
        <p:spPr>
          <a:xfrm flipH="1">
            <a:off x="5199875" y="2414275"/>
            <a:ext cx="1379100" cy="7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>
            <a:stCxn id="94" idx="3"/>
            <a:endCxn id="95" idx="1"/>
          </p:cNvCxnSpPr>
          <p:nvPr/>
        </p:nvCxnSpPr>
        <p:spPr>
          <a:xfrm flipH="1" rot="10800000">
            <a:off x="5378325" y="3035575"/>
            <a:ext cx="110460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>
            <a:stCxn id="95" idx="0"/>
            <a:endCxn id="92" idx="3"/>
          </p:cNvCxnSpPr>
          <p:nvPr/>
        </p:nvCxnSpPr>
        <p:spPr>
          <a:xfrm rot="10800000">
            <a:off x="4325375" y="2875875"/>
            <a:ext cx="23361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" name="Shape 101"/>
          <p:cNvCxnSpPr>
            <a:stCxn id="92" idx="0"/>
            <a:endCxn id="93" idx="1"/>
          </p:cNvCxnSpPr>
          <p:nvPr/>
        </p:nvCxnSpPr>
        <p:spPr>
          <a:xfrm flipH="1" rot="10800000">
            <a:off x="4146875" y="1923025"/>
            <a:ext cx="620100" cy="8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" name="Shape 102"/>
          <p:cNvSpPr txBox="1"/>
          <p:nvPr/>
        </p:nvSpPr>
        <p:spPr>
          <a:xfrm rot="1996345">
            <a:off x="7226516" y="688609"/>
            <a:ext cx="1632276" cy="425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LIST</a:t>
            </a:r>
          </a:p>
        </p:txBody>
      </p:sp>
      <p:sp>
        <p:nvSpPr>
          <p:cNvPr id="103" name="Shape 103"/>
          <p:cNvSpPr/>
          <p:nvPr/>
        </p:nvSpPr>
        <p:spPr>
          <a:xfrm>
            <a:off x="3689075" y="1791325"/>
            <a:ext cx="357000" cy="263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6839975" y="1791325"/>
            <a:ext cx="357000" cy="263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EOF</a:t>
            </a:r>
          </a:p>
        </p:txBody>
      </p:sp>
      <p:sp>
        <p:nvSpPr>
          <p:cNvPr id="105" name="Shape 105"/>
          <p:cNvSpPr/>
          <p:nvPr/>
        </p:nvSpPr>
        <p:spPr>
          <a:xfrm>
            <a:off x="5947475" y="3473975"/>
            <a:ext cx="357000" cy="263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157300" y="3473975"/>
            <a:ext cx="357000" cy="263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304475" y="1317675"/>
            <a:ext cx="357000" cy="263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8" name="Shape 108"/>
          <p:cNvCxnSpPr>
            <a:endCxn id="103" idx="0"/>
          </p:cNvCxnSpPr>
          <p:nvPr/>
        </p:nvCxnSpPr>
        <p:spPr>
          <a:xfrm>
            <a:off x="1878875" y="1751425"/>
            <a:ext cx="19887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stCxn id="103" idx="3"/>
            <a:endCxn id="107" idx="2"/>
          </p:cNvCxnSpPr>
          <p:nvPr/>
        </p:nvCxnSpPr>
        <p:spPr>
          <a:xfrm flipH="1" rot="10800000">
            <a:off x="4046075" y="1581025"/>
            <a:ext cx="24369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stCxn id="107" idx="2"/>
            <a:endCxn id="105" idx="0"/>
          </p:cNvCxnSpPr>
          <p:nvPr/>
        </p:nvCxnSpPr>
        <p:spPr>
          <a:xfrm flipH="1">
            <a:off x="6125975" y="1581075"/>
            <a:ext cx="357000" cy="18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>
            <a:stCxn id="105" idx="2"/>
            <a:endCxn id="106" idx="1"/>
          </p:cNvCxnSpPr>
          <p:nvPr/>
        </p:nvCxnSpPr>
        <p:spPr>
          <a:xfrm rot="10800000">
            <a:off x="4157375" y="3605675"/>
            <a:ext cx="19686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>
            <a:stCxn id="106" idx="0"/>
            <a:endCxn id="104" idx="1"/>
          </p:cNvCxnSpPr>
          <p:nvPr/>
        </p:nvCxnSpPr>
        <p:spPr>
          <a:xfrm flipH="1" rot="10800000">
            <a:off x="4335800" y="1922975"/>
            <a:ext cx="2504100" cy="15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x="393700" y="42500"/>
            <a:ext cx="15978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FAT (file allocation table)</a:t>
            </a:r>
          </a:p>
        </p:txBody>
      </p:sp>
      <p:sp>
        <p:nvSpPr>
          <p:cNvPr id="114" name="Shape 114"/>
          <p:cNvSpPr/>
          <p:nvPr/>
        </p:nvSpPr>
        <p:spPr>
          <a:xfrm>
            <a:off x="1772825" y="3927125"/>
            <a:ext cx="1597800" cy="1012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cxnSp>
        <p:nvCxnSpPr>
          <p:cNvPr id="115" name="Shape 115"/>
          <p:cNvCxnSpPr/>
          <p:nvPr/>
        </p:nvCxnSpPr>
        <p:spPr>
          <a:xfrm>
            <a:off x="3162625" y="3910325"/>
            <a:ext cx="0" cy="10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>
            <a:stCxn id="114" idx="3"/>
          </p:cNvCxnSpPr>
          <p:nvPr/>
        </p:nvCxnSpPr>
        <p:spPr>
          <a:xfrm>
            <a:off x="3370625" y="4433225"/>
            <a:ext cx="597900" cy="1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we keeping track of?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i="1" lang="en"/>
              <a:t>head</a:t>
            </a:r>
            <a:r>
              <a:rPr lang="en"/>
              <a:t> of the list, the beginning</a:t>
            </a:r>
          </a:p>
          <a:p>
            <a:pPr indent="-228600" lvl="0" marL="457200" rtl="0">
              <a:spcBef>
                <a:spcPts val="0"/>
              </a:spcBef>
            </a:pPr>
            <a:r>
              <a:rPr b="1" i="1" lang="en"/>
              <a:t>tail</a:t>
            </a:r>
            <a:r>
              <a:rPr lang="en"/>
              <a:t> of the list, the end (perhaps)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i="1" lang="en"/>
              <a:t>nodes </a:t>
            </a:r>
            <a:r>
              <a:rPr lang="en"/>
              <a:t>which contain both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 (most of the space)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pointer to the next node (very little space)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pointer to the previous node (perhaps)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Node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87225" y="1202425"/>
            <a:ext cx="46977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_Node: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__slots__ = '_element', '_next'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def __init__(self, element, next):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self._element = element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self._next = next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9" name="Shape 129"/>
          <p:cNvGrpSpPr/>
          <p:nvPr/>
        </p:nvGrpSpPr>
        <p:grpSpPr>
          <a:xfrm>
            <a:off x="6271850" y="1268725"/>
            <a:ext cx="990000" cy="1533413"/>
            <a:chOff x="3888150" y="983838"/>
            <a:chExt cx="990000" cy="1533413"/>
          </a:xfrm>
        </p:grpSpPr>
        <p:sp>
          <p:nvSpPr>
            <p:cNvPr id="130" name="Shape 130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None</a:t>
              </a: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4067450" y="1921836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_next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4010575" y="983838"/>
              <a:ext cx="7551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_element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DATA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Shallow copies vs deep copies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FFFFFF"/>
                </a:highlight>
              </a:rPr>
              <a:t>"Assignment statements in Python do not copy objects, they create bindings between a target and an object. For collections that are mutable or contain mutable items, a copy is sometimes needed so one can change one copy without changing the other." from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http://www.geeksforgeeks.org/copy-python-deep-copy-shallow-copy/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FFFFFF"/>
                </a:highlight>
              </a:rPr>
              <a:t>https://www.python-course.eu/python3_deep_copy.php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list1 = ['a'','b','c']</a:t>
            </a:r>
            <a:b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listShallow = list1</a:t>
            </a:r>
            <a:b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listDeep = deepcopy(list1)</a:t>
            </a:r>
            <a:b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list1[2] = 'replaces'</a:t>
            </a:r>
            <a:b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 (listShallow)</a:t>
            </a:r>
            <a:b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 (listDeep)</a:t>
            </a:r>
            <a:b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 ( id(list1) )</a:t>
            </a:r>
            <a:b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 ( id(listShallow) )</a:t>
            </a:r>
            <a:b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 ( id(listDeep)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819150" y="1524675"/>
            <a:ext cx="2796900" cy="164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lang="en"/>
              <a:t>_head None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_size 0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empty list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819150" y="1524675"/>
            <a:ext cx="2796900" cy="164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lang="en"/>
              <a:t>_head 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_size 1</a:t>
            </a: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self._head = self._Node("data", self._head)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self._size += 1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6309125" y="2079675"/>
            <a:ext cx="990000" cy="1533413"/>
            <a:chOff x="3888150" y="983838"/>
            <a:chExt cx="990000" cy="1533413"/>
          </a:xfrm>
        </p:grpSpPr>
        <p:sp>
          <p:nvSpPr>
            <p:cNvPr id="154" name="Shape 154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None</a:t>
              </a: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4067450" y="1921836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_next</a:t>
              </a: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4010575" y="983838"/>
              <a:ext cx="7551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_element</a:t>
              </a: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data</a:t>
              </a:r>
              <a:r>
                <a:rPr lang="en"/>
                <a:t> </a:t>
              </a:r>
            </a:p>
          </p:txBody>
        </p:sp>
      </p:grpSp>
      <p:cxnSp>
        <p:nvCxnSpPr>
          <p:cNvPr id="159" name="Shape 159"/>
          <p:cNvCxnSpPr>
            <a:endCxn id="154" idx="1"/>
          </p:cNvCxnSpPr>
          <p:nvPr/>
        </p:nvCxnSpPr>
        <p:spPr>
          <a:xfrm>
            <a:off x="2470025" y="2134388"/>
            <a:ext cx="38391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819150" y="1524675"/>
            <a:ext cx="2796900" cy="164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lang="en"/>
              <a:t>_head 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_size 2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self._head = self._Node("more", self._head)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self._size += 1</a:t>
            </a:r>
          </a:p>
        </p:txBody>
      </p:sp>
      <p:grpSp>
        <p:nvGrpSpPr>
          <p:cNvPr id="166" name="Shape 166"/>
          <p:cNvGrpSpPr/>
          <p:nvPr/>
        </p:nvGrpSpPr>
        <p:grpSpPr>
          <a:xfrm>
            <a:off x="6309125" y="2079675"/>
            <a:ext cx="990000" cy="1533413"/>
            <a:chOff x="3888150" y="983838"/>
            <a:chExt cx="990000" cy="1533413"/>
          </a:xfrm>
        </p:grpSpPr>
        <p:sp>
          <p:nvSpPr>
            <p:cNvPr id="167" name="Shape 167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None</a:t>
              </a: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4067450" y="1921836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_next</a:t>
              </a: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4010575" y="983838"/>
              <a:ext cx="7551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_element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data </a:t>
              </a: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5007450" y="833925"/>
            <a:ext cx="990000" cy="1533413"/>
            <a:chOff x="3888150" y="983838"/>
            <a:chExt cx="990000" cy="1533413"/>
          </a:xfrm>
        </p:grpSpPr>
        <p:sp>
          <p:nvSpPr>
            <p:cNvPr id="173" name="Shape 173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4067450" y="1921836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_next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4010575" y="983838"/>
              <a:ext cx="7551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_element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more</a:t>
              </a:r>
              <a:r>
                <a:rPr lang="en"/>
                <a:t> </a:t>
              </a:r>
            </a:p>
          </p:txBody>
        </p:sp>
      </p:grpSp>
      <p:cxnSp>
        <p:nvCxnSpPr>
          <p:cNvPr id="178" name="Shape 178"/>
          <p:cNvCxnSpPr>
            <a:endCxn id="173" idx="1"/>
          </p:cNvCxnSpPr>
          <p:nvPr/>
        </p:nvCxnSpPr>
        <p:spPr>
          <a:xfrm flipH="1" rot="10800000">
            <a:off x="2563350" y="1632038"/>
            <a:ext cx="2444100" cy="5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>
            <a:stCxn id="175" idx="2"/>
            <a:endCxn id="167" idx="1"/>
          </p:cNvCxnSpPr>
          <p:nvPr/>
        </p:nvCxnSpPr>
        <p:spPr>
          <a:xfrm>
            <a:off x="5509550" y="2116324"/>
            <a:ext cx="799500" cy="7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819150" y="1524675"/>
            <a:ext cx="2796900" cy="164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lang="en"/>
              <a:t>_head 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_size 3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self._head = self._Node("here", self._head)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self._size += 1</a:t>
            </a:r>
          </a:p>
        </p:txBody>
      </p:sp>
      <p:grpSp>
        <p:nvGrpSpPr>
          <p:cNvPr id="186" name="Shape 186"/>
          <p:cNvGrpSpPr/>
          <p:nvPr/>
        </p:nvGrpSpPr>
        <p:grpSpPr>
          <a:xfrm>
            <a:off x="6309125" y="2079675"/>
            <a:ext cx="990000" cy="1533413"/>
            <a:chOff x="3888150" y="983838"/>
            <a:chExt cx="990000" cy="1533413"/>
          </a:xfrm>
        </p:grpSpPr>
        <p:sp>
          <p:nvSpPr>
            <p:cNvPr id="187" name="Shape 187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None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4067450" y="1921836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_next</a:t>
              </a: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4010575" y="983838"/>
              <a:ext cx="7551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_element</a:t>
              </a: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data </a:t>
              </a:r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5007450" y="833925"/>
            <a:ext cx="990000" cy="1533413"/>
            <a:chOff x="3888150" y="983838"/>
            <a:chExt cx="990000" cy="1533413"/>
          </a:xfrm>
        </p:grpSpPr>
        <p:sp>
          <p:nvSpPr>
            <p:cNvPr id="193" name="Shape 193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4067450" y="1921836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_next</a:t>
              </a: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4010575" y="983838"/>
              <a:ext cx="7551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_element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more </a:t>
              </a:r>
            </a:p>
          </p:txBody>
        </p:sp>
      </p:grpSp>
      <p:cxnSp>
        <p:nvCxnSpPr>
          <p:cNvPr id="198" name="Shape 198"/>
          <p:cNvCxnSpPr>
            <a:stCxn id="195" idx="2"/>
            <a:endCxn id="187" idx="1"/>
          </p:cNvCxnSpPr>
          <p:nvPr/>
        </p:nvCxnSpPr>
        <p:spPr>
          <a:xfrm>
            <a:off x="5509550" y="2116324"/>
            <a:ext cx="799500" cy="7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99" name="Shape 199"/>
          <p:cNvGrpSpPr/>
          <p:nvPr/>
        </p:nvGrpSpPr>
        <p:grpSpPr>
          <a:xfrm>
            <a:off x="4809650" y="3398575"/>
            <a:ext cx="990000" cy="1533413"/>
            <a:chOff x="3888150" y="983838"/>
            <a:chExt cx="990000" cy="1533413"/>
          </a:xfrm>
        </p:grpSpPr>
        <p:sp>
          <p:nvSpPr>
            <p:cNvPr id="200" name="Shape 200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4067450" y="1921836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_next</a:t>
              </a: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4010575" y="983838"/>
              <a:ext cx="7551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b="1" lang="en" sz="800">
                  <a:latin typeface="Courier New"/>
                  <a:ea typeface="Courier New"/>
                  <a:cs typeface="Courier New"/>
                  <a:sym typeface="Courier New"/>
                </a:rPr>
                <a:t>_element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here</a:t>
              </a:r>
              <a:r>
                <a:rPr lang="en"/>
                <a:t> </a:t>
              </a:r>
            </a:p>
          </p:txBody>
        </p:sp>
      </p:grpSp>
      <p:cxnSp>
        <p:nvCxnSpPr>
          <p:cNvPr id="205" name="Shape 205"/>
          <p:cNvCxnSpPr/>
          <p:nvPr/>
        </p:nvCxnSpPr>
        <p:spPr>
          <a:xfrm flipH="1" rot="10800000">
            <a:off x="5279925" y="2415763"/>
            <a:ext cx="35700" cy="22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6" name="Shape 206"/>
          <p:cNvCxnSpPr>
            <a:endCxn id="200" idx="1"/>
          </p:cNvCxnSpPr>
          <p:nvPr/>
        </p:nvCxnSpPr>
        <p:spPr>
          <a:xfrm>
            <a:off x="2583650" y="2173188"/>
            <a:ext cx="2226000" cy="20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