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python.org/3/library/collections.ab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Chapter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Dictionaries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freq={}</a:t>
            </a:r>
            <a:br>
              <a:rPr lang="en"/>
            </a:br>
            <a:r>
              <a:rPr lang="en"/>
              <a:t>freq["string"] = "name"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Python's MutableMapping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https://docs.python.org/3/library/collections.abc.html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