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Balanced Binary Search Trees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Binary Search Tree property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left node (and therefore, the left subtree) is less than the node.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right node (and subtree) is greater than the node.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 TIES!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