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7BEFA2-56F8-484C-A247-B637570F15C9}">
  <a:tblStyle styleId="{127BEFA2-56F8-484C-A247-B637570F15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Graphs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Chapter 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terms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representation: Adjacency matrix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9524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{127BEFA2-56F8-484C-A247-B637570F15C9}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from / 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Can i get from here to there?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9524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{127BEFA2-56F8-484C-A247-B637570F15C9}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from / 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step 1 … add each step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9524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{127BEFA2-56F8-484C-A247-B637570F15C9}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from / 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representation: A</a:t>
            </a:r>
            <a:r>
              <a:rPr lang="en"/>
              <a:t>djacency</a:t>
            </a:r>
            <a:r>
              <a:rPr lang="en"/>
              <a:t> list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{127BEFA2-56F8-484C-A247-B637570F15C9}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traversals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